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8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1"/>
    <p:sldMasterId id="2147483923" r:id="rId2"/>
    <p:sldMasterId id="2147483935" r:id="rId3"/>
    <p:sldMasterId id="2147483958" r:id="rId4"/>
    <p:sldMasterId id="2147483975" r:id="rId5"/>
    <p:sldMasterId id="2147483998" r:id="rId6"/>
    <p:sldMasterId id="2147484013" r:id="rId7"/>
    <p:sldMasterId id="2147484029" r:id="rId8"/>
    <p:sldMasterId id="2147484066" r:id="rId9"/>
  </p:sldMasterIdLst>
  <p:notesMasterIdLst>
    <p:notesMasterId r:id="rId24"/>
  </p:notesMasterIdLst>
  <p:handoutMasterIdLst>
    <p:handoutMasterId r:id="rId25"/>
  </p:handoutMasterIdLst>
  <p:sldIdLst>
    <p:sldId id="3877" r:id="rId10"/>
    <p:sldId id="3873" r:id="rId11"/>
    <p:sldId id="938" r:id="rId12"/>
    <p:sldId id="939" r:id="rId13"/>
    <p:sldId id="443" r:id="rId14"/>
    <p:sldId id="446" r:id="rId15"/>
    <p:sldId id="3869" r:id="rId16"/>
    <p:sldId id="3876" r:id="rId17"/>
    <p:sldId id="3697" r:id="rId18"/>
    <p:sldId id="3722" r:id="rId19"/>
    <p:sldId id="601" r:id="rId20"/>
    <p:sldId id="598" r:id="rId21"/>
    <p:sldId id="3875" r:id="rId22"/>
    <p:sldId id="1435" r:id="rId23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E7FAA"/>
    <a:srgbClr val="4B7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093"/>
  </p:normalViewPr>
  <p:slideViewPr>
    <p:cSldViewPr snapToGrid="0">
      <p:cViewPr varScale="1">
        <p:scale>
          <a:sx n="89" d="100"/>
          <a:sy n="89" d="100"/>
        </p:scale>
        <p:origin x="78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lgcr.sharepoint.com/sites/ClimateLeadGroup-Decarb-Options/Documentos%20compartidos/Decarb-Options/AED/6_Reportes/Objetivo_1/Entregable_1.2/Resultados/Figur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lgcr.sharepoint.com/sites/ClimateLeadGroup-Decarb-Options/Documentos%20compartidos/Decarb-Options/AED/6_Reportes/Objetivo_1/Entregable_1.2/Resultados/Figura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Emisiones!$B$32</c:f>
              <c:strCache>
                <c:ptCount val="1"/>
                <c:pt idx="0">
                  <c:v>BAU</c:v>
                </c:pt>
              </c:strCache>
            </c:strRef>
          </c:tx>
          <c:spPr>
            <a:ln w="22225" cap="rnd" cmpd="sng" algn="ctr">
              <a:solidFill>
                <a:srgbClr val="009AD0"/>
              </a:solidFill>
              <a:round/>
            </a:ln>
            <a:effectLst/>
          </c:spPr>
          <c:marker>
            <c:symbol val="none"/>
          </c:marker>
          <c:cat>
            <c:numRef>
              <c:f>Emisiones!$C$31:$I$31</c:f>
              <c:numCache>
                <c:formatCode>General</c:formatCode>
                <c:ptCount val="7"/>
                <c:pt idx="0">
                  <c:v>2022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Emisiones!$C$32:$I$32</c:f>
              <c:numCache>
                <c:formatCode>General</c:formatCode>
                <c:ptCount val="7"/>
                <c:pt idx="0">
                  <c:v>0.39374173641437615</c:v>
                </c:pt>
                <c:pt idx="1">
                  <c:v>0.39394786791545838</c:v>
                </c:pt>
                <c:pt idx="2">
                  <c:v>0.40104913711268131</c:v>
                </c:pt>
                <c:pt idx="3">
                  <c:v>0.39444617655454001</c:v>
                </c:pt>
                <c:pt idx="4">
                  <c:v>0.41197866293505081</c:v>
                </c:pt>
                <c:pt idx="5">
                  <c:v>0.42029992817298834</c:v>
                </c:pt>
                <c:pt idx="6">
                  <c:v>0.41407866848656871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C1-4198-9325-AD83CCC49DFA}"/>
            </c:ext>
          </c:extLst>
        </c:ser>
        <c:ser>
          <c:idx val="1"/>
          <c:order val="1"/>
          <c:tx>
            <c:strRef>
              <c:f>Emisiones!$B$33</c:f>
              <c:strCache>
                <c:ptCount val="1"/>
                <c:pt idx="0">
                  <c:v>Descarbonización</c:v>
                </c:pt>
              </c:strCache>
            </c:strRef>
          </c:tx>
          <c:spPr>
            <a:ln w="22225" cap="rnd" cmpd="sng" algn="ctr">
              <a:solidFill>
                <a:srgbClr val="75DBFF"/>
              </a:solidFill>
              <a:round/>
            </a:ln>
            <a:effectLst/>
          </c:spPr>
          <c:marker>
            <c:symbol val="none"/>
          </c:marker>
          <c:cat>
            <c:numRef>
              <c:f>Emisiones!$C$31:$I$31</c:f>
              <c:numCache>
                <c:formatCode>General</c:formatCode>
                <c:ptCount val="7"/>
                <c:pt idx="0">
                  <c:v>2022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numCache>
            </c:numRef>
          </c:cat>
          <c:val>
            <c:numRef>
              <c:f>Emisiones!$C$33:$I$33</c:f>
              <c:numCache>
                <c:formatCode>0.00000000</c:formatCode>
                <c:ptCount val="7"/>
                <c:pt idx="0">
                  <c:v>0.39374173641437615</c:v>
                </c:pt>
                <c:pt idx="1">
                  <c:v>0.28245802406533493</c:v>
                </c:pt>
                <c:pt idx="2">
                  <c:v>0.17713343209760257</c:v>
                </c:pt>
                <c:pt idx="3">
                  <c:v>8.5551578578690751E-2</c:v>
                </c:pt>
                <c:pt idx="4">
                  <c:v>4.8142244121609765E-2</c:v>
                </c:pt>
                <c:pt idx="5">
                  <c:v>2.9980987907461197E-2</c:v>
                </c:pt>
                <c:pt idx="6">
                  <c:v>8.9496718613889248E-3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C1-4198-9325-AD83CCC49D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937865775"/>
        <c:axId val="865923423"/>
      </c:lineChart>
      <c:catAx>
        <c:axId val="937865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923423"/>
        <c:crosses val="autoZero"/>
        <c:auto val="1"/>
        <c:lblAlgn val="ctr"/>
        <c:lblOffset val="100"/>
        <c:noMultiLvlLbl val="0"/>
      </c:catAx>
      <c:valAx>
        <c:axId val="86592342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Emisiones (MtCO2eq)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865775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Costos!$B$35</c:f>
              <c:strCache>
                <c:ptCount val="1"/>
                <c:pt idx="0">
                  <c:v>OPEX Variables</c:v>
                </c:pt>
              </c:strCache>
            </c:strRef>
          </c:tx>
          <c:spPr>
            <a:solidFill>
              <a:srgbClr val="009AD0"/>
            </a:solidFill>
            <a:ln>
              <a:noFill/>
            </a:ln>
            <a:effectLst/>
          </c:spPr>
          <c:invertIfNegative val="0"/>
          <c:cat>
            <c:strRef>
              <c:f>Costos!$C$34:$D$34</c:f>
              <c:strCache>
                <c:ptCount val="2"/>
                <c:pt idx="0">
                  <c:v>BAU</c:v>
                </c:pt>
                <c:pt idx="1">
                  <c:v>Descarbonización</c:v>
                </c:pt>
              </c:strCache>
            </c:strRef>
          </c:cat>
          <c:val>
            <c:numRef>
              <c:f>Costos!$C$35:$D$35</c:f>
              <c:numCache>
                <c:formatCode>General</c:formatCode>
                <c:ptCount val="2"/>
                <c:pt idx="0">
                  <c:v>1825.1946980088796</c:v>
                </c:pt>
                <c:pt idx="1">
                  <c:v>820.19561783460426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F-4904-8279-8ECDA224A986}"/>
            </c:ext>
          </c:extLst>
        </c:ser>
        <c:ser>
          <c:idx val="1"/>
          <c:order val="1"/>
          <c:tx>
            <c:strRef>
              <c:f>Costos!$B$36</c:f>
              <c:strCache>
                <c:ptCount val="1"/>
                <c:pt idx="0">
                  <c:v>CAPEX</c:v>
                </c:pt>
              </c:strCache>
            </c:strRef>
          </c:tx>
          <c:spPr>
            <a:solidFill>
              <a:srgbClr val="B9EDFF"/>
            </a:solidFill>
            <a:ln>
              <a:noFill/>
            </a:ln>
            <a:effectLst/>
          </c:spPr>
          <c:invertIfNegative val="0"/>
          <c:cat>
            <c:strRef>
              <c:f>Costos!$C$34:$D$34</c:f>
              <c:strCache>
                <c:ptCount val="2"/>
                <c:pt idx="0">
                  <c:v>BAU</c:v>
                </c:pt>
                <c:pt idx="1">
                  <c:v>Descarbonización</c:v>
                </c:pt>
              </c:strCache>
            </c:strRef>
          </c:cat>
          <c:val>
            <c:numRef>
              <c:f>Costos!$C$36:$D$36</c:f>
              <c:numCache>
                <c:formatCode>General</c:formatCode>
                <c:ptCount val="2"/>
                <c:pt idx="0">
                  <c:v>87.424146219091057</c:v>
                </c:pt>
                <c:pt idx="1">
                  <c:v>93.128879743489421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F-4904-8279-8ECDA224A986}"/>
            </c:ext>
          </c:extLst>
        </c:ser>
        <c:ser>
          <c:idx val="2"/>
          <c:order val="2"/>
          <c:tx>
            <c:strRef>
              <c:f>Costos!$B$37</c:f>
              <c:strCache>
                <c:ptCount val="1"/>
                <c:pt idx="0">
                  <c:v>OPEX Fijos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Costos!$C$34:$D$34</c:f>
              <c:strCache>
                <c:ptCount val="2"/>
                <c:pt idx="0">
                  <c:v>BAU</c:v>
                </c:pt>
                <c:pt idx="1">
                  <c:v>Descarbonización</c:v>
                </c:pt>
              </c:strCache>
            </c:strRef>
          </c:cat>
          <c:val>
            <c:numRef>
              <c:f>Costos!$C$37:$D$37</c:f>
              <c:numCache>
                <c:formatCode>General</c:formatCode>
                <c:ptCount val="2"/>
                <c:pt idx="0">
                  <c:v>107.91386794274837</c:v>
                </c:pt>
                <c:pt idx="1">
                  <c:v>116.00342088371714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5F-4904-8279-8ECDA224A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18312495"/>
        <c:axId val="1018327887"/>
      </c:barChart>
      <c:catAx>
        <c:axId val="10183124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327887"/>
        <c:crosses val="autoZero"/>
        <c:auto val="1"/>
        <c:lblAlgn val="ctr"/>
        <c:lblOffset val="100"/>
        <c:noMultiLvlLbl val="0"/>
      </c:catAx>
      <c:valAx>
        <c:axId val="1018327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Costos descontados acumulados (MUSD)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312495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85BE1C-4FDE-4C2E-856A-5A2A074CF4A0}" type="doc">
      <dgm:prSet loTypeId="urn:microsoft.com/office/officeart/2005/8/layout/vList3" loCatId="picture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CR"/>
        </a:p>
      </dgm:t>
    </dgm:pt>
    <dgm:pt modelId="{10C19540-A320-4BB3-AFB0-5F41F5CC1AAD}">
      <dgm:prSet phldrT="[Texto]" custT="1"/>
      <dgm:spPr>
        <a:solidFill>
          <a:srgbClr val="007CA8"/>
        </a:solidFill>
      </dgm:spPr>
      <dgm:t>
        <a:bodyPr/>
        <a:lstStyle/>
        <a:p>
          <a:r>
            <a:rPr lang="es-US" sz="1200" dirty="0"/>
            <a:t>Consumo energético en el sector industrial                 (SEPSE, 2020)</a:t>
          </a:r>
          <a:endParaRPr lang="es-CR" sz="1200" dirty="0"/>
        </a:p>
      </dgm:t>
    </dgm:pt>
    <dgm:pt modelId="{20ED1DDB-55F3-40BA-8E60-892B430C5E47}" type="parTrans" cxnId="{C6038BFC-C93D-4DB7-A7A4-81C05D0EE63F}">
      <dgm:prSet/>
      <dgm:spPr/>
      <dgm:t>
        <a:bodyPr/>
        <a:lstStyle/>
        <a:p>
          <a:endParaRPr lang="es-CR"/>
        </a:p>
      </dgm:t>
    </dgm:pt>
    <dgm:pt modelId="{094CA638-4C98-4BA1-9D9A-F9B0C0D285A6}" type="sibTrans" cxnId="{C6038BFC-C93D-4DB7-A7A4-81C05D0EE63F}">
      <dgm:prSet/>
      <dgm:spPr/>
      <dgm:t>
        <a:bodyPr/>
        <a:lstStyle/>
        <a:p>
          <a:endParaRPr lang="es-CR"/>
        </a:p>
      </dgm:t>
    </dgm:pt>
    <dgm:pt modelId="{2FB7ECD7-562E-4137-949C-DE9685628942}">
      <dgm:prSet phldrT="[Texto]" custT="1"/>
      <dgm:spPr>
        <a:solidFill>
          <a:srgbClr val="3FCDFF"/>
        </a:solidFill>
      </dgm:spPr>
      <dgm:t>
        <a:bodyPr/>
        <a:lstStyle/>
        <a:p>
          <a:r>
            <a:rPr lang="es-US" sz="1200" dirty="0"/>
            <a:t>Caña de azúcar, productos forestales, y pesqueros (Banco Mundial, 2022)</a:t>
          </a:r>
          <a:endParaRPr lang="es-CR" sz="1200" dirty="0"/>
        </a:p>
      </dgm:t>
    </dgm:pt>
    <dgm:pt modelId="{B60571FE-1EDE-48A2-AF52-30D52C09152F}" type="parTrans" cxnId="{01231415-6F3F-4D1B-B4B9-79E146069D57}">
      <dgm:prSet/>
      <dgm:spPr/>
      <dgm:t>
        <a:bodyPr/>
        <a:lstStyle/>
        <a:p>
          <a:endParaRPr lang="es-CR"/>
        </a:p>
      </dgm:t>
    </dgm:pt>
    <dgm:pt modelId="{09EBE25F-D431-4D48-B46E-C1AEC25E2136}" type="sibTrans" cxnId="{01231415-6F3F-4D1B-B4B9-79E146069D57}">
      <dgm:prSet/>
      <dgm:spPr/>
      <dgm:t>
        <a:bodyPr/>
        <a:lstStyle/>
        <a:p>
          <a:endParaRPr lang="es-CR"/>
        </a:p>
      </dgm:t>
    </dgm:pt>
    <dgm:pt modelId="{34D4B1A3-8F7A-49F0-9536-93E03F76C5AD}">
      <dgm:prSet phldrT="[Texto]" custT="1"/>
      <dgm:spPr>
        <a:solidFill>
          <a:srgbClr val="009FE3"/>
        </a:solidFill>
      </dgm:spPr>
      <dgm:t>
        <a:bodyPr/>
        <a:lstStyle/>
        <a:p>
          <a:r>
            <a:rPr lang="es-CR" sz="1200" dirty="0"/>
            <a:t>Refrigerantes y aires acondicionados (NDC Action, 2021)</a:t>
          </a:r>
        </a:p>
      </dgm:t>
    </dgm:pt>
    <dgm:pt modelId="{722F73F8-967D-497E-AFEE-B32286FC0B09}" type="parTrans" cxnId="{69AE6F6C-33F7-4165-8283-7CC1E5A8D0EA}">
      <dgm:prSet/>
      <dgm:spPr/>
      <dgm:t>
        <a:bodyPr/>
        <a:lstStyle/>
        <a:p>
          <a:endParaRPr lang="es-CR"/>
        </a:p>
      </dgm:t>
    </dgm:pt>
    <dgm:pt modelId="{6748FF9B-BB00-42B0-B0F8-0B1821701E4A}" type="sibTrans" cxnId="{69AE6F6C-33F7-4165-8283-7CC1E5A8D0EA}">
      <dgm:prSet/>
      <dgm:spPr/>
      <dgm:t>
        <a:bodyPr/>
        <a:lstStyle/>
        <a:p>
          <a:endParaRPr lang="es-CR"/>
        </a:p>
      </dgm:t>
    </dgm:pt>
    <dgm:pt modelId="{BF9D8F22-E8B2-444B-B296-DD6798FACBBF}" type="pres">
      <dgm:prSet presAssocID="{7985BE1C-4FDE-4C2E-856A-5A2A074CF4A0}" presName="linearFlow" presStyleCnt="0">
        <dgm:presLayoutVars>
          <dgm:dir/>
          <dgm:resizeHandles val="exact"/>
        </dgm:presLayoutVars>
      </dgm:prSet>
      <dgm:spPr/>
    </dgm:pt>
    <dgm:pt modelId="{BA8F5FA4-4745-49D8-A06F-B7CC44F68CD2}" type="pres">
      <dgm:prSet presAssocID="{10C19540-A320-4BB3-AFB0-5F41F5CC1AAD}" presName="composite" presStyleCnt="0"/>
      <dgm:spPr/>
    </dgm:pt>
    <dgm:pt modelId="{1B366B52-1A6C-46A2-AFD2-CD307027C178}" type="pres">
      <dgm:prSet presAssocID="{10C19540-A320-4BB3-AFB0-5F41F5CC1AAD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E189D37-A911-4045-8747-624FB131400D}" type="pres">
      <dgm:prSet presAssocID="{10C19540-A320-4BB3-AFB0-5F41F5CC1AAD}" presName="txShp" presStyleLbl="node1" presStyleIdx="0" presStyleCnt="3">
        <dgm:presLayoutVars>
          <dgm:bulletEnabled val="1"/>
        </dgm:presLayoutVars>
      </dgm:prSet>
      <dgm:spPr/>
    </dgm:pt>
    <dgm:pt modelId="{2C69A179-BB4D-4518-A673-8A060B6D4D98}" type="pres">
      <dgm:prSet presAssocID="{094CA638-4C98-4BA1-9D9A-F9B0C0D285A6}" presName="spacing" presStyleCnt="0"/>
      <dgm:spPr/>
    </dgm:pt>
    <dgm:pt modelId="{49A7B1DF-C971-4DEB-AA9A-46526DF08D59}" type="pres">
      <dgm:prSet presAssocID="{34D4B1A3-8F7A-49F0-9536-93E03F76C5AD}" presName="composite" presStyleCnt="0"/>
      <dgm:spPr/>
    </dgm:pt>
    <dgm:pt modelId="{B78F634B-BBC8-4D70-89BA-9CC03F4C2EB8}" type="pres">
      <dgm:prSet presAssocID="{34D4B1A3-8F7A-49F0-9536-93E03F76C5AD}" presName="imgShp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E1EA1A7B-9400-46CC-86A9-E3DD30052B8D}" type="pres">
      <dgm:prSet presAssocID="{34D4B1A3-8F7A-49F0-9536-93E03F76C5AD}" presName="txShp" presStyleLbl="node1" presStyleIdx="1" presStyleCnt="3">
        <dgm:presLayoutVars>
          <dgm:bulletEnabled val="1"/>
        </dgm:presLayoutVars>
      </dgm:prSet>
      <dgm:spPr/>
    </dgm:pt>
    <dgm:pt modelId="{9C25DB8F-1AB5-4105-A686-65D66E7FDEC6}" type="pres">
      <dgm:prSet presAssocID="{6748FF9B-BB00-42B0-B0F8-0B1821701E4A}" presName="spacing" presStyleCnt="0"/>
      <dgm:spPr/>
    </dgm:pt>
    <dgm:pt modelId="{F110AD43-08A5-4C1E-866D-62D9AC7A850F}" type="pres">
      <dgm:prSet presAssocID="{2FB7ECD7-562E-4137-949C-DE9685628942}" presName="composite" presStyleCnt="0"/>
      <dgm:spPr/>
    </dgm:pt>
    <dgm:pt modelId="{587C2BD4-82B1-4761-BFE4-A68E5F4FE1A6}" type="pres">
      <dgm:prSet presAssocID="{2FB7ECD7-562E-4137-949C-DE9685628942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2C0DA7F-0FB6-4961-BEDD-6964B8C9C972}" type="pres">
      <dgm:prSet presAssocID="{2FB7ECD7-562E-4137-949C-DE9685628942}" presName="txShp" presStyleLbl="node1" presStyleIdx="2" presStyleCnt="3">
        <dgm:presLayoutVars>
          <dgm:bulletEnabled val="1"/>
        </dgm:presLayoutVars>
      </dgm:prSet>
      <dgm:spPr/>
    </dgm:pt>
  </dgm:ptLst>
  <dgm:cxnLst>
    <dgm:cxn modelId="{01231415-6F3F-4D1B-B4B9-79E146069D57}" srcId="{7985BE1C-4FDE-4C2E-856A-5A2A074CF4A0}" destId="{2FB7ECD7-562E-4137-949C-DE9685628942}" srcOrd="2" destOrd="0" parTransId="{B60571FE-1EDE-48A2-AF52-30D52C09152F}" sibTransId="{09EBE25F-D431-4D48-B46E-C1AEC25E2136}"/>
    <dgm:cxn modelId="{805FD15B-C23E-4E68-8BC5-023C1A706625}" type="presOf" srcId="{10C19540-A320-4BB3-AFB0-5F41F5CC1AAD}" destId="{DE189D37-A911-4045-8747-624FB131400D}" srcOrd="0" destOrd="0" presId="urn:microsoft.com/office/officeart/2005/8/layout/vList3"/>
    <dgm:cxn modelId="{69AE6F6C-33F7-4165-8283-7CC1E5A8D0EA}" srcId="{7985BE1C-4FDE-4C2E-856A-5A2A074CF4A0}" destId="{34D4B1A3-8F7A-49F0-9536-93E03F76C5AD}" srcOrd="1" destOrd="0" parTransId="{722F73F8-967D-497E-AFEE-B32286FC0B09}" sibTransId="{6748FF9B-BB00-42B0-B0F8-0B1821701E4A}"/>
    <dgm:cxn modelId="{E7B2D8CA-C558-4C0D-BE93-10E3E828CD53}" type="presOf" srcId="{2FB7ECD7-562E-4137-949C-DE9685628942}" destId="{F2C0DA7F-0FB6-4961-BEDD-6964B8C9C972}" srcOrd="0" destOrd="0" presId="urn:microsoft.com/office/officeart/2005/8/layout/vList3"/>
    <dgm:cxn modelId="{E9251FD6-4138-49C9-85F6-38C63D1BA6FA}" type="presOf" srcId="{34D4B1A3-8F7A-49F0-9536-93E03F76C5AD}" destId="{E1EA1A7B-9400-46CC-86A9-E3DD30052B8D}" srcOrd="0" destOrd="0" presId="urn:microsoft.com/office/officeart/2005/8/layout/vList3"/>
    <dgm:cxn modelId="{3BB498E2-C967-4978-89B7-6B107C780248}" type="presOf" srcId="{7985BE1C-4FDE-4C2E-856A-5A2A074CF4A0}" destId="{BF9D8F22-E8B2-444B-B296-DD6798FACBBF}" srcOrd="0" destOrd="0" presId="urn:microsoft.com/office/officeart/2005/8/layout/vList3"/>
    <dgm:cxn modelId="{C6038BFC-C93D-4DB7-A7A4-81C05D0EE63F}" srcId="{7985BE1C-4FDE-4C2E-856A-5A2A074CF4A0}" destId="{10C19540-A320-4BB3-AFB0-5F41F5CC1AAD}" srcOrd="0" destOrd="0" parTransId="{20ED1DDB-55F3-40BA-8E60-892B430C5E47}" sibTransId="{094CA638-4C98-4BA1-9D9A-F9B0C0D285A6}"/>
    <dgm:cxn modelId="{B73EE47D-2F8C-4B67-AA72-D7DC129289F9}" type="presParOf" srcId="{BF9D8F22-E8B2-444B-B296-DD6798FACBBF}" destId="{BA8F5FA4-4745-49D8-A06F-B7CC44F68CD2}" srcOrd="0" destOrd="0" presId="urn:microsoft.com/office/officeart/2005/8/layout/vList3"/>
    <dgm:cxn modelId="{93D2D1EA-45EA-4ADE-8016-16460A6579D8}" type="presParOf" srcId="{BA8F5FA4-4745-49D8-A06F-B7CC44F68CD2}" destId="{1B366B52-1A6C-46A2-AFD2-CD307027C178}" srcOrd="0" destOrd="0" presId="urn:microsoft.com/office/officeart/2005/8/layout/vList3"/>
    <dgm:cxn modelId="{4AB06704-062D-47BB-B38A-B52F2C6B0769}" type="presParOf" srcId="{BA8F5FA4-4745-49D8-A06F-B7CC44F68CD2}" destId="{DE189D37-A911-4045-8747-624FB131400D}" srcOrd="1" destOrd="0" presId="urn:microsoft.com/office/officeart/2005/8/layout/vList3"/>
    <dgm:cxn modelId="{A03EF4FD-1DFC-4959-BFB7-76E7D6F99586}" type="presParOf" srcId="{BF9D8F22-E8B2-444B-B296-DD6798FACBBF}" destId="{2C69A179-BB4D-4518-A673-8A060B6D4D98}" srcOrd="1" destOrd="0" presId="urn:microsoft.com/office/officeart/2005/8/layout/vList3"/>
    <dgm:cxn modelId="{4AEB75F2-7A5F-4D9B-BB25-38F6DBFCDD5C}" type="presParOf" srcId="{BF9D8F22-E8B2-444B-B296-DD6798FACBBF}" destId="{49A7B1DF-C971-4DEB-AA9A-46526DF08D59}" srcOrd="2" destOrd="0" presId="urn:microsoft.com/office/officeart/2005/8/layout/vList3"/>
    <dgm:cxn modelId="{526C9CD0-E385-429F-8416-E18B03E46B49}" type="presParOf" srcId="{49A7B1DF-C971-4DEB-AA9A-46526DF08D59}" destId="{B78F634B-BBC8-4D70-89BA-9CC03F4C2EB8}" srcOrd="0" destOrd="0" presId="urn:microsoft.com/office/officeart/2005/8/layout/vList3"/>
    <dgm:cxn modelId="{DDF902A5-DFC1-4633-8B49-782A49A64195}" type="presParOf" srcId="{49A7B1DF-C971-4DEB-AA9A-46526DF08D59}" destId="{E1EA1A7B-9400-46CC-86A9-E3DD30052B8D}" srcOrd="1" destOrd="0" presId="urn:microsoft.com/office/officeart/2005/8/layout/vList3"/>
    <dgm:cxn modelId="{CA6729E3-6C9F-443A-817C-FC755974507B}" type="presParOf" srcId="{BF9D8F22-E8B2-444B-B296-DD6798FACBBF}" destId="{9C25DB8F-1AB5-4105-A686-65D66E7FDEC6}" srcOrd="3" destOrd="0" presId="urn:microsoft.com/office/officeart/2005/8/layout/vList3"/>
    <dgm:cxn modelId="{C23BDF1B-CBD3-4882-A00D-F3228477CAA6}" type="presParOf" srcId="{BF9D8F22-E8B2-444B-B296-DD6798FACBBF}" destId="{F110AD43-08A5-4C1E-866D-62D9AC7A850F}" srcOrd="4" destOrd="0" presId="urn:microsoft.com/office/officeart/2005/8/layout/vList3"/>
    <dgm:cxn modelId="{7FEB133B-4A50-42ED-BBD8-F8E2AE2A4D2A}" type="presParOf" srcId="{F110AD43-08A5-4C1E-866D-62D9AC7A850F}" destId="{587C2BD4-82B1-4761-BFE4-A68E5F4FE1A6}" srcOrd="0" destOrd="0" presId="urn:microsoft.com/office/officeart/2005/8/layout/vList3"/>
    <dgm:cxn modelId="{96163A82-9B91-4BF7-B43E-D80D039059FA}" type="presParOf" srcId="{F110AD43-08A5-4C1E-866D-62D9AC7A850F}" destId="{F2C0DA7F-0FB6-4961-BEDD-6964B8C9C97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E584D0-E159-AD4B-8D9D-1F86C9355AEF}" type="doc">
      <dgm:prSet loTypeId="urn:microsoft.com/office/officeart/2005/8/layout/process2" loCatId="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1111F8F6-3E78-1540-A66F-AB953379C795}">
      <dgm:prSet phldrT="[Texto]" custT="1"/>
      <dgm:spPr>
        <a:solidFill>
          <a:schemeClr val="bg1"/>
        </a:solidFill>
      </dgm:spPr>
      <dgm:t>
        <a:bodyPr/>
        <a:lstStyle/>
        <a:p>
          <a:pPr>
            <a:buClr>
              <a:schemeClr val="accent1"/>
            </a:buClr>
          </a:pP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Caracteriza el </a:t>
          </a:r>
          <a:r>
            <a:rPr kumimoji="0" lang="es-CR" sz="12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estado actual </a:t>
          </a: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del sector (línea base)</a:t>
          </a:r>
          <a:endParaRPr kumimoji="0" lang="es-MX" sz="1200" b="0" i="0" u="none" strike="noStrike" kern="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Roboto" panose="02000000000000000000" pitchFamily="2" charset="0"/>
            <a:ea typeface="Roboto" panose="02000000000000000000" pitchFamily="2" charset="0"/>
            <a:cs typeface="Fira Sans"/>
          </a:endParaRPr>
        </a:p>
      </dgm:t>
    </dgm:pt>
    <dgm:pt modelId="{2F815E6B-FF8A-F343-8741-CB97950EFECB}" type="parTrans" cxnId="{1CB668F1-72F9-2046-9FEE-FEAAD25BFD19}">
      <dgm:prSet/>
      <dgm:spPr/>
      <dgm:t>
        <a:bodyPr/>
        <a:lstStyle/>
        <a:p>
          <a:endParaRPr lang="es-MX" sz="1200"/>
        </a:p>
      </dgm:t>
    </dgm:pt>
    <dgm:pt modelId="{731CBE2B-088D-4D41-B6FD-6E4EA195D799}" type="sibTrans" cxnId="{1CB668F1-72F9-2046-9FEE-FEAAD25BFD19}">
      <dgm:prSet custT="1"/>
      <dgm:spPr/>
      <dgm:t>
        <a:bodyPr/>
        <a:lstStyle/>
        <a:p>
          <a:endParaRPr lang="es-MX" sz="1200"/>
        </a:p>
      </dgm:t>
    </dgm:pt>
    <dgm:pt modelId="{369150C0-9385-6D42-A954-5D1EAB7DAE0C}">
      <dgm:prSet phldrT="[Texto]" custT="1"/>
      <dgm:spPr>
        <a:solidFill>
          <a:schemeClr val="bg1"/>
        </a:solidFill>
      </dgm:spPr>
      <dgm:t>
        <a:bodyPr/>
        <a:lstStyle/>
        <a:p>
          <a:pPr>
            <a:buClr>
              <a:schemeClr val="accent1"/>
            </a:buClr>
          </a:pPr>
          <a:r>
            <a:rPr kumimoji="0" lang="es-CR" sz="11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Muestra una ruta de sustitución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tecnológica en el tiempo</a:t>
          </a:r>
          <a:r>
            <a:rPr kumimoji="0" lang="en-US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 con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una</a:t>
          </a:r>
          <a:r>
            <a:rPr kumimoji="0" lang="en-US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visión</a:t>
          </a:r>
          <a:r>
            <a:rPr kumimoji="0" lang="en-US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clara</a:t>
          </a:r>
          <a:r>
            <a:rPr kumimoji="0" lang="en-US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 de la meta final y pasos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intermedios (hitos)</a:t>
          </a:r>
          <a:endParaRPr kumimoji="0" lang="es-MX" sz="1100" b="0" i="0" u="none" strike="noStrike" kern="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Roboto" panose="02000000000000000000" pitchFamily="2" charset="0"/>
            <a:ea typeface="Roboto" panose="02000000000000000000" pitchFamily="2" charset="0"/>
            <a:cs typeface="Fira Sans"/>
          </a:endParaRPr>
        </a:p>
      </dgm:t>
    </dgm:pt>
    <dgm:pt modelId="{D13A86FF-BBE1-9048-8888-920C650A14DE}" type="parTrans" cxnId="{FC816089-C42F-064C-815B-F467D9720F72}">
      <dgm:prSet/>
      <dgm:spPr/>
      <dgm:t>
        <a:bodyPr/>
        <a:lstStyle/>
        <a:p>
          <a:endParaRPr lang="es-MX" sz="1200"/>
        </a:p>
      </dgm:t>
    </dgm:pt>
    <dgm:pt modelId="{8B4775BA-3D7C-3440-BE15-808E650C18BB}" type="sibTrans" cxnId="{FC816089-C42F-064C-815B-F467D9720F72}">
      <dgm:prSet custT="1"/>
      <dgm:spPr/>
      <dgm:t>
        <a:bodyPr/>
        <a:lstStyle/>
        <a:p>
          <a:endParaRPr lang="es-MX" sz="1200"/>
        </a:p>
      </dgm:t>
    </dgm:pt>
    <dgm:pt modelId="{AA9B8A41-229D-2F4F-9B52-4B78A047CC7C}">
      <dgm:prSet phldrT="[Texto]" custT="1"/>
      <dgm:spPr>
        <a:solidFill>
          <a:schemeClr val="bg1"/>
        </a:solidFill>
      </dgm:spPr>
      <dgm:t>
        <a:bodyPr/>
        <a:lstStyle/>
        <a:p>
          <a:pPr>
            <a:buClr>
              <a:schemeClr val="accent1"/>
            </a:buClr>
          </a:pPr>
          <a:r>
            <a:rPr kumimoji="0" lang="es-CR" sz="12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Evalúa la costo-efectividad </a:t>
          </a: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o la razón de costos y beneficios</a:t>
          </a:r>
          <a:endParaRPr kumimoji="0" lang="es-MX" sz="1200" b="0" i="0" u="none" strike="noStrike" kern="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Roboto" panose="02000000000000000000" pitchFamily="2" charset="0"/>
            <a:ea typeface="Roboto" panose="02000000000000000000" pitchFamily="2" charset="0"/>
            <a:cs typeface="Fira Sans"/>
          </a:endParaRPr>
        </a:p>
      </dgm:t>
    </dgm:pt>
    <dgm:pt modelId="{606E63E6-4E36-D543-AD42-527D837FEB89}" type="parTrans" cxnId="{529D40BE-6AE0-1044-B65B-9C4DE8B8AB83}">
      <dgm:prSet/>
      <dgm:spPr/>
      <dgm:t>
        <a:bodyPr/>
        <a:lstStyle/>
        <a:p>
          <a:endParaRPr lang="es-MX" sz="1200"/>
        </a:p>
      </dgm:t>
    </dgm:pt>
    <dgm:pt modelId="{E11A3629-30D6-9147-8B93-2E4CA76D6748}" type="sibTrans" cxnId="{529D40BE-6AE0-1044-B65B-9C4DE8B8AB83}">
      <dgm:prSet custT="1"/>
      <dgm:spPr/>
      <dgm:t>
        <a:bodyPr/>
        <a:lstStyle/>
        <a:p>
          <a:endParaRPr lang="es-MX" sz="1200"/>
        </a:p>
      </dgm:t>
    </dgm:pt>
    <dgm:pt modelId="{810F7A61-E8A8-364E-94F8-225E95D3A6B0}">
      <dgm:prSet phldrT="[Texto]" custT="1"/>
      <dgm:spPr>
        <a:solidFill>
          <a:schemeClr val="bg1"/>
        </a:solidFill>
      </dgm:spPr>
      <dgm:t>
        <a:bodyPr/>
        <a:lstStyle/>
        <a:p>
          <a:pPr>
            <a:buClr>
              <a:schemeClr val="accent1"/>
            </a:buClr>
          </a:pP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Crea una </a:t>
          </a:r>
          <a:r>
            <a:rPr kumimoji="0" lang="es-CR" sz="12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trayectoria de emisiones </a:t>
          </a: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bajo un escenario base y uno de sustitución</a:t>
          </a:r>
          <a:endParaRPr kumimoji="0" lang="es-MX" sz="1200" b="0" i="0" u="none" strike="noStrike" kern="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Roboto" panose="02000000000000000000" pitchFamily="2" charset="0"/>
            <a:ea typeface="Roboto" panose="02000000000000000000" pitchFamily="2" charset="0"/>
            <a:cs typeface="Fira Sans"/>
          </a:endParaRPr>
        </a:p>
      </dgm:t>
    </dgm:pt>
    <dgm:pt modelId="{DF408992-E3E5-F740-95EB-17A93BA2F33B}" type="parTrans" cxnId="{264F7152-0565-BB4F-9ECE-3D689FA4A2AB}">
      <dgm:prSet/>
      <dgm:spPr/>
      <dgm:t>
        <a:bodyPr/>
        <a:lstStyle/>
        <a:p>
          <a:endParaRPr lang="es-MX" sz="1200"/>
        </a:p>
      </dgm:t>
    </dgm:pt>
    <dgm:pt modelId="{0FCA8796-9504-5A42-874B-D000C080675B}" type="sibTrans" cxnId="{264F7152-0565-BB4F-9ECE-3D689FA4A2AB}">
      <dgm:prSet/>
      <dgm:spPr/>
      <dgm:t>
        <a:bodyPr/>
        <a:lstStyle/>
        <a:p>
          <a:endParaRPr lang="es-MX" sz="1200"/>
        </a:p>
      </dgm:t>
    </dgm:pt>
    <dgm:pt modelId="{86B62961-DB5E-2542-8BE9-782C94817515}" type="pres">
      <dgm:prSet presAssocID="{ECE584D0-E159-AD4B-8D9D-1F86C9355AEF}" presName="linearFlow" presStyleCnt="0">
        <dgm:presLayoutVars>
          <dgm:resizeHandles val="exact"/>
        </dgm:presLayoutVars>
      </dgm:prSet>
      <dgm:spPr/>
    </dgm:pt>
    <dgm:pt modelId="{E2BA88AA-857A-5C42-958B-85BDDCCC1843}" type="pres">
      <dgm:prSet presAssocID="{1111F8F6-3E78-1540-A66F-AB953379C795}" presName="node" presStyleLbl="node1" presStyleIdx="0" presStyleCnt="4">
        <dgm:presLayoutVars>
          <dgm:bulletEnabled val="1"/>
        </dgm:presLayoutVars>
      </dgm:prSet>
      <dgm:spPr/>
    </dgm:pt>
    <dgm:pt modelId="{165E12CD-1F58-FD41-8D51-44EA3C908EBB}" type="pres">
      <dgm:prSet presAssocID="{731CBE2B-088D-4D41-B6FD-6E4EA195D799}" presName="sibTrans" presStyleLbl="sibTrans2D1" presStyleIdx="0" presStyleCnt="3"/>
      <dgm:spPr/>
    </dgm:pt>
    <dgm:pt modelId="{B73411D0-05D1-1E47-A733-FC89733DC7A8}" type="pres">
      <dgm:prSet presAssocID="{731CBE2B-088D-4D41-B6FD-6E4EA195D799}" presName="connectorText" presStyleLbl="sibTrans2D1" presStyleIdx="0" presStyleCnt="3"/>
      <dgm:spPr/>
    </dgm:pt>
    <dgm:pt modelId="{D41AC8C6-CCBB-0343-B338-1552BB5DA4BC}" type="pres">
      <dgm:prSet presAssocID="{369150C0-9385-6D42-A954-5D1EAB7DAE0C}" presName="node" presStyleLbl="node1" presStyleIdx="1" presStyleCnt="4">
        <dgm:presLayoutVars>
          <dgm:bulletEnabled val="1"/>
        </dgm:presLayoutVars>
      </dgm:prSet>
      <dgm:spPr/>
    </dgm:pt>
    <dgm:pt modelId="{85033C38-E33D-E44B-96A2-57A0AEFC2612}" type="pres">
      <dgm:prSet presAssocID="{8B4775BA-3D7C-3440-BE15-808E650C18BB}" presName="sibTrans" presStyleLbl="sibTrans2D1" presStyleIdx="1" presStyleCnt="3"/>
      <dgm:spPr/>
    </dgm:pt>
    <dgm:pt modelId="{D9F9D06F-2714-DA43-BFC3-7B9095B48956}" type="pres">
      <dgm:prSet presAssocID="{8B4775BA-3D7C-3440-BE15-808E650C18BB}" presName="connectorText" presStyleLbl="sibTrans2D1" presStyleIdx="1" presStyleCnt="3"/>
      <dgm:spPr/>
    </dgm:pt>
    <dgm:pt modelId="{D3180140-685F-3245-87B5-81E05A8EBBE3}" type="pres">
      <dgm:prSet presAssocID="{AA9B8A41-229D-2F4F-9B52-4B78A047CC7C}" presName="node" presStyleLbl="node1" presStyleIdx="2" presStyleCnt="4">
        <dgm:presLayoutVars>
          <dgm:bulletEnabled val="1"/>
        </dgm:presLayoutVars>
      </dgm:prSet>
      <dgm:spPr/>
    </dgm:pt>
    <dgm:pt modelId="{0DC15847-F4BF-1F4D-BB8D-7FB728091EC8}" type="pres">
      <dgm:prSet presAssocID="{E11A3629-30D6-9147-8B93-2E4CA76D6748}" presName="sibTrans" presStyleLbl="sibTrans2D1" presStyleIdx="2" presStyleCnt="3"/>
      <dgm:spPr/>
    </dgm:pt>
    <dgm:pt modelId="{29565713-BC25-E848-A2D8-453AA8945859}" type="pres">
      <dgm:prSet presAssocID="{E11A3629-30D6-9147-8B93-2E4CA76D6748}" presName="connectorText" presStyleLbl="sibTrans2D1" presStyleIdx="2" presStyleCnt="3"/>
      <dgm:spPr/>
    </dgm:pt>
    <dgm:pt modelId="{F5760196-0AE5-954E-8465-9197B184EF2B}" type="pres">
      <dgm:prSet presAssocID="{810F7A61-E8A8-364E-94F8-225E95D3A6B0}" presName="node" presStyleLbl="node1" presStyleIdx="3" presStyleCnt="4">
        <dgm:presLayoutVars>
          <dgm:bulletEnabled val="1"/>
        </dgm:presLayoutVars>
      </dgm:prSet>
      <dgm:spPr/>
    </dgm:pt>
  </dgm:ptLst>
  <dgm:cxnLst>
    <dgm:cxn modelId="{82F2F70B-0D0B-6944-84D9-D0B86E5F7884}" type="presOf" srcId="{810F7A61-E8A8-364E-94F8-225E95D3A6B0}" destId="{F5760196-0AE5-954E-8465-9197B184EF2B}" srcOrd="0" destOrd="0" presId="urn:microsoft.com/office/officeart/2005/8/layout/process2"/>
    <dgm:cxn modelId="{F308E515-85DE-B845-A71D-666D2AF7D269}" type="presOf" srcId="{E11A3629-30D6-9147-8B93-2E4CA76D6748}" destId="{29565713-BC25-E848-A2D8-453AA8945859}" srcOrd="1" destOrd="0" presId="urn:microsoft.com/office/officeart/2005/8/layout/process2"/>
    <dgm:cxn modelId="{DA305223-0896-7A49-A8EC-BCDA9441823A}" type="presOf" srcId="{ECE584D0-E159-AD4B-8D9D-1F86C9355AEF}" destId="{86B62961-DB5E-2542-8BE9-782C94817515}" srcOrd="0" destOrd="0" presId="urn:microsoft.com/office/officeart/2005/8/layout/process2"/>
    <dgm:cxn modelId="{DFB1E767-453F-7043-9ED4-10CA33182DBC}" type="presOf" srcId="{8B4775BA-3D7C-3440-BE15-808E650C18BB}" destId="{85033C38-E33D-E44B-96A2-57A0AEFC2612}" srcOrd="0" destOrd="0" presId="urn:microsoft.com/office/officeart/2005/8/layout/process2"/>
    <dgm:cxn modelId="{8AC5A651-FCA3-4744-8136-142F15B3C197}" type="presOf" srcId="{369150C0-9385-6D42-A954-5D1EAB7DAE0C}" destId="{D41AC8C6-CCBB-0343-B338-1552BB5DA4BC}" srcOrd="0" destOrd="0" presId="urn:microsoft.com/office/officeart/2005/8/layout/process2"/>
    <dgm:cxn modelId="{264F7152-0565-BB4F-9ECE-3D689FA4A2AB}" srcId="{ECE584D0-E159-AD4B-8D9D-1F86C9355AEF}" destId="{810F7A61-E8A8-364E-94F8-225E95D3A6B0}" srcOrd="3" destOrd="0" parTransId="{DF408992-E3E5-F740-95EB-17A93BA2F33B}" sibTransId="{0FCA8796-9504-5A42-874B-D000C080675B}"/>
    <dgm:cxn modelId="{879DFF79-37A5-C145-8E60-732215650798}" type="presOf" srcId="{E11A3629-30D6-9147-8B93-2E4CA76D6748}" destId="{0DC15847-F4BF-1F4D-BB8D-7FB728091EC8}" srcOrd="0" destOrd="0" presId="urn:microsoft.com/office/officeart/2005/8/layout/process2"/>
    <dgm:cxn modelId="{F9F16C80-7833-0C46-B0A5-EF3FEB601BF2}" type="presOf" srcId="{731CBE2B-088D-4D41-B6FD-6E4EA195D799}" destId="{B73411D0-05D1-1E47-A733-FC89733DC7A8}" srcOrd="1" destOrd="0" presId="urn:microsoft.com/office/officeart/2005/8/layout/process2"/>
    <dgm:cxn modelId="{FC816089-C42F-064C-815B-F467D9720F72}" srcId="{ECE584D0-E159-AD4B-8D9D-1F86C9355AEF}" destId="{369150C0-9385-6D42-A954-5D1EAB7DAE0C}" srcOrd="1" destOrd="0" parTransId="{D13A86FF-BBE1-9048-8888-920C650A14DE}" sibTransId="{8B4775BA-3D7C-3440-BE15-808E650C18BB}"/>
    <dgm:cxn modelId="{46FBA292-9313-8E49-96B4-B3729060C113}" type="presOf" srcId="{731CBE2B-088D-4D41-B6FD-6E4EA195D799}" destId="{165E12CD-1F58-FD41-8D51-44EA3C908EBB}" srcOrd="0" destOrd="0" presId="urn:microsoft.com/office/officeart/2005/8/layout/process2"/>
    <dgm:cxn modelId="{FAD98297-D4C0-BD44-B044-7FA762E148B1}" type="presOf" srcId="{1111F8F6-3E78-1540-A66F-AB953379C795}" destId="{E2BA88AA-857A-5C42-958B-85BDDCCC1843}" srcOrd="0" destOrd="0" presId="urn:microsoft.com/office/officeart/2005/8/layout/process2"/>
    <dgm:cxn modelId="{529D40BE-6AE0-1044-B65B-9C4DE8B8AB83}" srcId="{ECE584D0-E159-AD4B-8D9D-1F86C9355AEF}" destId="{AA9B8A41-229D-2F4F-9B52-4B78A047CC7C}" srcOrd="2" destOrd="0" parTransId="{606E63E6-4E36-D543-AD42-527D837FEB89}" sibTransId="{E11A3629-30D6-9147-8B93-2E4CA76D6748}"/>
    <dgm:cxn modelId="{62C9CEDC-880B-D643-987B-14ACE9D6C7D6}" type="presOf" srcId="{AA9B8A41-229D-2F4F-9B52-4B78A047CC7C}" destId="{D3180140-685F-3245-87B5-81E05A8EBBE3}" srcOrd="0" destOrd="0" presId="urn:microsoft.com/office/officeart/2005/8/layout/process2"/>
    <dgm:cxn modelId="{1CB668F1-72F9-2046-9FEE-FEAAD25BFD19}" srcId="{ECE584D0-E159-AD4B-8D9D-1F86C9355AEF}" destId="{1111F8F6-3E78-1540-A66F-AB953379C795}" srcOrd="0" destOrd="0" parTransId="{2F815E6B-FF8A-F343-8741-CB97950EFECB}" sibTransId="{731CBE2B-088D-4D41-B6FD-6E4EA195D799}"/>
    <dgm:cxn modelId="{2DD94CFF-FC34-694A-A9E4-B2DF1D37EADE}" type="presOf" srcId="{8B4775BA-3D7C-3440-BE15-808E650C18BB}" destId="{D9F9D06F-2714-DA43-BFC3-7B9095B48956}" srcOrd="1" destOrd="0" presId="urn:microsoft.com/office/officeart/2005/8/layout/process2"/>
    <dgm:cxn modelId="{75465251-07C3-1942-8D45-824EF637158E}" type="presParOf" srcId="{86B62961-DB5E-2542-8BE9-782C94817515}" destId="{E2BA88AA-857A-5C42-958B-85BDDCCC1843}" srcOrd="0" destOrd="0" presId="urn:microsoft.com/office/officeart/2005/8/layout/process2"/>
    <dgm:cxn modelId="{6F31DF2C-ACEB-2F40-9F0E-6F43E2CC38D8}" type="presParOf" srcId="{86B62961-DB5E-2542-8BE9-782C94817515}" destId="{165E12CD-1F58-FD41-8D51-44EA3C908EBB}" srcOrd="1" destOrd="0" presId="urn:microsoft.com/office/officeart/2005/8/layout/process2"/>
    <dgm:cxn modelId="{EDA5A803-FAFA-9E47-972E-2076E6299D56}" type="presParOf" srcId="{165E12CD-1F58-FD41-8D51-44EA3C908EBB}" destId="{B73411D0-05D1-1E47-A733-FC89733DC7A8}" srcOrd="0" destOrd="0" presId="urn:microsoft.com/office/officeart/2005/8/layout/process2"/>
    <dgm:cxn modelId="{EF4B9EE9-03AD-3645-B467-8B7AC48F1B3B}" type="presParOf" srcId="{86B62961-DB5E-2542-8BE9-782C94817515}" destId="{D41AC8C6-CCBB-0343-B338-1552BB5DA4BC}" srcOrd="2" destOrd="0" presId="urn:microsoft.com/office/officeart/2005/8/layout/process2"/>
    <dgm:cxn modelId="{76849A78-31D5-2543-A8F4-86C4EB9F1486}" type="presParOf" srcId="{86B62961-DB5E-2542-8BE9-782C94817515}" destId="{85033C38-E33D-E44B-96A2-57A0AEFC2612}" srcOrd="3" destOrd="0" presId="urn:microsoft.com/office/officeart/2005/8/layout/process2"/>
    <dgm:cxn modelId="{4F940853-4F79-444D-B8F0-7D8210979F65}" type="presParOf" srcId="{85033C38-E33D-E44B-96A2-57A0AEFC2612}" destId="{D9F9D06F-2714-DA43-BFC3-7B9095B48956}" srcOrd="0" destOrd="0" presId="urn:microsoft.com/office/officeart/2005/8/layout/process2"/>
    <dgm:cxn modelId="{1D3B18E1-9E5B-574C-98AC-D986D7122FAF}" type="presParOf" srcId="{86B62961-DB5E-2542-8BE9-782C94817515}" destId="{D3180140-685F-3245-87B5-81E05A8EBBE3}" srcOrd="4" destOrd="0" presId="urn:microsoft.com/office/officeart/2005/8/layout/process2"/>
    <dgm:cxn modelId="{7B6C7F3F-EE63-1544-BBD6-A56ABFA16EAE}" type="presParOf" srcId="{86B62961-DB5E-2542-8BE9-782C94817515}" destId="{0DC15847-F4BF-1F4D-BB8D-7FB728091EC8}" srcOrd="5" destOrd="0" presId="urn:microsoft.com/office/officeart/2005/8/layout/process2"/>
    <dgm:cxn modelId="{BCF55E8B-9D9D-6F4E-B568-E32954D9467F}" type="presParOf" srcId="{0DC15847-F4BF-1F4D-BB8D-7FB728091EC8}" destId="{29565713-BC25-E848-A2D8-453AA8945859}" srcOrd="0" destOrd="0" presId="urn:microsoft.com/office/officeart/2005/8/layout/process2"/>
    <dgm:cxn modelId="{41FA33B8-67E6-7244-8EF7-FE8B8C6D5DB9}" type="presParOf" srcId="{86B62961-DB5E-2542-8BE9-782C94817515}" destId="{F5760196-0AE5-954E-8465-9197B184EF2B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89D37-A911-4045-8747-624FB131400D}">
      <dsp:nvSpPr>
        <dsp:cNvPr id="0" name=""/>
        <dsp:cNvSpPr/>
      </dsp:nvSpPr>
      <dsp:spPr>
        <a:xfrm rot="10800000">
          <a:off x="1052889" y="2506"/>
          <a:ext cx="2902000" cy="1287737"/>
        </a:xfrm>
        <a:prstGeom prst="homePlate">
          <a:avLst/>
        </a:prstGeom>
        <a:solidFill>
          <a:srgbClr val="007C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85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kern="1200" dirty="0"/>
            <a:t>Consumo energético en el sector industrial                 (SEPSE, 2020)</a:t>
          </a:r>
          <a:endParaRPr lang="es-CR" sz="1200" kern="1200" dirty="0"/>
        </a:p>
      </dsp:txBody>
      <dsp:txXfrm rot="10800000">
        <a:off x="1374823" y="2506"/>
        <a:ext cx="2580066" cy="1287737"/>
      </dsp:txXfrm>
    </dsp:sp>
    <dsp:sp modelId="{1B366B52-1A6C-46A2-AFD2-CD307027C178}">
      <dsp:nvSpPr>
        <dsp:cNvPr id="0" name=""/>
        <dsp:cNvSpPr/>
      </dsp:nvSpPr>
      <dsp:spPr>
        <a:xfrm>
          <a:off x="409020" y="2506"/>
          <a:ext cx="1287737" cy="12877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A1A7B-9400-46CC-86A9-E3DD30052B8D}">
      <dsp:nvSpPr>
        <dsp:cNvPr id="0" name=""/>
        <dsp:cNvSpPr/>
      </dsp:nvSpPr>
      <dsp:spPr>
        <a:xfrm rot="10800000">
          <a:off x="1052889" y="1674642"/>
          <a:ext cx="2902000" cy="1287737"/>
        </a:xfrm>
        <a:prstGeom prst="homePlate">
          <a:avLst/>
        </a:prstGeom>
        <a:solidFill>
          <a:srgbClr val="009F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85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200" kern="1200" dirty="0"/>
            <a:t>Refrigerantes y aires acondicionados (NDC Action, 2021)</a:t>
          </a:r>
        </a:p>
      </dsp:txBody>
      <dsp:txXfrm rot="10800000">
        <a:off x="1374823" y="1674642"/>
        <a:ext cx="2580066" cy="1287737"/>
      </dsp:txXfrm>
    </dsp:sp>
    <dsp:sp modelId="{B78F634B-BBC8-4D70-89BA-9CC03F4C2EB8}">
      <dsp:nvSpPr>
        <dsp:cNvPr id="0" name=""/>
        <dsp:cNvSpPr/>
      </dsp:nvSpPr>
      <dsp:spPr>
        <a:xfrm>
          <a:off x="409020" y="1674642"/>
          <a:ext cx="1287737" cy="1287737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0DA7F-0FB6-4961-BEDD-6964B8C9C972}">
      <dsp:nvSpPr>
        <dsp:cNvPr id="0" name=""/>
        <dsp:cNvSpPr/>
      </dsp:nvSpPr>
      <dsp:spPr>
        <a:xfrm rot="10800000">
          <a:off x="1052889" y="3346779"/>
          <a:ext cx="2902000" cy="1287737"/>
        </a:xfrm>
        <a:prstGeom prst="homePlate">
          <a:avLst/>
        </a:prstGeom>
        <a:solidFill>
          <a:srgbClr val="3FCD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856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200" kern="1200" dirty="0"/>
            <a:t>Caña de azúcar, productos forestales, y pesqueros (Banco Mundial, 2022)</a:t>
          </a:r>
          <a:endParaRPr lang="es-CR" sz="1200" kern="1200" dirty="0"/>
        </a:p>
      </dsp:txBody>
      <dsp:txXfrm rot="10800000">
        <a:off x="1374823" y="3346779"/>
        <a:ext cx="2580066" cy="1287737"/>
      </dsp:txXfrm>
    </dsp:sp>
    <dsp:sp modelId="{587C2BD4-82B1-4761-BFE4-A68E5F4FE1A6}">
      <dsp:nvSpPr>
        <dsp:cNvPr id="0" name=""/>
        <dsp:cNvSpPr/>
      </dsp:nvSpPr>
      <dsp:spPr>
        <a:xfrm>
          <a:off x="409020" y="3346779"/>
          <a:ext cx="1287737" cy="128773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A88AA-857A-5C42-958B-85BDDCCC1843}">
      <dsp:nvSpPr>
        <dsp:cNvPr id="0" name=""/>
        <dsp:cNvSpPr/>
      </dsp:nvSpPr>
      <dsp:spPr>
        <a:xfrm>
          <a:off x="1943630" y="2283"/>
          <a:ext cx="2171627" cy="84953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None/>
          </a:pP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Caracteriza el </a:t>
          </a:r>
          <a:r>
            <a:rPr kumimoji="0" lang="es-CR" sz="12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estado actual </a:t>
          </a: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del sector (línea base)</a:t>
          </a:r>
          <a:endParaRPr kumimoji="0" lang="es-MX" sz="1200" b="0" i="0" u="none" strike="noStrike" kern="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Roboto" panose="02000000000000000000" pitchFamily="2" charset="0"/>
            <a:ea typeface="Roboto" panose="02000000000000000000" pitchFamily="2" charset="0"/>
            <a:cs typeface="Fira Sans"/>
          </a:endParaRPr>
        </a:p>
      </dsp:txBody>
      <dsp:txXfrm>
        <a:off x="1968512" y="27165"/>
        <a:ext cx="2121863" cy="799772"/>
      </dsp:txXfrm>
    </dsp:sp>
    <dsp:sp modelId="{165E12CD-1F58-FD41-8D51-44EA3C908EBB}">
      <dsp:nvSpPr>
        <dsp:cNvPr id="0" name=""/>
        <dsp:cNvSpPr/>
      </dsp:nvSpPr>
      <dsp:spPr>
        <a:xfrm rot="5400000">
          <a:off x="2870155" y="873058"/>
          <a:ext cx="318576" cy="3822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 rot="-5400000">
        <a:off x="2914756" y="904916"/>
        <a:ext cx="229375" cy="223003"/>
      </dsp:txXfrm>
    </dsp:sp>
    <dsp:sp modelId="{D41AC8C6-CCBB-0343-B338-1552BB5DA4BC}">
      <dsp:nvSpPr>
        <dsp:cNvPr id="0" name=""/>
        <dsp:cNvSpPr/>
      </dsp:nvSpPr>
      <dsp:spPr>
        <a:xfrm>
          <a:off x="1943630" y="1276588"/>
          <a:ext cx="2171627" cy="84953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None/>
          </a:pPr>
          <a:r>
            <a:rPr kumimoji="0" lang="es-CR" sz="11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Muestra una ruta de sustitución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tecnológica en el tiempo</a:t>
          </a:r>
          <a:r>
            <a:rPr kumimoji="0" lang="en-US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 con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una</a:t>
          </a:r>
          <a:r>
            <a:rPr kumimoji="0" lang="en-US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visión</a:t>
          </a:r>
          <a:r>
            <a:rPr kumimoji="0" lang="en-US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clara</a:t>
          </a:r>
          <a:r>
            <a:rPr kumimoji="0" lang="en-US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 de la meta final y pasos </a:t>
          </a:r>
          <a:r>
            <a:rPr kumimoji="0" lang="es-CR" sz="11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intermedios (hitos)</a:t>
          </a:r>
          <a:endParaRPr kumimoji="0" lang="es-MX" sz="1100" b="0" i="0" u="none" strike="noStrike" kern="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Roboto" panose="02000000000000000000" pitchFamily="2" charset="0"/>
            <a:ea typeface="Roboto" panose="02000000000000000000" pitchFamily="2" charset="0"/>
            <a:cs typeface="Fira Sans"/>
          </a:endParaRPr>
        </a:p>
      </dsp:txBody>
      <dsp:txXfrm>
        <a:off x="1968512" y="1301470"/>
        <a:ext cx="2121863" cy="799772"/>
      </dsp:txXfrm>
    </dsp:sp>
    <dsp:sp modelId="{85033C38-E33D-E44B-96A2-57A0AEFC2612}">
      <dsp:nvSpPr>
        <dsp:cNvPr id="0" name=""/>
        <dsp:cNvSpPr/>
      </dsp:nvSpPr>
      <dsp:spPr>
        <a:xfrm rot="5400000">
          <a:off x="2870155" y="2147362"/>
          <a:ext cx="318576" cy="3822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 rot="-5400000">
        <a:off x="2914756" y="2179220"/>
        <a:ext cx="229375" cy="223003"/>
      </dsp:txXfrm>
    </dsp:sp>
    <dsp:sp modelId="{D3180140-685F-3245-87B5-81E05A8EBBE3}">
      <dsp:nvSpPr>
        <dsp:cNvPr id="0" name=""/>
        <dsp:cNvSpPr/>
      </dsp:nvSpPr>
      <dsp:spPr>
        <a:xfrm>
          <a:off x="1943630" y="2550892"/>
          <a:ext cx="2171627" cy="84953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None/>
          </a:pPr>
          <a:r>
            <a:rPr kumimoji="0" lang="es-CR" sz="12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Evalúa la costo-efectividad </a:t>
          </a: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o la razón de costos y beneficios</a:t>
          </a:r>
          <a:endParaRPr kumimoji="0" lang="es-MX" sz="1200" b="0" i="0" u="none" strike="noStrike" kern="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Roboto" panose="02000000000000000000" pitchFamily="2" charset="0"/>
            <a:ea typeface="Roboto" panose="02000000000000000000" pitchFamily="2" charset="0"/>
            <a:cs typeface="Fira Sans"/>
          </a:endParaRPr>
        </a:p>
      </dsp:txBody>
      <dsp:txXfrm>
        <a:off x="1968512" y="2575774"/>
        <a:ext cx="2121863" cy="799772"/>
      </dsp:txXfrm>
    </dsp:sp>
    <dsp:sp modelId="{0DC15847-F4BF-1F4D-BB8D-7FB728091EC8}">
      <dsp:nvSpPr>
        <dsp:cNvPr id="0" name=""/>
        <dsp:cNvSpPr/>
      </dsp:nvSpPr>
      <dsp:spPr>
        <a:xfrm rot="5400000">
          <a:off x="2870155" y="3421667"/>
          <a:ext cx="318576" cy="3822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200" kern="1200"/>
        </a:p>
      </dsp:txBody>
      <dsp:txXfrm rot="-5400000">
        <a:off x="2914756" y="3453525"/>
        <a:ext cx="229375" cy="223003"/>
      </dsp:txXfrm>
    </dsp:sp>
    <dsp:sp modelId="{F5760196-0AE5-954E-8465-9197B184EF2B}">
      <dsp:nvSpPr>
        <dsp:cNvPr id="0" name=""/>
        <dsp:cNvSpPr/>
      </dsp:nvSpPr>
      <dsp:spPr>
        <a:xfrm>
          <a:off x="1943630" y="3825197"/>
          <a:ext cx="2171627" cy="84953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None/>
          </a:pP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Crea una </a:t>
          </a:r>
          <a:r>
            <a:rPr kumimoji="0" lang="es-CR" sz="1200" b="1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trayectoria de emisiones </a:t>
          </a:r>
          <a:r>
            <a:rPr kumimoji="0" lang="es-CR" sz="1200" b="0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Fira Sans"/>
            </a:rPr>
            <a:t>bajo un escenario base y uno de sustitución</a:t>
          </a:r>
          <a:endParaRPr kumimoji="0" lang="es-MX" sz="1200" b="0" i="0" u="none" strike="noStrike" kern="0" cap="none" spc="0" normalizeH="0" baseline="0" dirty="0">
            <a:ln>
              <a:noFill/>
            </a:ln>
            <a:solidFill>
              <a:schemeClr val="tx1"/>
            </a:solidFill>
            <a:effectLst/>
            <a:uLnTx/>
            <a:uFillTx/>
            <a:latin typeface="Roboto" panose="02000000000000000000" pitchFamily="2" charset="0"/>
            <a:ea typeface="Roboto" panose="02000000000000000000" pitchFamily="2" charset="0"/>
            <a:cs typeface="Fira Sans"/>
          </a:endParaRPr>
        </a:p>
      </dsp:txBody>
      <dsp:txXfrm>
        <a:off x="1968512" y="3850079"/>
        <a:ext cx="2121863" cy="799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7A38E71-FFCE-0946-10C6-63472B0BDE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2D722F-AF98-80A2-7093-870B5DDD6A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3815A-F519-994D-9903-4EDD2D68761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8BDB33-2EB1-4ADE-16D9-D121D2408B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3E2588-2BA3-F094-976F-398BD2A565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19738-72DF-0244-8A12-7E8306171A2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6614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D3F7-5FBE-DB44-9716-13A96F306E7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F1EE-4296-534A-9AA2-2AB57D034B0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238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3C6DC-2E50-448A-A515-B7C1EBDA1446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66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8490659e8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8490659e8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US" sz="1800" b="0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81860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reducirían significativamente las emisiones al optar por el escenario descarbonizado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 estima un ahorro de 990 MUSD para el escenario descarbonizado en comparación con el escenario BAU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11E83-3F35-FA49-AFE8-48CE92BC066E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035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69855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3C6DC-2E50-448A-A515-B7C1EBDA1446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458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E94A7-C4C0-4312-9A43-1209F3AED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3341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E94A7-C4C0-4312-9A43-1209F3AED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013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CE94A7-C4C0-4312-9A43-1209F3AED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462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600;g63d7852f90_0_17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01" name="Google Shape;601;g63d7852f90_0_17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 spcFirstLastPara="1" lIns="91425" tIns="45700" rIns="91425" bIns="45700">
            <a:noAutofit/>
          </a:bodyPr>
          <a:lstStyle/>
          <a:p>
            <a:pPr fontAlgn="t">
              <a:defRPr/>
            </a:pPr>
            <a:endParaRPr lang="es-ES" sz="1804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174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609;g63d7852f90_0_24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9458" name="Google Shape;610;g63d7852f90_0_244:notes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lnSpc>
                <a:spcPct val="118000"/>
              </a:lnSpc>
              <a:buSzPts val="2200"/>
              <a:buFont typeface="Helvetica Neue" charset="0"/>
              <a:buNone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82670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Marcador de imagen de diapositiva 1">
            <a:extLst>
              <a:ext uri="{FF2B5EF4-FFF2-40B4-BE49-F238E27FC236}">
                <a16:creationId xmlns:a16="http://schemas.microsoft.com/office/drawing/2014/main" id="{C88C13F0-E47A-5241-AA61-3FE5246464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8370" name="Marcador de notas 2">
            <a:extLst>
              <a:ext uri="{FF2B5EF4-FFF2-40B4-BE49-F238E27FC236}">
                <a16:creationId xmlns:a16="http://schemas.microsoft.com/office/drawing/2014/main" id="{8FD234CF-CFC1-CC4C-B7E1-D02125D5A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R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3879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2732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0758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3050758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050758" y="0"/>
            <a:ext cx="3050758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946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90570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72355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3800" y="2993499"/>
            <a:ext cx="9810750" cy="502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06644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08295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sldNum" sz="quarter" idx="10"/>
          </p:nvPr>
        </p:nvSpPr>
        <p:spPr>
          <a:xfrm>
            <a:off x="11272838" y="6248400"/>
            <a:ext cx="368691" cy="287258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F022265E-D897-9E41-BB1E-6376BE4E3B4C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236429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0843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1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7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1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7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sldNum" sz="quarter" idx="21"/>
          </p:nvPr>
        </p:nvSpPr>
        <p:spPr>
          <a:xfrm>
            <a:off x="11272838" y="6248400"/>
            <a:ext cx="368691" cy="287258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29BB10FE-1F50-6A4A-8D9B-EE549D71E340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7322387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1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7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1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7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11272838" y="6248400"/>
            <a:ext cx="368691" cy="287258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355BB0B9-C554-844A-8A1C-D7242B5F46A6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8097120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54033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itle">
  <p:cSld name="Títul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body" idx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body" idx="2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3834581" cy="401094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" y="4600787"/>
            <a:ext cx="6096001" cy="225721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222659" y="-1"/>
            <a:ext cx="2477730" cy="524961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970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 alternativa">
  <p:cSld name="Título y foto alternativa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>
            <a:spLocks noGrp="1"/>
          </p:cNvSpPr>
          <p:nvPr>
            <p:ph type="pic" idx="2"/>
          </p:nvPr>
        </p:nvSpPr>
        <p:spPr>
          <a:xfrm>
            <a:off x="5486400" y="-101600"/>
            <a:ext cx="6072418" cy="706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6000750" y="6211826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464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508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>
            <a:spLocks noGrp="1"/>
          </p:cNvSpPr>
          <p:nvPr>
            <p:ph type="pic" idx="3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4889500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002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">
  <p:cSld name="Secció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sldNum" idx="12"/>
          </p:nvPr>
        </p:nvSpPr>
        <p:spPr>
          <a:xfrm>
            <a:off x="6000750" y="6211826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887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título">
  <p:cSld name="Sólo títul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43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2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/>
            </a:lvl1pPr>
            <a:lvl2pPr marL="457200" lvl="1" indent="-1143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/>
            </a:lvl2pPr>
            <a:lvl3pPr marL="685800" lvl="2" indent="-1143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/>
            </a:lvl3pPr>
            <a:lvl4pPr marL="914400" lvl="3" indent="-1143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/>
            </a:lvl4pPr>
            <a:lvl5pPr marL="1143000" lvl="4" indent="-1143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724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laración">
  <p:cSld name="Declara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>
            <a:spLocks noGrp="1"/>
          </p:cNvSpPr>
          <p:nvPr>
            <p:ph type="body" idx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228600" lvl="0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lvl="1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lvl="2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lvl="3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lvl="4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8783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cho (grande)">
  <p:cSld name="Hecho (grande)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body" idx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228600" lvl="0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1pPr>
            <a:lvl2pPr marL="457200" lvl="1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2pPr>
            <a:lvl3pPr marL="685800" lvl="2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3pPr>
            <a:lvl4pPr marL="914400" lvl="3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4pPr>
            <a:lvl5pPr marL="1143000" lvl="4" indent="-1143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12500" b="1"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2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483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body" idx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/>
            </a:lvl1pPr>
            <a:lvl2pPr marL="457200" lvl="1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800" lvl="2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400" lvl="3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3000" lvl="4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2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lvl="1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lvl="2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lvl="3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lvl="4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425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lvl="5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200" lvl="6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800" lvl="7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400" lvl="8" indent="-184595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29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fotos">
  <p:cSld name="3 foto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4" name="Google Shape;64;p22"/>
          <p:cNvSpPr>
            <a:spLocks noGrp="1"/>
          </p:cNvSpPr>
          <p:nvPr>
            <p:ph type="pic" idx="3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5" name="Google Shape;65;p22"/>
          <p:cNvSpPr>
            <a:spLocks noGrp="1"/>
          </p:cNvSpPr>
          <p:nvPr>
            <p:ph type="pic" idx="4"/>
          </p:nvPr>
        </p:nvSpPr>
        <p:spPr>
          <a:xfrm>
            <a:off x="-69850" y="247650"/>
            <a:ext cx="8305800" cy="622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6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4777740"/>
            <a:ext cx="7728156" cy="208026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728155" y="1"/>
            <a:ext cx="3972234" cy="477773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351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3"/>
          <p:cNvSpPr>
            <a:spLocks noGrp="1"/>
          </p:cNvSpPr>
          <p:nvPr>
            <p:ph type="pic" idx="2"/>
          </p:nvPr>
        </p:nvSpPr>
        <p:spPr>
          <a:xfrm>
            <a:off x="-666750" y="-2762250"/>
            <a:ext cx="13525501" cy="10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485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633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2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5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s-E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4F89-A421-1C4D-BE9B-7080D9E0AA35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00750" y="6209709"/>
            <a:ext cx="184253" cy="518091"/>
          </a:xfrm>
        </p:spPr>
        <p:txBody>
          <a:bodyPr/>
          <a:lstStyle/>
          <a:p>
            <a:fld id="{13CDD742-D45C-AA44-86F3-6156DF243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667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1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7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1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7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sldNum" sz="quarter" idx="21"/>
          </p:nvPr>
        </p:nvSpPr>
        <p:spPr>
          <a:xfrm>
            <a:off x="11272838" y="6248400"/>
            <a:ext cx="447675" cy="241300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29BB10FE-1F50-6A4A-8D9B-EE549D71E340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424922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4C9E-5ADD-F04F-AF8A-EA939DE85581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E662-A549-804C-8A8D-6AFE497A4AF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29322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92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8858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417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495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9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1"/>
          </p:nvPr>
        </p:nvSpPr>
        <p:spPr>
          <a:xfrm>
            <a:off x="6499728" y="1236346"/>
            <a:ext cx="4385987" cy="4385310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342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342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413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300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50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173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ED66D01-9755-4D26-B2A0-4CC3FA53A6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333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7343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97ECEB-E0D7-4970-8F86-46308E3AAAB1}"/>
              </a:ext>
            </a:extLst>
          </p:cNvPr>
          <p:cNvSpPr/>
          <p:nvPr userDrawn="1"/>
        </p:nvSpPr>
        <p:spPr>
          <a:xfrm>
            <a:off x="6544349" y="0"/>
            <a:ext cx="3428554" cy="6858000"/>
          </a:xfrm>
          <a:prstGeom prst="rect">
            <a:avLst/>
          </a:prstGeom>
          <a:solidFill>
            <a:schemeClr val="bg1">
              <a:lumMod val="9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9E09E8-53B7-49FB-ADF5-9939A89116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11155" y="3429000"/>
            <a:ext cx="4672992" cy="26550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93A25C-D12A-4074-A61A-21EBBC3878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52810" y="342534"/>
            <a:ext cx="3240185" cy="47220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69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27EACA9-B1EC-418E-985F-00ADFDE46C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814263" cy="6858000"/>
          </a:xfrm>
          <a:custGeom>
            <a:avLst/>
            <a:gdLst>
              <a:gd name="connsiteX0" fmla="*/ 6882879 w 17630822"/>
              <a:gd name="connsiteY0" fmla="*/ 11272662 h 13716000"/>
              <a:gd name="connsiteX1" fmla="*/ 6899950 w 17630822"/>
              <a:gd name="connsiteY1" fmla="*/ 12163789 h 13716000"/>
              <a:gd name="connsiteX2" fmla="*/ 4216221 w 17630822"/>
              <a:gd name="connsiteY2" fmla="*/ 13716000 h 13716000"/>
              <a:gd name="connsiteX3" fmla="*/ 2660048 w 17630822"/>
              <a:gd name="connsiteY3" fmla="*/ 13716000 h 13716000"/>
              <a:gd name="connsiteX4" fmla="*/ 8101777 w 17630822"/>
              <a:gd name="connsiteY4" fmla="*/ 10565908 h 13716000"/>
              <a:gd name="connsiteX5" fmla="*/ 8122263 w 17630822"/>
              <a:gd name="connsiteY5" fmla="*/ 11453622 h 13716000"/>
              <a:gd name="connsiteX6" fmla="*/ 7159436 w 17630822"/>
              <a:gd name="connsiteY6" fmla="*/ 12010150 h 13716000"/>
              <a:gd name="connsiteX7" fmla="*/ 7138950 w 17630822"/>
              <a:gd name="connsiteY7" fmla="*/ 11119022 h 13716000"/>
              <a:gd name="connsiteX8" fmla="*/ 8610505 w 17630822"/>
              <a:gd name="connsiteY8" fmla="*/ 6878486 h 13716000"/>
              <a:gd name="connsiteX9" fmla="*/ 8668547 w 17630822"/>
              <a:gd name="connsiteY9" fmla="*/ 9568938 h 13716000"/>
              <a:gd name="connsiteX10" fmla="*/ 1499728 w 17630822"/>
              <a:gd name="connsiteY10" fmla="*/ 13716000 h 13716000"/>
              <a:gd name="connsiteX11" fmla="*/ 0 w 17630822"/>
              <a:gd name="connsiteY11" fmla="*/ 13716000 h 13716000"/>
              <a:gd name="connsiteX12" fmla="*/ 0 w 17630822"/>
              <a:gd name="connsiteY12" fmla="*/ 11863153 h 13716000"/>
              <a:gd name="connsiteX13" fmla="*/ 7033108 w 17630822"/>
              <a:gd name="connsiteY13" fmla="*/ 4666034 h 13716000"/>
              <a:gd name="connsiteX14" fmla="*/ 7060422 w 17630822"/>
              <a:gd name="connsiteY14" fmla="*/ 6065889 h 13716000"/>
              <a:gd name="connsiteX15" fmla="*/ 0 w 17630822"/>
              <a:gd name="connsiteY15" fmla="*/ 10108713 h 13716000"/>
              <a:gd name="connsiteX16" fmla="*/ 0 w 17630822"/>
              <a:gd name="connsiteY16" fmla="*/ 8690325 h 13716000"/>
              <a:gd name="connsiteX17" fmla="*/ 8955347 w 17630822"/>
              <a:gd name="connsiteY17" fmla="*/ 3552978 h 13716000"/>
              <a:gd name="connsiteX18" fmla="*/ 8982661 w 17630822"/>
              <a:gd name="connsiteY18" fmla="*/ 4956249 h 13716000"/>
              <a:gd name="connsiteX19" fmla="*/ 7470135 w 17630822"/>
              <a:gd name="connsiteY19" fmla="*/ 5830303 h 13716000"/>
              <a:gd name="connsiteX20" fmla="*/ 7442820 w 17630822"/>
              <a:gd name="connsiteY20" fmla="*/ 4430448 h 13716000"/>
              <a:gd name="connsiteX21" fmla="*/ 7029694 w 17630822"/>
              <a:gd name="connsiteY21" fmla="*/ 3303734 h 13716000"/>
              <a:gd name="connsiteX22" fmla="*/ 7046765 w 17630822"/>
              <a:gd name="connsiteY22" fmla="*/ 4194862 h 13716000"/>
              <a:gd name="connsiteX23" fmla="*/ 0 w 17630822"/>
              <a:gd name="connsiteY23" fmla="*/ 8272132 h 13716000"/>
              <a:gd name="connsiteX24" fmla="*/ 0 w 17630822"/>
              <a:gd name="connsiteY24" fmla="*/ 7369557 h 13716000"/>
              <a:gd name="connsiteX25" fmla="*/ 5595696 w 17630822"/>
              <a:gd name="connsiteY25" fmla="*/ 2801836 h 13716000"/>
              <a:gd name="connsiteX26" fmla="*/ 5612767 w 17630822"/>
              <a:gd name="connsiteY26" fmla="*/ 3692964 h 13716000"/>
              <a:gd name="connsiteX27" fmla="*/ 0 w 17630822"/>
              <a:gd name="connsiteY27" fmla="*/ 6941776 h 13716000"/>
              <a:gd name="connsiteX28" fmla="*/ 0 w 17630822"/>
              <a:gd name="connsiteY28" fmla="*/ 6040766 h 13716000"/>
              <a:gd name="connsiteX29" fmla="*/ 15152484 w 17630822"/>
              <a:gd name="connsiteY29" fmla="*/ 0 h 13716000"/>
              <a:gd name="connsiteX30" fmla="*/ 17630822 w 17630822"/>
              <a:gd name="connsiteY30" fmla="*/ 0 h 13716000"/>
              <a:gd name="connsiteX31" fmla="*/ 9750873 w 17630822"/>
              <a:gd name="connsiteY31" fmla="*/ 4515805 h 13716000"/>
              <a:gd name="connsiteX32" fmla="*/ 9716729 w 17630822"/>
              <a:gd name="connsiteY32" fmla="*/ 3112536 h 13716000"/>
              <a:gd name="connsiteX33" fmla="*/ 10418691 w 17630822"/>
              <a:gd name="connsiteY33" fmla="*/ 0 h 13716000"/>
              <a:gd name="connsiteX34" fmla="*/ 11974631 w 17630822"/>
              <a:gd name="connsiteY34" fmla="*/ 0 h 13716000"/>
              <a:gd name="connsiteX35" fmla="*/ 6421951 w 17630822"/>
              <a:gd name="connsiteY35" fmla="*/ 3211551 h 13716000"/>
              <a:gd name="connsiteX36" fmla="*/ 6408294 w 17630822"/>
              <a:gd name="connsiteY36" fmla="*/ 2320423 h 13716000"/>
              <a:gd name="connsiteX37" fmla="*/ 1288467 w 17630822"/>
              <a:gd name="connsiteY37" fmla="*/ 0 h 13716000"/>
              <a:gd name="connsiteX38" fmla="*/ 7666278 w 17630822"/>
              <a:gd name="connsiteY38" fmla="*/ 0 h 13716000"/>
              <a:gd name="connsiteX39" fmla="*/ 7678405 w 17630822"/>
              <a:gd name="connsiteY39" fmla="*/ 193326 h 13716000"/>
              <a:gd name="connsiteX40" fmla="*/ 0 w 17630822"/>
              <a:gd name="connsiteY40" fmla="*/ 4637642 h 13716000"/>
              <a:gd name="connsiteX41" fmla="*/ 0 w 17630822"/>
              <a:gd name="connsiteY41" fmla="*/ 745816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630822" h="13716000">
                <a:moveTo>
                  <a:pt x="6882879" y="11272662"/>
                </a:moveTo>
                <a:lnTo>
                  <a:pt x="6899950" y="12163789"/>
                </a:lnTo>
                <a:lnTo>
                  <a:pt x="4216221" y="13716000"/>
                </a:lnTo>
                <a:lnTo>
                  <a:pt x="2660048" y="13716000"/>
                </a:lnTo>
                <a:close/>
                <a:moveTo>
                  <a:pt x="8101777" y="10565908"/>
                </a:moveTo>
                <a:lnTo>
                  <a:pt x="8122263" y="11453622"/>
                </a:lnTo>
                <a:lnTo>
                  <a:pt x="7159436" y="12010150"/>
                </a:lnTo>
                <a:lnTo>
                  <a:pt x="7138950" y="11119022"/>
                </a:lnTo>
                <a:close/>
                <a:moveTo>
                  <a:pt x="8610505" y="6878486"/>
                </a:moveTo>
                <a:lnTo>
                  <a:pt x="8668547" y="9568938"/>
                </a:lnTo>
                <a:lnTo>
                  <a:pt x="1499728" y="13716000"/>
                </a:lnTo>
                <a:lnTo>
                  <a:pt x="0" y="13716000"/>
                </a:lnTo>
                <a:lnTo>
                  <a:pt x="0" y="11863153"/>
                </a:lnTo>
                <a:close/>
                <a:moveTo>
                  <a:pt x="7033108" y="4666034"/>
                </a:moveTo>
                <a:lnTo>
                  <a:pt x="7060422" y="6065889"/>
                </a:lnTo>
                <a:lnTo>
                  <a:pt x="0" y="10108713"/>
                </a:lnTo>
                <a:lnTo>
                  <a:pt x="0" y="8690325"/>
                </a:lnTo>
                <a:close/>
                <a:moveTo>
                  <a:pt x="8955347" y="3552978"/>
                </a:moveTo>
                <a:lnTo>
                  <a:pt x="8982661" y="4956249"/>
                </a:lnTo>
                <a:lnTo>
                  <a:pt x="7470135" y="5830303"/>
                </a:lnTo>
                <a:lnTo>
                  <a:pt x="7442820" y="4430448"/>
                </a:lnTo>
                <a:close/>
                <a:moveTo>
                  <a:pt x="7029694" y="3303734"/>
                </a:moveTo>
                <a:lnTo>
                  <a:pt x="7046765" y="4194862"/>
                </a:lnTo>
                <a:lnTo>
                  <a:pt x="0" y="8272132"/>
                </a:lnTo>
                <a:lnTo>
                  <a:pt x="0" y="7369557"/>
                </a:lnTo>
                <a:close/>
                <a:moveTo>
                  <a:pt x="5595696" y="2801836"/>
                </a:moveTo>
                <a:lnTo>
                  <a:pt x="5612767" y="3692964"/>
                </a:lnTo>
                <a:lnTo>
                  <a:pt x="0" y="6941776"/>
                </a:lnTo>
                <a:lnTo>
                  <a:pt x="0" y="6040766"/>
                </a:lnTo>
                <a:close/>
                <a:moveTo>
                  <a:pt x="15152484" y="0"/>
                </a:moveTo>
                <a:lnTo>
                  <a:pt x="17630822" y="0"/>
                </a:lnTo>
                <a:lnTo>
                  <a:pt x="9750873" y="4515805"/>
                </a:lnTo>
                <a:lnTo>
                  <a:pt x="9716729" y="3112536"/>
                </a:lnTo>
                <a:close/>
                <a:moveTo>
                  <a:pt x="10418691" y="0"/>
                </a:moveTo>
                <a:lnTo>
                  <a:pt x="11974631" y="0"/>
                </a:lnTo>
                <a:lnTo>
                  <a:pt x="6421951" y="3211551"/>
                </a:lnTo>
                <a:lnTo>
                  <a:pt x="6408294" y="2320423"/>
                </a:lnTo>
                <a:close/>
                <a:moveTo>
                  <a:pt x="1288467" y="0"/>
                </a:moveTo>
                <a:lnTo>
                  <a:pt x="7666278" y="0"/>
                </a:lnTo>
                <a:lnTo>
                  <a:pt x="7678405" y="193326"/>
                </a:lnTo>
                <a:lnTo>
                  <a:pt x="0" y="4637642"/>
                </a:lnTo>
                <a:lnTo>
                  <a:pt x="0" y="745816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10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>
          <a:xfrm>
            <a:off x="667956" y="660298"/>
            <a:ext cx="5538259" cy="5537404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513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39FE71-E3E3-4AEE-9992-F82D2073AE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3589" y="1850577"/>
            <a:ext cx="5018411" cy="5007424"/>
          </a:xfrm>
          <a:custGeom>
            <a:avLst/>
            <a:gdLst>
              <a:gd name="connsiteX0" fmla="*/ 8213725 w 8213725"/>
              <a:gd name="connsiteY0" fmla="*/ 0 h 8194675"/>
              <a:gd name="connsiteX1" fmla="*/ 8213725 w 8213725"/>
              <a:gd name="connsiteY1" fmla="*/ 8194675 h 8194675"/>
              <a:gd name="connsiteX2" fmla="*/ 0 w 8213725"/>
              <a:gd name="connsiteY2" fmla="*/ 8194675 h 819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3725" h="8194675">
                <a:moveTo>
                  <a:pt x="8213725" y="0"/>
                </a:moveTo>
                <a:lnTo>
                  <a:pt x="8213725" y="8194675"/>
                </a:lnTo>
                <a:lnTo>
                  <a:pt x="0" y="81946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8E3E5D-52A8-4483-9657-6C9FE8EBAF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16027" y="4298996"/>
            <a:ext cx="5129953" cy="2559005"/>
          </a:xfrm>
          <a:custGeom>
            <a:avLst/>
            <a:gdLst>
              <a:gd name="connsiteX0" fmla="*/ 4197350 w 8396288"/>
              <a:gd name="connsiteY0" fmla="*/ 0 h 4187825"/>
              <a:gd name="connsiteX1" fmla="*/ 8396288 w 8396288"/>
              <a:gd name="connsiteY1" fmla="*/ 4187825 h 4187825"/>
              <a:gd name="connsiteX2" fmla="*/ 0 w 8396288"/>
              <a:gd name="connsiteY2" fmla="*/ 4187825 h 418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6288" h="4187825">
                <a:moveTo>
                  <a:pt x="4197350" y="0"/>
                </a:moveTo>
                <a:lnTo>
                  <a:pt x="8396288" y="4187825"/>
                </a:lnTo>
                <a:lnTo>
                  <a:pt x="0" y="4187825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C37EAF-620D-405F-9449-B2807FAD1B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25460" y="4899460"/>
            <a:ext cx="3925300" cy="1958541"/>
          </a:xfrm>
          <a:custGeom>
            <a:avLst/>
            <a:gdLst>
              <a:gd name="connsiteX0" fmla="*/ 3211511 w 6424610"/>
              <a:gd name="connsiteY0" fmla="*/ 0 h 3205162"/>
              <a:gd name="connsiteX1" fmla="*/ 6424610 w 6424610"/>
              <a:gd name="connsiteY1" fmla="*/ 3205162 h 3205162"/>
              <a:gd name="connsiteX2" fmla="*/ 4521197 w 6424610"/>
              <a:gd name="connsiteY2" fmla="*/ 3205162 h 3205162"/>
              <a:gd name="connsiteX3" fmla="*/ 3211510 w 6424610"/>
              <a:gd name="connsiteY3" fmla="*/ 1898650 h 3205162"/>
              <a:gd name="connsiteX4" fmla="*/ 1903411 w 6424610"/>
              <a:gd name="connsiteY4" fmla="*/ 3205162 h 3205162"/>
              <a:gd name="connsiteX5" fmla="*/ 0 w 6424610"/>
              <a:gd name="connsiteY5" fmla="*/ 3205162 h 320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24610" h="3205162">
                <a:moveTo>
                  <a:pt x="3211511" y="0"/>
                </a:moveTo>
                <a:lnTo>
                  <a:pt x="6424610" y="3205162"/>
                </a:lnTo>
                <a:lnTo>
                  <a:pt x="4521197" y="3205162"/>
                </a:lnTo>
                <a:lnTo>
                  <a:pt x="3211510" y="1898650"/>
                </a:lnTo>
                <a:lnTo>
                  <a:pt x="1903411" y="3205162"/>
                </a:lnTo>
                <a:lnTo>
                  <a:pt x="0" y="3205162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198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CBECAD-EC5E-42E9-8BA7-3EE56C55A2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1289" y="0"/>
            <a:ext cx="3340459" cy="3956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6BFF02-FE5F-46F9-B14A-3B8116160D1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83782" y="3429000"/>
            <a:ext cx="2162687" cy="27344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39E139D-0397-4C5A-A620-5AC561E0B1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29313" y="3429000"/>
            <a:ext cx="2162687" cy="27344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543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5D172-A450-4E7F-964E-A6047FD24C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1752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0A19541-A635-4731-9750-BAF7D02CF7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17520" y="0"/>
            <a:ext cx="307848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0ACB794-0210-4D80-8910-EE11DA2456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301752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044DAE2-0368-4EBC-8A0F-629C0B0EC1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17520" y="3429000"/>
            <a:ext cx="307848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212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E5C4-5AC9-4555-9AA2-A0876FF57F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6587511" cy="685800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4038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5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3D4FD12-923C-44AD-B18E-69959BC20B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6096000" cy="6857999"/>
          </a:xfrm>
          <a:custGeom>
            <a:avLst/>
            <a:gdLst>
              <a:gd name="connsiteX0" fmla="*/ 7256639 w 12193587"/>
              <a:gd name="connsiteY0" fmla="*/ 13426453 h 13715998"/>
              <a:gd name="connsiteX1" fmla="*/ 7257577 w 12193587"/>
              <a:gd name="connsiteY1" fmla="*/ 13426453 h 13715998"/>
              <a:gd name="connsiteX2" fmla="*/ 7260388 w 12193587"/>
              <a:gd name="connsiteY2" fmla="*/ 13426453 h 13715998"/>
              <a:gd name="connsiteX3" fmla="*/ 7249139 w 12193587"/>
              <a:gd name="connsiteY3" fmla="*/ 13430193 h 13715998"/>
              <a:gd name="connsiteX4" fmla="*/ 7256639 w 12193587"/>
              <a:gd name="connsiteY4" fmla="*/ 13426453 h 13715998"/>
              <a:gd name="connsiteX5" fmla="*/ 7819168 w 12193587"/>
              <a:gd name="connsiteY5" fmla="*/ 13370365 h 13715998"/>
              <a:gd name="connsiteX6" fmla="*/ 7451650 w 12193587"/>
              <a:gd name="connsiteY6" fmla="*/ 13512457 h 13715998"/>
              <a:gd name="connsiteX7" fmla="*/ 7222887 w 12193587"/>
              <a:gd name="connsiteY7" fmla="*/ 13587243 h 13715998"/>
              <a:gd name="connsiteX8" fmla="*/ 7207887 w 12193587"/>
              <a:gd name="connsiteY8" fmla="*/ 13587243 h 13715998"/>
              <a:gd name="connsiteX9" fmla="*/ 7200385 w 12193587"/>
              <a:gd name="connsiteY9" fmla="*/ 13576025 h 13715998"/>
              <a:gd name="connsiteX10" fmla="*/ 7189136 w 12193587"/>
              <a:gd name="connsiteY10" fmla="*/ 13587243 h 13715998"/>
              <a:gd name="connsiteX11" fmla="*/ 7204956 w 12193587"/>
              <a:gd name="connsiteY11" fmla="*/ 13587243 h 13715998"/>
              <a:gd name="connsiteX12" fmla="*/ 7207887 w 12193587"/>
              <a:gd name="connsiteY12" fmla="*/ 13587243 h 13715998"/>
              <a:gd name="connsiteX13" fmla="*/ 7211636 w 12193587"/>
              <a:gd name="connsiteY13" fmla="*/ 13590983 h 13715998"/>
              <a:gd name="connsiteX14" fmla="*/ 6986625 w 12193587"/>
              <a:gd name="connsiteY14" fmla="*/ 13654551 h 13715998"/>
              <a:gd name="connsiteX15" fmla="*/ 6979124 w 12193587"/>
              <a:gd name="connsiteY15" fmla="*/ 13650811 h 13715998"/>
              <a:gd name="connsiteX16" fmla="*/ 6979124 w 12193587"/>
              <a:gd name="connsiteY16" fmla="*/ 13467586 h 13715998"/>
              <a:gd name="connsiteX17" fmla="*/ 6979124 w 12193587"/>
              <a:gd name="connsiteY17" fmla="*/ 13456368 h 13715998"/>
              <a:gd name="connsiteX18" fmla="*/ 6982874 w 12193587"/>
              <a:gd name="connsiteY18" fmla="*/ 13463847 h 13715998"/>
              <a:gd name="connsiteX19" fmla="*/ 6986625 w 12193587"/>
              <a:gd name="connsiteY19" fmla="*/ 13467586 h 13715998"/>
              <a:gd name="connsiteX20" fmla="*/ 6990374 w 12193587"/>
              <a:gd name="connsiteY20" fmla="*/ 13456368 h 13715998"/>
              <a:gd name="connsiteX21" fmla="*/ 6990374 w 12193587"/>
              <a:gd name="connsiteY21" fmla="*/ 13452629 h 13715998"/>
              <a:gd name="connsiteX22" fmla="*/ 7069128 w 12193587"/>
              <a:gd name="connsiteY22" fmla="*/ 13445150 h 13715998"/>
              <a:gd name="connsiteX23" fmla="*/ 7136633 w 12193587"/>
              <a:gd name="connsiteY23" fmla="*/ 13430193 h 13715998"/>
              <a:gd name="connsiteX24" fmla="*/ 7140382 w 12193587"/>
              <a:gd name="connsiteY24" fmla="*/ 13430193 h 13715998"/>
              <a:gd name="connsiteX25" fmla="*/ 7147882 w 12193587"/>
              <a:gd name="connsiteY25" fmla="*/ 13430193 h 13715998"/>
              <a:gd name="connsiteX26" fmla="*/ 7150226 w 12193587"/>
              <a:gd name="connsiteY26" fmla="*/ 13430193 h 13715998"/>
              <a:gd name="connsiteX27" fmla="*/ 7151633 w 12193587"/>
              <a:gd name="connsiteY27" fmla="*/ 13430193 h 13715998"/>
              <a:gd name="connsiteX28" fmla="*/ 7170385 w 12193587"/>
              <a:gd name="connsiteY28" fmla="*/ 13426453 h 13715998"/>
              <a:gd name="connsiteX29" fmla="*/ 7196636 w 12193587"/>
              <a:gd name="connsiteY29" fmla="*/ 13418975 h 13715998"/>
              <a:gd name="connsiteX30" fmla="*/ 7200385 w 12193587"/>
              <a:gd name="connsiteY30" fmla="*/ 13430193 h 13715998"/>
              <a:gd name="connsiteX31" fmla="*/ 7204136 w 12193587"/>
              <a:gd name="connsiteY31" fmla="*/ 13430193 h 13715998"/>
              <a:gd name="connsiteX32" fmla="*/ 7207887 w 12193587"/>
              <a:gd name="connsiteY32" fmla="*/ 13430193 h 13715998"/>
              <a:gd name="connsiteX33" fmla="*/ 7222887 w 12193587"/>
              <a:gd name="connsiteY33" fmla="*/ 13430193 h 13715998"/>
              <a:gd name="connsiteX34" fmla="*/ 7246735 w 12193587"/>
              <a:gd name="connsiteY34" fmla="*/ 13430193 h 13715998"/>
              <a:gd name="connsiteX35" fmla="*/ 7249139 w 12193587"/>
              <a:gd name="connsiteY35" fmla="*/ 13430193 h 13715998"/>
              <a:gd name="connsiteX36" fmla="*/ 7258983 w 12193587"/>
              <a:gd name="connsiteY36" fmla="*/ 13430193 h 13715998"/>
              <a:gd name="connsiteX37" fmla="*/ 7264139 w 12193587"/>
              <a:gd name="connsiteY37" fmla="*/ 13430193 h 13715998"/>
              <a:gd name="connsiteX38" fmla="*/ 7264139 w 12193587"/>
              <a:gd name="connsiteY38" fmla="*/ 13426453 h 13715998"/>
              <a:gd name="connsiteX39" fmla="*/ 7260388 w 12193587"/>
              <a:gd name="connsiteY39" fmla="*/ 13426453 h 13715998"/>
              <a:gd name="connsiteX40" fmla="*/ 7279139 w 12193587"/>
              <a:gd name="connsiteY40" fmla="*/ 13422715 h 13715998"/>
              <a:gd name="connsiteX41" fmla="*/ 7305391 w 12193587"/>
              <a:gd name="connsiteY41" fmla="*/ 13422715 h 13715998"/>
              <a:gd name="connsiteX42" fmla="*/ 7339143 w 12193587"/>
              <a:gd name="connsiteY42" fmla="*/ 13422715 h 13715998"/>
              <a:gd name="connsiteX43" fmla="*/ 7384145 w 12193587"/>
              <a:gd name="connsiteY43" fmla="*/ 13418975 h 13715998"/>
              <a:gd name="connsiteX44" fmla="*/ 7417897 w 12193587"/>
              <a:gd name="connsiteY44" fmla="*/ 13415236 h 13715998"/>
              <a:gd name="connsiteX45" fmla="*/ 7459150 w 12193587"/>
              <a:gd name="connsiteY45" fmla="*/ 13411497 h 13715998"/>
              <a:gd name="connsiteX46" fmla="*/ 7500402 w 12193587"/>
              <a:gd name="connsiteY46" fmla="*/ 13407757 h 13715998"/>
              <a:gd name="connsiteX47" fmla="*/ 7575405 w 12193587"/>
              <a:gd name="connsiteY47" fmla="*/ 13396539 h 13715998"/>
              <a:gd name="connsiteX48" fmla="*/ 7616657 w 12193587"/>
              <a:gd name="connsiteY48" fmla="*/ 13392800 h 13715998"/>
              <a:gd name="connsiteX49" fmla="*/ 7661660 w 12193587"/>
              <a:gd name="connsiteY49" fmla="*/ 13385321 h 13715998"/>
              <a:gd name="connsiteX50" fmla="*/ 7755416 w 12193587"/>
              <a:gd name="connsiteY50" fmla="*/ 13374103 h 13715998"/>
              <a:gd name="connsiteX51" fmla="*/ 7819168 w 12193587"/>
              <a:gd name="connsiteY51" fmla="*/ 13370365 h 13715998"/>
              <a:gd name="connsiteX52" fmla="*/ 10399206 w 12193587"/>
              <a:gd name="connsiteY52" fmla="*/ 10051502 h 13715998"/>
              <a:gd name="connsiteX53" fmla="*/ 10365026 w 12193587"/>
              <a:gd name="connsiteY53" fmla="*/ 10458388 h 13715998"/>
              <a:gd name="connsiteX54" fmla="*/ 10361277 w 12193587"/>
              <a:gd name="connsiteY54" fmla="*/ 10462129 h 13715998"/>
              <a:gd name="connsiteX55" fmla="*/ 10353778 w 12193587"/>
              <a:gd name="connsiteY55" fmla="*/ 10458388 h 13715998"/>
              <a:gd name="connsiteX56" fmla="*/ 10347627 w 12193587"/>
              <a:gd name="connsiteY56" fmla="*/ 10432609 h 13715998"/>
              <a:gd name="connsiteX57" fmla="*/ 10337598 w 12193587"/>
              <a:gd name="connsiteY57" fmla="*/ 10418835 h 13715998"/>
              <a:gd name="connsiteX58" fmla="*/ 10449400 w 12193587"/>
              <a:gd name="connsiteY58" fmla="*/ 10887275 h 13715998"/>
              <a:gd name="connsiteX59" fmla="*/ 10539381 w 12193587"/>
              <a:gd name="connsiteY59" fmla="*/ 11212675 h 13715998"/>
              <a:gd name="connsiteX60" fmla="*/ 10591870 w 12193587"/>
              <a:gd name="connsiteY60" fmla="*/ 11377245 h 13715998"/>
              <a:gd name="connsiteX61" fmla="*/ 10644359 w 12193587"/>
              <a:gd name="connsiteY61" fmla="*/ 11538073 h 13715998"/>
              <a:gd name="connsiteX62" fmla="*/ 10764334 w 12193587"/>
              <a:gd name="connsiteY62" fmla="*/ 11855992 h 13715998"/>
              <a:gd name="connsiteX63" fmla="*/ 10895556 w 12193587"/>
              <a:gd name="connsiteY63" fmla="*/ 12166431 h 13715998"/>
              <a:gd name="connsiteX64" fmla="*/ 11547919 w 12193587"/>
              <a:gd name="connsiteY64" fmla="*/ 13359560 h 13715998"/>
              <a:gd name="connsiteX65" fmla="*/ 11386703 w 12193587"/>
              <a:gd name="connsiteY65" fmla="*/ 12895773 h 13715998"/>
              <a:gd name="connsiteX66" fmla="*/ 11371706 w 12193587"/>
              <a:gd name="connsiteY66" fmla="*/ 12862111 h 13715998"/>
              <a:gd name="connsiteX67" fmla="*/ 11352960 w 12193587"/>
              <a:gd name="connsiteY67" fmla="*/ 12832189 h 13715998"/>
              <a:gd name="connsiteX68" fmla="*/ 11322966 w 12193587"/>
              <a:gd name="connsiteY68" fmla="*/ 12768605 h 13715998"/>
              <a:gd name="connsiteX69" fmla="*/ 11262979 w 12193587"/>
              <a:gd name="connsiteY69" fmla="*/ 12645178 h 13715998"/>
              <a:gd name="connsiteX70" fmla="*/ 11206741 w 12193587"/>
              <a:gd name="connsiteY70" fmla="*/ 12532971 h 13715998"/>
              <a:gd name="connsiteX71" fmla="*/ 11165499 w 12193587"/>
              <a:gd name="connsiteY71" fmla="*/ 12435726 h 13715998"/>
              <a:gd name="connsiteX72" fmla="*/ 10959292 w 12193587"/>
              <a:gd name="connsiteY72" fmla="*/ 12039263 h 13715998"/>
              <a:gd name="connsiteX73" fmla="*/ 10865562 w 12193587"/>
              <a:gd name="connsiteY73" fmla="*/ 11841031 h 13715998"/>
              <a:gd name="connsiteX74" fmla="*/ 10783080 w 12193587"/>
              <a:gd name="connsiteY74" fmla="*/ 11639059 h 13715998"/>
              <a:gd name="connsiteX75" fmla="*/ 10704346 w 12193587"/>
              <a:gd name="connsiteY75" fmla="*/ 11437087 h 13715998"/>
              <a:gd name="connsiteX76" fmla="*/ 10644359 w 12193587"/>
              <a:gd name="connsiteY76" fmla="*/ 11231376 h 13715998"/>
              <a:gd name="connsiteX77" fmla="*/ 10614365 w 12193587"/>
              <a:gd name="connsiteY77" fmla="*/ 11130390 h 13715998"/>
              <a:gd name="connsiteX78" fmla="*/ 10599368 w 12193587"/>
              <a:gd name="connsiteY78" fmla="*/ 11078027 h 13715998"/>
              <a:gd name="connsiteX79" fmla="*/ 10588120 w 12193587"/>
              <a:gd name="connsiteY79" fmla="*/ 11029404 h 13715998"/>
              <a:gd name="connsiteX80" fmla="*/ 10550628 w 12193587"/>
              <a:gd name="connsiteY80" fmla="*/ 10827432 h 13715998"/>
              <a:gd name="connsiteX81" fmla="*/ 10513136 w 12193587"/>
              <a:gd name="connsiteY81" fmla="*/ 10689044 h 13715998"/>
              <a:gd name="connsiteX82" fmla="*/ 10483143 w 12193587"/>
              <a:gd name="connsiteY82" fmla="*/ 10550656 h 13715998"/>
              <a:gd name="connsiteX83" fmla="*/ 10453149 w 12193587"/>
              <a:gd name="connsiteY83" fmla="*/ 10412268 h 13715998"/>
              <a:gd name="connsiteX84" fmla="*/ 10438976 w 12193587"/>
              <a:gd name="connsiteY84" fmla="*/ 10366317 h 13715998"/>
              <a:gd name="connsiteX85" fmla="*/ 10433657 w 12193587"/>
              <a:gd name="connsiteY85" fmla="*/ 10375450 h 13715998"/>
              <a:gd name="connsiteX86" fmla="*/ 10426567 w 12193587"/>
              <a:gd name="connsiteY86" fmla="*/ 10397888 h 13715998"/>
              <a:gd name="connsiteX87" fmla="*/ 10431625 w 12193587"/>
              <a:gd name="connsiteY87" fmla="*/ 10314672 h 13715998"/>
              <a:gd name="connsiteX88" fmla="*/ 10430654 w 12193587"/>
              <a:gd name="connsiteY88" fmla="*/ 10311282 h 13715998"/>
              <a:gd name="connsiteX89" fmla="*/ 10423155 w 12193587"/>
              <a:gd name="connsiteY89" fmla="*/ 10300061 h 13715998"/>
              <a:gd name="connsiteX90" fmla="*/ 10423155 w 12193587"/>
              <a:gd name="connsiteY90" fmla="*/ 10273880 h 13715998"/>
              <a:gd name="connsiteX91" fmla="*/ 10400660 w 12193587"/>
              <a:gd name="connsiteY91" fmla="*/ 10060687 h 13715998"/>
              <a:gd name="connsiteX92" fmla="*/ 11233235 w 12193587"/>
              <a:gd name="connsiteY92" fmla="*/ 6634528 h 13715998"/>
              <a:gd name="connsiteX93" fmla="*/ 11231931 w 12193587"/>
              <a:gd name="connsiteY93" fmla="*/ 6635878 h 13715998"/>
              <a:gd name="connsiteX94" fmla="*/ 11232985 w 12193587"/>
              <a:gd name="connsiteY94" fmla="*/ 6645871 h 13715998"/>
              <a:gd name="connsiteX95" fmla="*/ 11180496 w 12193587"/>
              <a:gd name="connsiteY95" fmla="*/ 6795479 h 13715998"/>
              <a:gd name="connsiteX96" fmla="*/ 11180496 w 12193587"/>
              <a:gd name="connsiteY96" fmla="*/ 6799219 h 13715998"/>
              <a:gd name="connsiteX97" fmla="*/ 11171540 w 12193587"/>
              <a:gd name="connsiteY97" fmla="*/ 6818791 h 13715998"/>
              <a:gd name="connsiteX98" fmla="*/ 11211132 w 12193587"/>
              <a:gd name="connsiteY98" fmla="*/ 7038799 h 13715998"/>
              <a:gd name="connsiteX99" fmla="*/ 11239083 w 12193587"/>
              <a:gd name="connsiteY99" fmla="*/ 7283684 h 13715998"/>
              <a:gd name="connsiteX100" fmla="*/ 11244692 w 12193587"/>
              <a:gd name="connsiteY100" fmla="*/ 7210964 h 13715998"/>
              <a:gd name="connsiteX101" fmla="*/ 11244692 w 12193587"/>
              <a:gd name="connsiteY101" fmla="*/ 7192263 h 13715998"/>
              <a:gd name="connsiteX102" fmla="*/ 11255944 w 12193587"/>
              <a:gd name="connsiteY102" fmla="*/ 7121199 h 13715998"/>
              <a:gd name="connsiteX103" fmla="*/ 11270946 w 12193587"/>
              <a:gd name="connsiteY103" fmla="*/ 6997776 h 13715998"/>
              <a:gd name="connsiteX104" fmla="*/ 11281985 w 12193587"/>
              <a:gd name="connsiteY104" fmla="*/ 6876688 h 13715998"/>
              <a:gd name="connsiteX105" fmla="*/ 11254446 w 12193587"/>
              <a:gd name="connsiteY105" fmla="*/ 6728491 h 13715998"/>
              <a:gd name="connsiteX106" fmla="*/ 5547571 w 12193587"/>
              <a:gd name="connsiteY106" fmla="*/ 0 h 13715998"/>
              <a:gd name="connsiteX107" fmla="*/ 7160319 w 12193587"/>
              <a:gd name="connsiteY107" fmla="*/ 0 h 13715998"/>
              <a:gd name="connsiteX108" fmla="*/ 7194074 w 12193587"/>
              <a:gd name="connsiteY108" fmla="*/ 11220 h 13715998"/>
              <a:gd name="connsiteX109" fmla="*/ 8262986 w 12193587"/>
              <a:gd name="connsiteY109" fmla="*/ 467516 h 13715998"/>
              <a:gd name="connsiteX110" fmla="*/ 8326746 w 12193587"/>
              <a:gd name="connsiteY110" fmla="*/ 501177 h 13715998"/>
              <a:gd name="connsiteX111" fmla="*/ 8390506 w 12193587"/>
              <a:gd name="connsiteY111" fmla="*/ 538578 h 13715998"/>
              <a:gd name="connsiteX112" fmla="*/ 8518025 w 12193587"/>
              <a:gd name="connsiteY112" fmla="*/ 609640 h 13715998"/>
              <a:gd name="connsiteX113" fmla="*/ 8551780 w 12193587"/>
              <a:gd name="connsiteY113" fmla="*/ 628341 h 13715998"/>
              <a:gd name="connsiteX114" fmla="*/ 8581785 w 12193587"/>
              <a:gd name="connsiteY114" fmla="*/ 647042 h 13715998"/>
              <a:gd name="connsiteX115" fmla="*/ 8645544 w 12193587"/>
              <a:gd name="connsiteY115" fmla="*/ 688183 h 13715998"/>
              <a:gd name="connsiteX116" fmla="*/ 8769314 w 12193587"/>
              <a:gd name="connsiteY116" fmla="*/ 762986 h 13715998"/>
              <a:gd name="connsiteX117" fmla="*/ 9001849 w 12193587"/>
              <a:gd name="connsiteY117" fmla="*/ 916331 h 13715998"/>
              <a:gd name="connsiteX118" fmla="*/ 9114366 w 12193587"/>
              <a:gd name="connsiteY118" fmla="*/ 994873 h 13715998"/>
              <a:gd name="connsiteX119" fmla="*/ 9226884 w 12193587"/>
              <a:gd name="connsiteY119" fmla="*/ 1069676 h 13715998"/>
              <a:gd name="connsiteX120" fmla="*/ 9969497 w 12193587"/>
              <a:gd name="connsiteY120" fmla="*/ 1600774 h 13715998"/>
              <a:gd name="connsiteX121" fmla="*/ 9253138 w 12193587"/>
              <a:gd name="connsiteY121" fmla="*/ 964952 h 13715998"/>
              <a:gd name="connsiteX122" fmla="*/ 8465517 w 12193587"/>
              <a:gd name="connsiteY122" fmla="*/ 403934 h 13715998"/>
              <a:gd name="connsiteX123" fmla="*/ 7741658 w 12193587"/>
              <a:gd name="connsiteY123" fmla="*/ 0 h 13715998"/>
              <a:gd name="connsiteX124" fmla="*/ 8041702 w 12193587"/>
              <a:gd name="connsiteY124" fmla="*/ 0 h 13715998"/>
              <a:gd name="connsiteX125" fmla="*/ 8686801 w 12193587"/>
              <a:gd name="connsiteY125" fmla="*/ 329131 h 13715998"/>
              <a:gd name="connsiteX126" fmla="*/ 10322051 w 12193587"/>
              <a:gd name="connsiteY126" fmla="*/ 1709237 h 13715998"/>
              <a:gd name="connsiteX127" fmla="*/ 11405966 w 12193587"/>
              <a:gd name="connsiteY127" fmla="*/ 3508238 h 13715998"/>
              <a:gd name="connsiteX128" fmla="*/ 11417218 w 12193587"/>
              <a:gd name="connsiteY128" fmla="*/ 3538159 h 13715998"/>
              <a:gd name="connsiteX129" fmla="*/ 11424720 w 12193587"/>
              <a:gd name="connsiteY129" fmla="*/ 3556860 h 13715998"/>
              <a:gd name="connsiteX130" fmla="*/ 11510982 w 12193587"/>
              <a:gd name="connsiteY130" fmla="*/ 3777527 h 13715998"/>
              <a:gd name="connsiteX131" fmla="*/ 11518484 w 12193587"/>
              <a:gd name="connsiteY131" fmla="*/ 3803708 h 13715998"/>
              <a:gd name="connsiteX132" fmla="*/ 11522234 w 12193587"/>
              <a:gd name="connsiteY132" fmla="*/ 3807448 h 13715998"/>
              <a:gd name="connsiteX133" fmla="*/ 11585994 w 12193587"/>
              <a:gd name="connsiteY133" fmla="*/ 4005674 h 13715998"/>
              <a:gd name="connsiteX134" fmla="*/ 11683509 w 12193587"/>
              <a:gd name="connsiteY134" fmla="*/ 4331066 h 13715998"/>
              <a:gd name="connsiteX135" fmla="*/ 11901042 w 12193587"/>
              <a:gd name="connsiteY135" fmla="*/ 5655070 h 13715998"/>
              <a:gd name="connsiteX136" fmla="*/ 11777274 w 12193587"/>
              <a:gd name="connsiteY136" fmla="*/ 4656457 h 13715998"/>
              <a:gd name="connsiteX137" fmla="*/ 11698512 w 12193587"/>
              <a:gd name="connsiteY137" fmla="*/ 4308625 h 13715998"/>
              <a:gd name="connsiteX138" fmla="*/ 11612248 w 12193587"/>
              <a:gd name="connsiteY138" fmla="*/ 3975754 h 13715998"/>
              <a:gd name="connsiteX139" fmla="*/ 11608498 w 12193587"/>
              <a:gd name="connsiteY139" fmla="*/ 3972014 h 13715998"/>
              <a:gd name="connsiteX140" fmla="*/ 11552239 w 12193587"/>
              <a:gd name="connsiteY140" fmla="*/ 3773787 h 13715998"/>
              <a:gd name="connsiteX141" fmla="*/ 11537236 w 12193587"/>
              <a:gd name="connsiteY141" fmla="*/ 3743866 h 13715998"/>
              <a:gd name="connsiteX142" fmla="*/ 11533486 w 12193587"/>
              <a:gd name="connsiteY142" fmla="*/ 3740126 h 13715998"/>
              <a:gd name="connsiteX143" fmla="*/ 11514733 w 12193587"/>
              <a:gd name="connsiteY143" fmla="*/ 3695244 h 13715998"/>
              <a:gd name="connsiteX144" fmla="*/ 11443472 w 12193587"/>
              <a:gd name="connsiteY144" fmla="*/ 3504498 h 13715998"/>
              <a:gd name="connsiteX145" fmla="*/ 11428470 w 12193587"/>
              <a:gd name="connsiteY145" fmla="*/ 3470837 h 13715998"/>
              <a:gd name="connsiteX146" fmla="*/ 10595842 w 12193587"/>
              <a:gd name="connsiteY146" fmla="*/ 1944865 h 13715998"/>
              <a:gd name="connsiteX147" fmla="*/ 9234384 w 12193587"/>
              <a:gd name="connsiteY147" fmla="*/ 527358 h 13715998"/>
              <a:gd name="connsiteX148" fmla="*/ 8454265 w 12193587"/>
              <a:gd name="connsiteY148" fmla="*/ 0 h 13715998"/>
              <a:gd name="connsiteX149" fmla="*/ 9200630 w 12193587"/>
              <a:gd name="connsiteY149" fmla="*/ 0 h 13715998"/>
              <a:gd name="connsiteX150" fmla="*/ 9309396 w 12193587"/>
              <a:gd name="connsiteY150" fmla="*/ 78543 h 13715998"/>
              <a:gd name="connsiteX151" fmla="*/ 11057164 w 12193587"/>
              <a:gd name="connsiteY151" fmla="*/ 1952346 h 13715998"/>
              <a:gd name="connsiteX152" fmla="*/ 11657255 w 12193587"/>
              <a:gd name="connsiteY152" fmla="*/ 3093084 h 13715998"/>
              <a:gd name="connsiteX153" fmla="*/ 11691010 w 12193587"/>
              <a:gd name="connsiteY153" fmla="*/ 3175367 h 13715998"/>
              <a:gd name="connsiteX154" fmla="*/ 11773523 w 12193587"/>
              <a:gd name="connsiteY154" fmla="*/ 3384814 h 13715998"/>
              <a:gd name="connsiteX155" fmla="*/ 11796026 w 12193587"/>
              <a:gd name="connsiteY155" fmla="*/ 3448396 h 13715998"/>
              <a:gd name="connsiteX156" fmla="*/ 11859786 w 12193587"/>
              <a:gd name="connsiteY156" fmla="*/ 3627922 h 13715998"/>
              <a:gd name="connsiteX157" fmla="*/ 11968552 w 12193587"/>
              <a:gd name="connsiteY157" fmla="*/ 3994454 h 13715998"/>
              <a:gd name="connsiteX158" fmla="*/ 12039814 w 12193587"/>
              <a:gd name="connsiteY158" fmla="*/ 4260003 h 13715998"/>
              <a:gd name="connsiteX159" fmla="*/ 12186086 w 12193587"/>
              <a:gd name="connsiteY159" fmla="*/ 5079090 h 13715998"/>
              <a:gd name="connsiteX160" fmla="*/ 12193587 w 12193587"/>
              <a:gd name="connsiteY160" fmla="*/ 5135194 h 13715998"/>
              <a:gd name="connsiteX161" fmla="*/ 12193587 w 12193587"/>
              <a:gd name="connsiteY161" fmla="*/ 5587749 h 13715998"/>
              <a:gd name="connsiteX162" fmla="*/ 12186086 w 12193587"/>
              <a:gd name="connsiteY162" fmla="*/ 5591489 h 13715998"/>
              <a:gd name="connsiteX163" fmla="*/ 12163582 w 12193587"/>
              <a:gd name="connsiteY163" fmla="*/ 5602709 h 13715998"/>
              <a:gd name="connsiteX164" fmla="*/ 12126076 w 12193587"/>
              <a:gd name="connsiteY164" fmla="*/ 5625149 h 13715998"/>
              <a:gd name="connsiteX165" fmla="*/ 12122326 w 12193587"/>
              <a:gd name="connsiteY165" fmla="*/ 5625149 h 13715998"/>
              <a:gd name="connsiteX166" fmla="*/ 12122326 w 12193587"/>
              <a:gd name="connsiteY166" fmla="*/ 5628889 h 13715998"/>
              <a:gd name="connsiteX167" fmla="*/ 12114825 w 12193587"/>
              <a:gd name="connsiteY167" fmla="*/ 5636369 h 13715998"/>
              <a:gd name="connsiteX168" fmla="*/ 12107324 w 12193587"/>
              <a:gd name="connsiteY168" fmla="*/ 5651329 h 13715998"/>
              <a:gd name="connsiteX169" fmla="*/ 12069818 w 12193587"/>
              <a:gd name="connsiteY169" fmla="*/ 6006642 h 13715998"/>
              <a:gd name="connsiteX170" fmla="*/ 11567241 w 12193587"/>
              <a:gd name="connsiteY170" fmla="*/ 7117460 h 13715998"/>
              <a:gd name="connsiteX171" fmla="*/ 11312202 w 12193587"/>
              <a:gd name="connsiteY171" fmla="*/ 7947768 h 13715998"/>
              <a:gd name="connsiteX172" fmla="*/ 11210937 w 12193587"/>
              <a:gd name="connsiteY172" fmla="*/ 8441463 h 13715998"/>
              <a:gd name="connsiteX173" fmla="*/ 11158429 w 12193587"/>
              <a:gd name="connsiteY173" fmla="*/ 8527486 h 13715998"/>
              <a:gd name="connsiteX174" fmla="*/ 11169680 w 12193587"/>
              <a:gd name="connsiteY174" fmla="*/ 8404062 h 13715998"/>
              <a:gd name="connsiteX175" fmla="*/ 11184683 w 12193587"/>
              <a:gd name="connsiteY175" fmla="*/ 8273158 h 13715998"/>
              <a:gd name="connsiteX176" fmla="*/ 11192184 w 12193587"/>
              <a:gd name="connsiteY176" fmla="*/ 8142253 h 13715998"/>
              <a:gd name="connsiteX177" fmla="*/ 11199685 w 12193587"/>
              <a:gd name="connsiteY177" fmla="*/ 7887927 h 13715998"/>
              <a:gd name="connsiteX178" fmla="*/ 11207186 w 12193587"/>
              <a:gd name="connsiteY178" fmla="*/ 7642480 h 13715998"/>
              <a:gd name="connsiteX179" fmla="*/ 11225896 w 12193587"/>
              <a:gd name="connsiteY179" fmla="*/ 7405998 h 13715998"/>
              <a:gd name="connsiteX180" fmla="*/ 11221681 w 12193587"/>
              <a:gd name="connsiteY180" fmla="*/ 7409851 h 13715998"/>
              <a:gd name="connsiteX181" fmla="*/ 11187926 w 12193587"/>
              <a:gd name="connsiteY181" fmla="*/ 7432288 h 13715998"/>
              <a:gd name="connsiteX182" fmla="*/ 11184175 w 12193587"/>
              <a:gd name="connsiteY182" fmla="*/ 7436028 h 13715998"/>
              <a:gd name="connsiteX183" fmla="*/ 11180425 w 12193587"/>
              <a:gd name="connsiteY183" fmla="*/ 7439768 h 13715998"/>
              <a:gd name="connsiteX184" fmla="*/ 11176674 w 12193587"/>
              <a:gd name="connsiteY184" fmla="*/ 7447248 h 13715998"/>
              <a:gd name="connsiteX185" fmla="*/ 11169173 w 12193587"/>
              <a:gd name="connsiteY185" fmla="*/ 7462206 h 13715998"/>
              <a:gd name="connsiteX186" fmla="*/ 11157921 w 12193587"/>
              <a:gd name="connsiteY186" fmla="*/ 7817479 h 13715998"/>
              <a:gd name="connsiteX187" fmla="*/ 10939452 w 12193587"/>
              <a:gd name="connsiteY187" fmla="*/ 8350390 h 13715998"/>
              <a:gd name="connsiteX188" fmla="*/ 10854315 w 12193587"/>
              <a:gd name="connsiteY188" fmla="*/ 8592761 h 13715998"/>
              <a:gd name="connsiteX189" fmla="*/ 10854315 w 12193587"/>
              <a:gd name="connsiteY189" fmla="*/ 8605743 h 13715998"/>
              <a:gd name="connsiteX190" fmla="*/ 10850565 w 12193587"/>
              <a:gd name="connsiteY190" fmla="*/ 8610885 h 13715998"/>
              <a:gd name="connsiteX191" fmla="*/ 10847215 w 12193587"/>
              <a:gd name="connsiteY191" fmla="*/ 8612974 h 13715998"/>
              <a:gd name="connsiteX192" fmla="*/ 10846816 w 12193587"/>
              <a:gd name="connsiteY192" fmla="*/ 8614109 h 13715998"/>
              <a:gd name="connsiteX193" fmla="*/ 10846816 w 12193587"/>
              <a:gd name="connsiteY193" fmla="*/ 8631924 h 13715998"/>
              <a:gd name="connsiteX194" fmla="*/ 10831819 w 12193587"/>
              <a:gd name="connsiteY194" fmla="*/ 8770312 h 13715998"/>
              <a:gd name="connsiteX195" fmla="*/ 10831819 w 12193587"/>
              <a:gd name="connsiteY195" fmla="*/ 8811455 h 13715998"/>
              <a:gd name="connsiteX196" fmla="*/ 10873061 w 12193587"/>
              <a:gd name="connsiteY196" fmla="*/ 9529577 h 13715998"/>
              <a:gd name="connsiteX197" fmla="*/ 10906804 w 12193587"/>
              <a:gd name="connsiteY197" fmla="*/ 9765210 h 13715998"/>
              <a:gd name="connsiteX198" fmla="*/ 10925550 w 12193587"/>
              <a:gd name="connsiteY198" fmla="*/ 9881157 h 13715998"/>
              <a:gd name="connsiteX199" fmla="*/ 10948045 w 12193587"/>
              <a:gd name="connsiteY199" fmla="*/ 9997104 h 13715998"/>
              <a:gd name="connsiteX200" fmla="*/ 10993036 w 12193587"/>
              <a:gd name="connsiteY200" fmla="*/ 10228997 h 13715998"/>
              <a:gd name="connsiteX201" fmla="*/ 11049274 w 12193587"/>
              <a:gd name="connsiteY201" fmla="*/ 10460891 h 13715998"/>
              <a:gd name="connsiteX202" fmla="*/ 11480433 w 12193587"/>
              <a:gd name="connsiteY202" fmla="*/ 11844771 h 13715998"/>
              <a:gd name="connsiteX203" fmla="*/ 12099053 w 12193587"/>
              <a:gd name="connsiteY203" fmla="*/ 13142627 h 13715998"/>
              <a:gd name="connsiteX204" fmla="*/ 12185285 w 12193587"/>
              <a:gd name="connsiteY204" fmla="*/ 13288495 h 13715998"/>
              <a:gd name="connsiteX205" fmla="*/ 12185285 w 12193587"/>
              <a:gd name="connsiteY205" fmla="*/ 13624530 h 13715998"/>
              <a:gd name="connsiteX206" fmla="*/ 12185285 w 12193587"/>
              <a:gd name="connsiteY206" fmla="*/ 13715998 h 13715998"/>
              <a:gd name="connsiteX207" fmla="*/ 11392900 w 12193587"/>
              <a:gd name="connsiteY207" fmla="*/ 13715998 h 13715998"/>
              <a:gd name="connsiteX208" fmla="*/ 11371706 w 12193587"/>
              <a:gd name="connsiteY208" fmla="*/ 13688699 h 13715998"/>
              <a:gd name="connsiteX209" fmla="*/ 11098013 w 12193587"/>
              <a:gd name="connsiteY209" fmla="*/ 13295976 h 13715998"/>
              <a:gd name="connsiteX210" fmla="*/ 11279967 w 12193587"/>
              <a:gd name="connsiteY210" fmla="*/ 13626810 h 13715998"/>
              <a:gd name="connsiteX211" fmla="*/ 11334089 w 12193587"/>
              <a:gd name="connsiteY211" fmla="*/ 13715998 h 13715998"/>
              <a:gd name="connsiteX212" fmla="*/ 10967120 w 12193587"/>
              <a:gd name="connsiteY212" fmla="*/ 13715998 h 13715998"/>
              <a:gd name="connsiteX213" fmla="*/ 10929299 w 12193587"/>
              <a:gd name="connsiteY213" fmla="*/ 13647557 h 13715998"/>
              <a:gd name="connsiteX214" fmla="*/ 10408158 w 12193587"/>
              <a:gd name="connsiteY214" fmla="*/ 12450687 h 13715998"/>
              <a:gd name="connsiteX215" fmla="*/ 10297556 w 12193587"/>
              <a:gd name="connsiteY215" fmla="*/ 12100509 h 13715998"/>
              <a:gd name="connsiteX216" fmla="*/ 10242417 w 12193587"/>
              <a:gd name="connsiteY216" fmla="*/ 11904610 h 13715998"/>
              <a:gd name="connsiteX217" fmla="*/ 10302397 w 12193587"/>
              <a:gd name="connsiteY217" fmla="*/ 12161590 h 13715998"/>
              <a:gd name="connsiteX218" fmla="*/ 10730753 w 12193587"/>
              <a:gd name="connsiteY218" fmla="*/ 13388644 h 13715998"/>
              <a:gd name="connsiteX219" fmla="*/ 10885146 w 12193587"/>
              <a:gd name="connsiteY219" fmla="*/ 13715998 h 13715998"/>
              <a:gd name="connsiteX220" fmla="*/ 10607834 w 12193587"/>
              <a:gd name="connsiteY220" fmla="*/ 13715998 h 13715998"/>
              <a:gd name="connsiteX221" fmla="*/ 10576948 w 12193587"/>
              <a:gd name="connsiteY221" fmla="*/ 13646713 h 13715998"/>
              <a:gd name="connsiteX222" fmla="*/ 10464408 w 12193587"/>
              <a:gd name="connsiteY222" fmla="*/ 13377423 h 13715998"/>
              <a:gd name="connsiteX223" fmla="*/ 10370625 w 12193587"/>
              <a:gd name="connsiteY223" fmla="*/ 13104394 h 13715998"/>
              <a:gd name="connsiteX224" fmla="*/ 10276842 w 12193587"/>
              <a:gd name="connsiteY224" fmla="*/ 12711681 h 13715998"/>
              <a:gd name="connsiteX225" fmla="*/ 10239328 w 12193587"/>
              <a:gd name="connsiteY225" fmla="*/ 12528415 h 13715998"/>
              <a:gd name="connsiteX226" fmla="*/ 10220572 w 12193587"/>
              <a:gd name="connsiteY226" fmla="*/ 12345149 h 13715998"/>
              <a:gd name="connsiteX227" fmla="*/ 10201815 w 12193587"/>
              <a:gd name="connsiteY227" fmla="*/ 12169363 h 13715998"/>
              <a:gd name="connsiteX228" fmla="*/ 10194312 w 12193587"/>
              <a:gd name="connsiteY228" fmla="*/ 12083340 h 13715998"/>
              <a:gd name="connsiteX229" fmla="*/ 10190561 w 12193587"/>
              <a:gd name="connsiteY229" fmla="*/ 11997317 h 13715998"/>
              <a:gd name="connsiteX230" fmla="*/ 10179312 w 12193587"/>
              <a:gd name="connsiteY230" fmla="*/ 11668319 h 13715998"/>
              <a:gd name="connsiteX231" fmla="*/ 10078228 w 12193587"/>
              <a:gd name="connsiteY231" fmla="*/ 11205194 h 13715998"/>
              <a:gd name="connsiteX232" fmla="*/ 10010742 w 12193587"/>
              <a:gd name="connsiteY232" fmla="*/ 10977041 h 13715998"/>
              <a:gd name="connsiteX233" fmla="*/ 9950754 w 12193587"/>
              <a:gd name="connsiteY233" fmla="*/ 10748887 h 13715998"/>
              <a:gd name="connsiteX234" fmla="*/ 9939507 w 12193587"/>
              <a:gd name="connsiteY234" fmla="*/ 10857354 h 13715998"/>
              <a:gd name="connsiteX235" fmla="*/ 9935758 w 12193587"/>
              <a:gd name="connsiteY235" fmla="*/ 10965821 h 13715998"/>
              <a:gd name="connsiteX236" fmla="*/ 9920761 w 12193587"/>
              <a:gd name="connsiteY236" fmla="*/ 10853613 h 13715998"/>
              <a:gd name="connsiteX237" fmla="*/ 9913262 w 12193587"/>
              <a:gd name="connsiteY237" fmla="*/ 10741407 h 13715998"/>
              <a:gd name="connsiteX238" fmla="*/ 9898265 w 12193587"/>
              <a:gd name="connsiteY238" fmla="*/ 10516994 h 13715998"/>
              <a:gd name="connsiteX239" fmla="*/ 9883269 w 12193587"/>
              <a:gd name="connsiteY239" fmla="*/ 10434709 h 13715998"/>
              <a:gd name="connsiteX240" fmla="*/ 9868272 w 12193587"/>
              <a:gd name="connsiteY240" fmla="*/ 10356165 h 13715998"/>
              <a:gd name="connsiteX241" fmla="*/ 9842027 w 12193587"/>
              <a:gd name="connsiteY241" fmla="*/ 10195335 h 13715998"/>
              <a:gd name="connsiteX242" fmla="*/ 9815783 w 12193587"/>
              <a:gd name="connsiteY242" fmla="*/ 10034506 h 13715998"/>
              <a:gd name="connsiteX243" fmla="*/ 9804890 w 12193587"/>
              <a:gd name="connsiteY243" fmla="*/ 9911356 h 13715998"/>
              <a:gd name="connsiteX244" fmla="*/ 9738886 w 12193587"/>
              <a:gd name="connsiteY244" fmla="*/ 9874767 h 13715998"/>
              <a:gd name="connsiteX245" fmla="*/ 9525173 w 12193587"/>
              <a:gd name="connsiteY245" fmla="*/ 9788720 h 13715998"/>
              <a:gd name="connsiteX246" fmla="*/ 9435189 w 12193587"/>
              <a:gd name="connsiteY246" fmla="*/ 9762531 h 13715998"/>
              <a:gd name="connsiteX247" fmla="*/ 8996516 w 12193587"/>
              <a:gd name="connsiteY247" fmla="*/ 9627850 h 13715998"/>
              <a:gd name="connsiteX248" fmla="*/ 8306636 w 12193587"/>
              <a:gd name="connsiteY248" fmla="*/ 9541803 h 13715998"/>
              <a:gd name="connsiteX249" fmla="*/ 7613007 w 12193587"/>
              <a:gd name="connsiteY249" fmla="*/ 9523097 h 13715998"/>
              <a:gd name="connsiteX250" fmla="*/ 6908131 w 12193587"/>
              <a:gd name="connsiteY250" fmla="*/ 9635332 h 13715998"/>
              <a:gd name="connsiteX251" fmla="*/ 6248246 w 12193587"/>
              <a:gd name="connsiteY251" fmla="*/ 9938366 h 13715998"/>
              <a:gd name="connsiteX252" fmla="*/ 5929552 w 12193587"/>
              <a:gd name="connsiteY252" fmla="*/ 10177801 h 13715998"/>
              <a:gd name="connsiteX253" fmla="*/ 6079525 w 12193587"/>
              <a:gd name="connsiteY253" fmla="*/ 9732602 h 13715998"/>
              <a:gd name="connsiteX254" fmla="*/ 6326983 w 12193587"/>
              <a:gd name="connsiteY254" fmla="*/ 9208839 h 13715998"/>
              <a:gd name="connsiteX255" fmla="*/ 6709416 w 12193587"/>
              <a:gd name="connsiteY255" fmla="*/ 8628959 h 13715998"/>
              <a:gd name="connsiteX256" fmla="*/ 7125593 w 12193587"/>
              <a:gd name="connsiteY256" fmla="*/ 8086490 h 13715998"/>
              <a:gd name="connsiteX257" fmla="*/ 7429289 w 12193587"/>
              <a:gd name="connsiteY257" fmla="*/ 7618847 h 13715998"/>
              <a:gd name="connsiteX258" fmla="*/ 6638179 w 12193587"/>
              <a:gd name="connsiteY258" fmla="*/ 8464348 h 13715998"/>
              <a:gd name="connsiteX259" fmla="*/ 5922053 w 12193587"/>
              <a:gd name="connsiteY259" fmla="*/ 9388415 h 13715998"/>
              <a:gd name="connsiteX260" fmla="*/ 6559442 w 12193587"/>
              <a:gd name="connsiteY260" fmla="*/ 8284773 h 13715998"/>
              <a:gd name="connsiteX261" fmla="*/ 7451786 w 12193587"/>
              <a:gd name="connsiteY261" fmla="*/ 7349483 h 13715998"/>
              <a:gd name="connsiteX262" fmla="*/ 8535346 w 12193587"/>
              <a:gd name="connsiteY262" fmla="*/ 6619956 h 13715998"/>
              <a:gd name="connsiteX263" fmla="*/ 9434310 w 12193587"/>
              <a:gd name="connsiteY263" fmla="*/ 6215383 h 13715998"/>
              <a:gd name="connsiteX264" fmla="*/ 9716174 w 12193587"/>
              <a:gd name="connsiteY264" fmla="*/ 6117869 h 13715998"/>
              <a:gd name="connsiteX265" fmla="*/ 9715757 w 12193587"/>
              <a:gd name="connsiteY265" fmla="*/ 6116971 h 13715998"/>
              <a:gd name="connsiteX266" fmla="*/ 9452580 w 12193587"/>
              <a:gd name="connsiteY266" fmla="*/ 6199083 h 13715998"/>
              <a:gd name="connsiteX267" fmla="*/ 7579264 w 12193587"/>
              <a:gd name="connsiteY267" fmla="*/ 7158684 h 13715998"/>
              <a:gd name="connsiteX268" fmla="*/ 5903306 w 12193587"/>
              <a:gd name="connsiteY268" fmla="*/ 8853429 h 13715998"/>
              <a:gd name="connsiteX269" fmla="*/ 4864739 w 12193587"/>
              <a:gd name="connsiteY269" fmla="*/ 11068197 h 13715998"/>
              <a:gd name="connsiteX270" fmla="*/ 4699768 w 12193587"/>
              <a:gd name="connsiteY270" fmla="*/ 11808948 h 13715998"/>
              <a:gd name="connsiteX271" fmla="*/ 4692269 w 12193587"/>
              <a:gd name="connsiteY271" fmla="*/ 11820171 h 13715998"/>
              <a:gd name="connsiteX272" fmla="*/ 4617281 w 12193587"/>
              <a:gd name="connsiteY272" fmla="*/ 11999747 h 13715998"/>
              <a:gd name="connsiteX273" fmla="*/ 4617281 w 12193587"/>
              <a:gd name="connsiteY273" fmla="*/ 12003489 h 13715998"/>
              <a:gd name="connsiteX274" fmla="*/ 4613532 w 12193587"/>
              <a:gd name="connsiteY274" fmla="*/ 12010971 h 13715998"/>
              <a:gd name="connsiteX275" fmla="*/ 4598534 w 12193587"/>
              <a:gd name="connsiteY275" fmla="*/ 11558290 h 13715998"/>
              <a:gd name="connsiteX276" fmla="*/ 4692269 w 12193587"/>
              <a:gd name="connsiteY276" fmla="*/ 10488317 h 13715998"/>
              <a:gd name="connsiteX277" fmla="*/ 4696017 w 12193587"/>
              <a:gd name="connsiteY277" fmla="*/ 10488317 h 13715998"/>
              <a:gd name="connsiteX278" fmla="*/ 4703517 w 12193587"/>
              <a:gd name="connsiteY278" fmla="*/ 10432200 h 13715998"/>
              <a:gd name="connsiteX279" fmla="*/ 5033459 w 12193587"/>
              <a:gd name="connsiteY279" fmla="*/ 9567991 h 13715998"/>
              <a:gd name="connsiteX280" fmla="*/ 5760832 w 12193587"/>
              <a:gd name="connsiteY280" fmla="*/ 8367078 h 13715998"/>
              <a:gd name="connsiteX281" fmla="*/ 7819221 w 12193587"/>
              <a:gd name="connsiteY281" fmla="*/ 6560098 h 13715998"/>
              <a:gd name="connsiteX282" fmla="*/ 9037758 w 12193587"/>
              <a:gd name="connsiteY282" fmla="*/ 5991439 h 13715998"/>
              <a:gd name="connsiteX283" fmla="*/ 9349891 w 12193587"/>
              <a:gd name="connsiteY283" fmla="*/ 5881544 h 13715998"/>
              <a:gd name="connsiteX284" fmla="*/ 9570461 w 12193587"/>
              <a:gd name="connsiteY284" fmla="*/ 5814998 h 13715998"/>
              <a:gd name="connsiteX285" fmla="*/ 9523449 w 12193587"/>
              <a:gd name="connsiteY285" fmla="*/ 5728069 h 13715998"/>
              <a:gd name="connsiteX286" fmla="*/ 9455028 w 12193587"/>
              <a:gd name="connsiteY286" fmla="*/ 5617713 h 13715998"/>
              <a:gd name="connsiteX287" fmla="*/ 9137945 w 12193587"/>
              <a:gd name="connsiteY287" fmla="*/ 5690456 h 13715998"/>
              <a:gd name="connsiteX288" fmla="*/ 7126360 w 12193587"/>
              <a:gd name="connsiteY288" fmla="*/ 6634990 h 13715998"/>
              <a:gd name="connsiteX289" fmla="*/ 6991335 w 12193587"/>
              <a:gd name="connsiteY289" fmla="*/ 6735982 h 13715998"/>
              <a:gd name="connsiteX290" fmla="*/ 6923822 w 12193587"/>
              <a:gd name="connsiteY290" fmla="*/ 6784606 h 13715998"/>
              <a:gd name="connsiteX291" fmla="*/ 6860059 w 12193587"/>
              <a:gd name="connsiteY291" fmla="*/ 6836973 h 13715998"/>
              <a:gd name="connsiteX292" fmla="*/ 6792546 w 12193587"/>
              <a:gd name="connsiteY292" fmla="*/ 6889338 h 13715998"/>
              <a:gd name="connsiteX293" fmla="*/ 6680024 w 12193587"/>
              <a:gd name="connsiteY293" fmla="*/ 6990330 h 13715998"/>
              <a:gd name="connsiteX294" fmla="*/ 6541249 w 12193587"/>
              <a:gd name="connsiteY294" fmla="*/ 7110024 h 13715998"/>
              <a:gd name="connsiteX295" fmla="*/ 6469984 w 12193587"/>
              <a:gd name="connsiteY295" fmla="*/ 7177352 h 13715998"/>
              <a:gd name="connsiteX296" fmla="*/ 6203685 w 12193587"/>
              <a:gd name="connsiteY296" fmla="*/ 7450403 h 13715998"/>
              <a:gd name="connsiteX297" fmla="*/ 6177429 w 12193587"/>
              <a:gd name="connsiteY297" fmla="*/ 7480326 h 13715998"/>
              <a:gd name="connsiteX298" fmla="*/ 6091163 w 12193587"/>
              <a:gd name="connsiteY298" fmla="*/ 7577578 h 13715998"/>
              <a:gd name="connsiteX299" fmla="*/ 6046154 w 12193587"/>
              <a:gd name="connsiteY299" fmla="*/ 7629945 h 13715998"/>
              <a:gd name="connsiteX300" fmla="*/ 6031151 w 12193587"/>
              <a:gd name="connsiteY300" fmla="*/ 7648647 h 13715998"/>
              <a:gd name="connsiteX301" fmla="*/ 6016149 w 12193587"/>
              <a:gd name="connsiteY301" fmla="*/ 7663608 h 13715998"/>
              <a:gd name="connsiteX302" fmla="*/ 5809859 w 12193587"/>
              <a:gd name="connsiteY302" fmla="*/ 7925438 h 13715998"/>
              <a:gd name="connsiteX303" fmla="*/ 5768602 w 12193587"/>
              <a:gd name="connsiteY303" fmla="*/ 7981544 h 13715998"/>
              <a:gd name="connsiteX304" fmla="*/ 5764850 w 12193587"/>
              <a:gd name="connsiteY304" fmla="*/ 7985284 h 13715998"/>
              <a:gd name="connsiteX305" fmla="*/ 5667332 w 12193587"/>
              <a:gd name="connsiteY305" fmla="*/ 8119940 h 13715998"/>
              <a:gd name="connsiteX306" fmla="*/ 5622324 w 12193587"/>
              <a:gd name="connsiteY306" fmla="*/ 8191008 h 13715998"/>
              <a:gd name="connsiteX307" fmla="*/ 5573563 w 12193587"/>
              <a:gd name="connsiteY307" fmla="*/ 8262076 h 13715998"/>
              <a:gd name="connsiteX308" fmla="*/ 5524804 w 12193587"/>
              <a:gd name="connsiteY308" fmla="*/ 8340625 h 13715998"/>
              <a:gd name="connsiteX309" fmla="*/ 5491049 w 12193587"/>
              <a:gd name="connsiteY309" fmla="*/ 8389251 h 13715998"/>
              <a:gd name="connsiteX310" fmla="*/ 5453542 w 12193587"/>
              <a:gd name="connsiteY310" fmla="*/ 8452838 h 13715998"/>
              <a:gd name="connsiteX311" fmla="*/ 5427286 w 12193587"/>
              <a:gd name="connsiteY311" fmla="*/ 8497723 h 13715998"/>
              <a:gd name="connsiteX312" fmla="*/ 5401032 w 12193587"/>
              <a:gd name="connsiteY312" fmla="*/ 8546349 h 13715998"/>
              <a:gd name="connsiteX313" fmla="*/ 5371025 w 12193587"/>
              <a:gd name="connsiteY313" fmla="*/ 8594974 h 13715998"/>
              <a:gd name="connsiteX314" fmla="*/ 5363524 w 12193587"/>
              <a:gd name="connsiteY314" fmla="*/ 8613677 h 13715998"/>
              <a:gd name="connsiteX315" fmla="*/ 5359773 w 12193587"/>
              <a:gd name="connsiteY315" fmla="*/ 8617417 h 13715998"/>
              <a:gd name="connsiteX316" fmla="*/ 5359773 w 12193587"/>
              <a:gd name="connsiteY316" fmla="*/ 8621157 h 13715998"/>
              <a:gd name="connsiteX317" fmla="*/ 5356023 w 12193587"/>
              <a:gd name="connsiteY317" fmla="*/ 8621157 h 13715998"/>
              <a:gd name="connsiteX318" fmla="*/ 5341020 w 12193587"/>
              <a:gd name="connsiteY318" fmla="*/ 8643600 h 13715998"/>
              <a:gd name="connsiteX319" fmla="*/ 5130980 w 12193587"/>
              <a:gd name="connsiteY319" fmla="*/ 8965277 h 13715998"/>
              <a:gd name="connsiteX320" fmla="*/ 4557120 w 12193587"/>
              <a:gd name="connsiteY320" fmla="*/ 10158475 h 13715998"/>
              <a:gd name="connsiteX321" fmla="*/ 4238309 w 12193587"/>
              <a:gd name="connsiteY321" fmla="*/ 11445183 h 13715998"/>
              <a:gd name="connsiteX322" fmla="*/ 4174546 w 12193587"/>
              <a:gd name="connsiteY322" fmla="*/ 12144644 h 13715998"/>
              <a:gd name="connsiteX323" fmla="*/ 4174546 w 12193587"/>
              <a:gd name="connsiteY323" fmla="*/ 12170827 h 13715998"/>
              <a:gd name="connsiteX324" fmla="*/ 4174546 w 12193587"/>
              <a:gd name="connsiteY324" fmla="*/ 12361589 h 13715998"/>
              <a:gd name="connsiteX325" fmla="*/ 4185799 w 12193587"/>
              <a:gd name="connsiteY325" fmla="*/ 12425176 h 13715998"/>
              <a:gd name="connsiteX326" fmla="*/ 4208303 w 12193587"/>
              <a:gd name="connsiteY326" fmla="*/ 12750594 h 13715998"/>
              <a:gd name="connsiteX327" fmla="*/ 4208303 w 12193587"/>
              <a:gd name="connsiteY327" fmla="*/ 12821662 h 13715998"/>
              <a:gd name="connsiteX328" fmla="*/ 4208344 w 12193587"/>
              <a:gd name="connsiteY328" fmla="*/ 12822247 h 13715998"/>
              <a:gd name="connsiteX329" fmla="*/ 4507741 w 12193587"/>
              <a:gd name="connsiteY329" fmla="*/ 12929127 h 13715998"/>
              <a:gd name="connsiteX330" fmla="*/ 5047770 w 12193587"/>
              <a:gd name="connsiteY330" fmla="*/ 13086178 h 13715998"/>
              <a:gd name="connsiteX331" fmla="*/ 5329035 w 12193587"/>
              <a:gd name="connsiteY331" fmla="*/ 13146007 h 13715998"/>
              <a:gd name="connsiteX332" fmla="*/ 5471544 w 12193587"/>
              <a:gd name="connsiteY332" fmla="*/ 13175921 h 13715998"/>
              <a:gd name="connsiteX333" fmla="*/ 5512795 w 12193587"/>
              <a:gd name="connsiteY333" fmla="*/ 13179660 h 13715998"/>
              <a:gd name="connsiteX334" fmla="*/ 5516546 w 12193587"/>
              <a:gd name="connsiteY334" fmla="*/ 13183399 h 13715998"/>
              <a:gd name="connsiteX335" fmla="*/ 5524047 w 12193587"/>
              <a:gd name="connsiteY335" fmla="*/ 13190878 h 13715998"/>
              <a:gd name="connsiteX336" fmla="*/ 5557798 w 12193587"/>
              <a:gd name="connsiteY336" fmla="*/ 13205835 h 13715998"/>
              <a:gd name="connsiteX337" fmla="*/ 5561549 w 12193587"/>
              <a:gd name="connsiteY337" fmla="*/ 13202096 h 13715998"/>
              <a:gd name="connsiteX338" fmla="*/ 5576549 w 12193587"/>
              <a:gd name="connsiteY338" fmla="*/ 13213314 h 13715998"/>
              <a:gd name="connsiteX339" fmla="*/ 5580299 w 12193587"/>
              <a:gd name="connsiteY339" fmla="*/ 13213314 h 13715998"/>
              <a:gd name="connsiteX340" fmla="*/ 5587799 w 12193587"/>
              <a:gd name="connsiteY340" fmla="*/ 13217053 h 13715998"/>
              <a:gd name="connsiteX341" fmla="*/ 5606550 w 12193587"/>
              <a:gd name="connsiteY341" fmla="*/ 13224531 h 13715998"/>
              <a:gd name="connsiteX342" fmla="*/ 5651552 w 12193587"/>
              <a:gd name="connsiteY342" fmla="*/ 13243228 h 13715998"/>
              <a:gd name="connsiteX343" fmla="*/ 5674055 w 12193587"/>
              <a:gd name="connsiteY343" fmla="*/ 13254446 h 13715998"/>
              <a:gd name="connsiteX344" fmla="*/ 5704055 w 12193587"/>
              <a:gd name="connsiteY344" fmla="*/ 13261925 h 13715998"/>
              <a:gd name="connsiteX345" fmla="*/ 5794061 w 12193587"/>
              <a:gd name="connsiteY345" fmla="*/ 13284361 h 13715998"/>
              <a:gd name="connsiteX346" fmla="*/ 5887815 w 12193587"/>
              <a:gd name="connsiteY346" fmla="*/ 13299317 h 13715998"/>
              <a:gd name="connsiteX347" fmla="*/ 5902816 w 12193587"/>
              <a:gd name="connsiteY347" fmla="*/ 13303057 h 13715998"/>
              <a:gd name="connsiteX348" fmla="*/ 5962819 w 12193587"/>
              <a:gd name="connsiteY348" fmla="*/ 13310535 h 13715998"/>
              <a:gd name="connsiteX349" fmla="*/ 6019072 w 12193587"/>
              <a:gd name="connsiteY349" fmla="*/ 13318014 h 13715998"/>
              <a:gd name="connsiteX350" fmla="*/ 6412844 w 12193587"/>
              <a:gd name="connsiteY350" fmla="*/ 13396539 h 13715998"/>
              <a:gd name="connsiteX351" fmla="*/ 6709110 w 12193587"/>
              <a:gd name="connsiteY351" fmla="*/ 13441411 h 13715998"/>
              <a:gd name="connsiteX352" fmla="*/ 6735361 w 12193587"/>
              <a:gd name="connsiteY352" fmla="*/ 13445150 h 13715998"/>
              <a:gd name="connsiteX353" fmla="*/ 6742862 w 12193587"/>
              <a:gd name="connsiteY353" fmla="*/ 13445150 h 13715998"/>
              <a:gd name="connsiteX354" fmla="*/ 6754112 w 12193587"/>
              <a:gd name="connsiteY354" fmla="*/ 13445150 h 13715998"/>
              <a:gd name="connsiteX355" fmla="*/ 6787864 w 12193587"/>
              <a:gd name="connsiteY355" fmla="*/ 13448889 h 13715998"/>
              <a:gd name="connsiteX356" fmla="*/ 6930371 w 12193587"/>
              <a:gd name="connsiteY356" fmla="*/ 13452629 h 13715998"/>
              <a:gd name="connsiteX357" fmla="*/ 6971624 w 12193587"/>
              <a:gd name="connsiteY357" fmla="*/ 13452629 h 13715998"/>
              <a:gd name="connsiteX358" fmla="*/ 6979124 w 12193587"/>
              <a:gd name="connsiteY358" fmla="*/ 13650811 h 13715998"/>
              <a:gd name="connsiteX359" fmla="*/ 6659888 w 12193587"/>
              <a:gd name="connsiteY359" fmla="*/ 13712043 h 13715998"/>
              <a:gd name="connsiteX360" fmla="*/ 6624493 w 12193587"/>
              <a:gd name="connsiteY360" fmla="*/ 13715998 h 13715998"/>
              <a:gd name="connsiteX361" fmla="*/ 4916524 w 12193587"/>
              <a:gd name="connsiteY361" fmla="*/ 13715998 h 13715998"/>
              <a:gd name="connsiteX362" fmla="*/ 4774445 w 12193587"/>
              <a:gd name="connsiteY362" fmla="*/ 13698276 h 13715998"/>
              <a:gd name="connsiteX363" fmla="*/ 2430130 w 12193587"/>
              <a:gd name="connsiteY363" fmla="*/ 12891734 h 13715998"/>
              <a:gd name="connsiteX364" fmla="*/ 948801 w 12193587"/>
              <a:gd name="connsiteY364" fmla="*/ 11661505 h 13715998"/>
              <a:gd name="connsiteX365" fmla="*/ 0 w 12193587"/>
              <a:gd name="connsiteY365" fmla="*/ 10087261 h 13715998"/>
              <a:gd name="connsiteX366" fmla="*/ 0 w 12193587"/>
              <a:gd name="connsiteY366" fmla="*/ 9891114 h 13715998"/>
              <a:gd name="connsiteX367" fmla="*/ 0 w 12193587"/>
              <a:gd name="connsiteY367" fmla="*/ 9719451 h 13715998"/>
              <a:gd name="connsiteX368" fmla="*/ 0 w 12193587"/>
              <a:gd name="connsiteY368" fmla="*/ 9570641 h 13715998"/>
              <a:gd name="connsiteX369" fmla="*/ 0 w 12193587"/>
              <a:gd name="connsiteY369" fmla="*/ 9443050 h 13715998"/>
              <a:gd name="connsiteX370" fmla="*/ 0 w 12193587"/>
              <a:gd name="connsiteY370" fmla="*/ 9335047 h 13715998"/>
              <a:gd name="connsiteX371" fmla="*/ 0 w 12193587"/>
              <a:gd name="connsiteY371" fmla="*/ 9244999 h 13715998"/>
              <a:gd name="connsiteX372" fmla="*/ 0 w 12193587"/>
              <a:gd name="connsiteY372" fmla="*/ 9171274 h 13715998"/>
              <a:gd name="connsiteX373" fmla="*/ 0 w 12193587"/>
              <a:gd name="connsiteY373" fmla="*/ 9112239 h 13715998"/>
              <a:gd name="connsiteX374" fmla="*/ 0 w 12193587"/>
              <a:gd name="connsiteY374" fmla="*/ 9066263 h 13715998"/>
              <a:gd name="connsiteX375" fmla="*/ 0 w 12193587"/>
              <a:gd name="connsiteY375" fmla="*/ 9031713 h 13715998"/>
              <a:gd name="connsiteX376" fmla="*/ 0 w 12193587"/>
              <a:gd name="connsiteY376" fmla="*/ 9006956 h 13715998"/>
              <a:gd name="connsiteX377" fmla="*/ 0 w 12193587"/>
              <a:gd name="connsiteY377" fmla="*/ 8990361 h 13715998"/>
              <a:gd name="connsiteX378" fmla="*/ 0 w 12193587"/>
              <a:gd name="connsiteY378" fmla="*/ 8975126 h 13715998"/>
              <a:gd name="connsiteX379" fmla="*/ 0 w 12193587"/>
              <a:gd name="connsiteY379" fmla="*/ 8972950 h 13715998"/>
              <a:gd name="connsiteX380" fmla="*/ 0 w 12193587"/>
              <a:gd name="connsiteY380" fmla="*/ 8949389 h 13715998"/>
              <a:gd name="connsiteX381" fmla="*/ 0 w 12193587"/>
              <a:gd name="connsiteY381" fmla="*/ 8866178 h 13715998"/>
              <a:gd name="connsiteX382" fmla="*/ 0 w 12193587"/>
              <a:gd name="connsiteY382" fmla="*/ 8769620 h 13715998"/>
              <a:gd name="connsiteX383" fmla="*/ 0 w 12193587"/>
              <a:gd name="connsiteY383" fmla="*/ 8658723 h 13715998"/>
              <a:gd name="connsiteX384" fmla="*/ 0 w 12193587"/>
              <a:gd name="connsiteY384" fmla="*/ 8532494 h 13715998"/>
              <a:gd name="connsiteX385" fmla="*/ 0 w 12193587"/>
              <a:gd name="connsiteY385" fmla="*/ 8389941 h 13715998"/>
              <a:gd name="connsiteX386" fmla="*/ 0 w 12193587"/>
              <a:gd name="connsiteY386" fmla="*/ 8230070 h 13715998"/>
              <a:gd name="connsiteX387" fmla="*/ 0 w 12193587"/>
              <a:gd name="connsiteY387" fmla="*/ 8051888 h 13715998"/>
              <a:gd name="connsiteX388" fmla="*/ 0 w 12193587"/>
              <a:gd name="connsiteY388" fmla="*/ 7854403 h 13715998"/>
              <a:gd name="connsiteX389" fmla="*/ 0 w 12193587"/>
              <a:gd name="connsiteY389" fmla="*/ 7636623 h 13715998"/>
              <a:gd name="connsiteX390" fmla="*/ 0 w 12193587"/>
              <a:gd name="connsiteY390" fmla="*/ 7397555 h 13715998"/>
              <a:gd name="connsiteX391" fmla="*/ 0 w 12193587"/>
              <a:gd name="connsiteY391" fmla="*/ 7136205 h 13715998"/>
              <a:gd name="connsiteX392" fmla="*/ 0 w 12193587"/>
              <a:gd name="connsiteY392" fmla="*/ 6851581 h 13715998"/>
              <a:gd name="connsiteX393" fmla="*/ 0 w 12193587"/>
              <a:gd name="connsiteY393" fmla="*/ 6542691 h 13715998"/>
              <a:gd name="connsiteX394" fmla="*/ 0 w 12193587"/>
              <a:gd name="connsiteY394" fmla="*/ 6208541 h 13715998"/>
              <a:gd name="connsiteX395" fmla="*/ 0 w 12193587"/>
              <a:gd name="connsiteY395" fmla="*/ 5848140 h 13715998"/>
              <a:gd name="connsiteX396" fmla="*/ 0 w 12193587"/>
              <a:gd name="connsiteY396" fmla="*/ 5460493 h 13715998"/>
              <a:gd name="connsiteX397" fmla="*/ 90017 w 12193587"/>
              <a:gd name="connsiteY397" fmla="*/ 5127594 h 13715998"/>
              <a:gd name="connsiteX398" fmla="*/ 281304 w 12193587"/>
              <a:gd name="connsiteY398" fmla="*/ 4577751 h 13715998"/>
              <a:gd name="connsiteX399" fmla="*/ 390075 w 12193587"/>
              <a:gd name="connsiteY399" fmla="*/ 4312181 h 13715998"/>
              <a:gd name="connsiteX400" fmla="*/ 416330 w 12193587"/>
              <a:gd name="connsiteY400" fmla="*/ 4244853 h 13715998"/>
              <a:gd name="connsiteX401" fmla="*/ 412579 w 12193587"/>
              <a:gd name="connsiteY401" fmla="*/ 4241112 h 13715998"/>
              <a:gd name="connsiteX402" fmla="*/ 412579 w 12193587"/>
              <a:gd name="connsiteY402" fmla="*/ 4237372 h 13715998"/>
              <a:gd name="connsiteX403" fmla="*/ 420080 w 12193587"/>
              <a:gd name="connsiteY403" fmla="*/ 4237372 h 13715998"/>
              <a:gd name="connsiteX404" fmla="*/ 427582 w 12193587"/>
              <a:gd name="connsiteY404" fmla="*/ 4233632 h 13715998"/>
              <a:gd name="connsiteX405" fmla="*/ 435083 w 12193587"/>
              <a:gd name="connsiteY405" fmla="*/ 4226151 h 13715998"/>
              <a:gd name="connsiteX406" fmla="*/ 450086 w 12193587"/>
              <a:gd name="connsiteY406" fmla="*/ 4211190 h 13715998"/>
              <a:gd name="connsiteX407" fmla="*/ 480092 w 12193587"/>
              <a:gd name="connsiteY407" fmla="*/ 4185006 h 13715998"/>
              <a:gd name="connsiteX408" fmla="*/ 540103 w 12193587"/>
              <a:gd name="connsiteY408" fmla="*/ 4128899 h 13715998"/>
              <a:gd name="connsiteX409" fmla="*/ 1293997 w 12193587"/>
              <a:gd name="connsiteY409" fmla="*/ 3567835 h 13715998"/>
              <a:gd name="connsiteX410" fmla="*/ 2302940 w 12193587"/>
              <a:gd name="connsiteY410" fmla="*/ 3070357 h 13715998"/>
              <a:gd name="connsiteX411" fmla="*/ 3349389 w 12193587"/>
              <a:gd name="connsiteY411" fmla="*/ 2737459 h 13715998"/>
              <a:gd name="connsiteX412" fmla="*/ 4200802 w 12193587"/>
              <a:gd name="connsiteY412" fmla="*/ 2505552 h 13715998"/>
              <a:gd name="connsiteX413" fmla="*/ 2381704 w 12193587"/>
              <a:gd name="connsiteY413" fmla="*/ 2875855 h 13715998"/>
              <a:gd name="connsiteX414" fmla="*/ 682631 w 12193587"/>
              <a:gd name="connsiteY414" fmla="*/ 3646384 h 13715998"/>
              <a:gd name="connsiteX415" fmla="*/ 2392957 w 12193587"/>
              <a:gd name="connsiteY415" fmla="*/ 2685093 h 13715998"/>
              <a:gd name="connsiteX416" fmla="*/ 2580493 w 12193587"/>
              <a:gd name="connsiteY416" fmla="*/ 2632727 h 13715998"/>
              <a:gd name="connsiteX417" fmla="*/ 2771779 w 12193587"/>
              <a:gd name="connsiteY417" fmla="*/ 2587842 h 13715998"/>
              <a:gd name="connsiteX418" fmla="*/ 4300840 w 12193587"/>
              <a:gd name="connsiteY418" fmla="*/ 2426360 h 13715998"/>
              <a:gd name="connsiteX419" fmla="*/ 4802451 w 12193587"/>
              <a:gd name="connsiteY419" fmla="*/ 2449007 h 13715998"/>
              <a:gd name="connsiteX420" fmla="*/ 4640426 w 12193587"/>
              <a:gd name="connsiteY420" fmla="*/ 2400022 h 13715998"/>
              <a:gd name="connsiteX421" fmla="*/ 4204426 w 12193587"/>
              <a:gd name="connsiteY421" fmla="*/ 2290168 h 13715998"/>
              <a:gd name="connsiteX422" fmla="*/ 3983144 w 12193587"/>
              <a:gd name="connsiteY422" fmla="*/ 2249031 h 13715998"/>
              <a:gd name="connsiteX423" fmla="*/ 3874378 w 12193587"/>
              <a:gd name="connsiteY423" fmla="*/ 2226593 h 13715998"/>
              <a:gd name="connsiteX424" fmla="*/ 3761863 w 12193587"/>
              <a:gd name="connsiteY424" fmla="*/ 2211634 h 13715998"/>
              <a:gd name="connsiteX425" fmla="*/ 3540581 w 12193587"/>
              <a:gd name="connsiteY425" fmla="*/ 2181716 h 13715998"/>
              <a:gd name="connsiteX426" fmla="*/ 3319299 w 12193587"/>
              <a:gd name="connsiteY426" fmla="*/ 2159278 h 13715998"/>
              <a:gd name="connsiteX427" fmla="*/ 3293045 w 12193587"/>
              <a:gd name="connsiteY427" fmla="*/ 2159278 h 13715998"/>
              <a:gd name="connsiteX428" fmla="*/ 3356804 w 12193587"/>
              <a:gd name="connsiteY428" fmla="*/ 2148059 h 13715998"/>
              <a:gd name="connsiteX429" fmla="*/ 3495574 w 12193587"/>
              <a:gd name="connsiteY429" fmla="*/ 2125620 h 13715998"/>
              <a:gd name="connsiteX430" fmla="*/ 3776864 w 12193587"/>
              <a:gd name="connsiteY430" fmla="*/ 2088223 h 13715998"/>
              <a:gd name="connsiteX431" fmla="*/ 3919385 w 12193587"/>
              <a:gd name="connsiteY431" fmla="*/ 2073264 h 13715998"/>
              <a:gd name="connsiteX432" fmla="*/ 3990645 w 12193587"/>
              <a:gd name="connsiteY432" fmla="*/ 2065785 h 13715998"/>
              <a:gd name="connsiteX433" fmla="*/ 4058155 w 12193587"/>
              <a:gd name="connsiteY433" fmla="*/ 2062045 h 13715998"/>
              <a:gd name="connsiteX434" fmla="*/ 4200675 w 12193587"/>
              <a:gd name="connsiteY434" fmla="*/ 2050826 h 13715998"/>
              <a:gd name="connsiteX435" fmla="*/ 4339446 w 12193587"/>
              <a:gd name="connsiteY435" fmla="*/ 2047086 h 13715998"/>
              <a:gd name="connsiteX436" fmla="*/ 4410706 w 12193587"/>
              <a:gd name="connsiteY436" fmla="*/ 2043346 h 13715998"/>
              <a:gd name="connsiteX437" fmla="*/ 4478215 w 12193587"/>
              <a:gd name="connsiteY437" fmla="*/ 2043346 h 13715998"/>
              <a:gd name="connsiteX438" fmla="*/ 4620736 w 12193587"/>
              <a:gd name="connsiteY438" fmla="*/ 2039607 h 13715998"/>
              <a:gd name="connsiteX439" fmla="*/ 4759505 w 12193587"/>
              <a:gd name="connsiteY439" fmla="*/ 2043346 h 13715998"/>
              <a:gd name="connsiteX440" fmla="*/ 4827016 w 12193587"/>
              <a:gd name="connsiteY440" fmla="*/ 2043346 h 13715998"/>
              <a:gd name="connsiteX441" fmla="*/ 4894524 w 12193587"/>
              <a:gd name="connsiteY441" fmla="*/ 2047086 h 13715998"/>
              <a:gd name="connsiteX442" fmla="*/ 4999540 w 12193587"/>
              <a:gd name="connsiteY442" fmla="*/ 2050826 h 13715998"/>
              <a:gd name="connsiteX443" fmla="*/ 5055798 w 12193587"/>
              <a:gd name="connsiteY443" fmla="*/ 2054565 h 13715998"/>
              <a:gd name="connsiteX444" fmla="*/ 5112057 w 12193587"/>
              <a:gd name="connsiteY444" fmla="*/ 2062045 h 13715998"/>
              <a:gd name="connsiteX445" fmla="*/ 5344589 w 12193587"/>
              <a:gd name="connsiteY445" fmla="*/ 2088223 h 13715998"/>
              <a:gd name="connsiteX446" fmla="*/ 5862163 w 12193587"/>
              <a:gd name="connsiteY446" fmla="*/ 2189195 h 13715998"/>
              <a:gd name="connsiteX447" fmla="*/ 6961070 w 12193587"/>
              <a:gd name="connsiteY447" fmla="*/ 2566907 h 13715998"/>
              <a:gd name="connsiteX448" fmla="*/ 7032331 w 12193587"/>
              <a:gd name="connsiteY448" fmla="*/ 2596826 h 13715998"/>
              <a:gd name="connsiteX449" fmla="*/ 7096090 w 12193587"/>
              <a:gd name="connsiteY449" fmla="*/ 2626743 h 13715998"/>
              <a:gd name="connsiteX450" fmla="*/ 7231110 w 12193587"/>
              <a:gd name="connsiteY450" fmla="*/ 2690319 h 13715998"/>
              <a:gd name="connsiteX451" fmla="*/ 7264865 w 12193587"/>
              <a:gd name="connsiteY451" fmla="*/ 2705277 h 13715998"/>
              <a:gd name="connsiteX452" fmla="*/ 7294869 w 12193587"/>
              <a:gd name="connsiteY452" fmla="*/ 2723976 h 13715998"/>
              <a:gd name="connsiteX453" fmla="*/ 7358627 w 12193587"/>
              <a:gd name="connsiteY453" fmla="*/ 2757634 h 13715998"/>
              <a:gd name="connsiteX454" fmla="*/ 7486147 w 12193587"/>
              <a:gd name="connsiteY454" fmla="*/ 2824949 h 13715998"/>
              <a:gd name="connsiteX455" fmla="*/ 7733682 w 12193587"/>
              <a:gd name="connsiteY455" fmla="*/ 2959579 h 13715998"/>
              <a:gd name="connsiteX456" fmla="*/ 7849948 w 12193587"/>
              <a:gd name="connsiteY456" fmla="*/ 3030633 h 13715998"/>
              <a:gd name="connsiteX457" fmla="*/ 7966215 w 12193587"/>
              <a:gd name="connsiteY457" fmla="*/ 3097948 h 13715998"/>
              <a:gd name="connsiteX458" fmla="*/ 8746326 w 12193587"/>
              <a:gd name="connsiteY458" fmla="*/ 3572893 h 13715998"/>
              <a:gd name="connsiteX459" fmla="*/ 7984968 w 12193587"/>
              <a:gd name="connsiteY459" fmla="*/ 2989496 h 13715998"/>
              <a:gd name="connsiteX460" fmla="*/ 7159850 w 12193587"/>
              <a:gd name="connsiteY460" fmla="*/ 2488374 h 13715998"/>
              <a:gd name="connsiteX461" fmla="*/ 6278473 w 12193587"/>
              <a:gd name="connsiteY461" fmla="*/ 2088223 h 13715998"/>
              <a:gd name="connsiteX462" fmla="*/ 5352090 w 12193587"/>
              <a:gd name="connsiteY462" fmla="*/ 1807744 h 13715998"/>
              <a:gd name="connsiteX463" fmla="*/ 7377380 w 12193587"/>
              <a:gd name="connsiteY463" fmla="*/ 2398620 h 13715998"/>
              <a:gd name="connsiteX464" fmla="*/ 9106378 w 12193587"/>
              <a:gd name="connsiteY464" fmla="*/ 3655167 h 13715998"/>
              <a:gd name="connsiteX465" fmla="*/ 10340304 w 12193587"/>
              <a:gd name="connsiteY465" fmla="*/ 5420317 h 13715998"/>
              <a:gd name="connsiteX466" fmla="*/ 10804397 w 12193587"/>
              <a:gd name="connsiteY466" fmla="*/ 6685614 h 13715998"/>
              <a:gd name="connsiteX467" fmla="*/ 10829690 w 12193587"/>
              <a:gd name="connsiteY467" fmla="*/ 6789780 h 13715998"/>
              <a:gd name="connsiteX468" fmla="*/ 10831819 w 12193587"/>
              <a:gd name="connsiteY468" fmla="*/ 6784258 h 13715998"/>
              <a:gd name="connsiteX469" fmla="*/ 10838664 w 12193587"/>
              <a:gd name="connsiteY469" fmla="*/ 6763774 h 13715998"/>
              <a:gd name="connsiteX470" fmla="*/ 10832679 w 12193587"/>
              <a:gd name="connsiteY470" fmla="*/ 6736233 h 13715998"/>
              <a:gd name="connsiteX471" fmla="*/ 10771616 w 12193587"/>
              <a:gd name="connsiteY471" fmla="*/ 6493619 h 13715998"/>
              <a:gd name="connsiteX472" fmla="*/ 10437818 w 12193587"/>
              <a:gd name="connsiteY472" fmla="*/ 5551208 h 13715998"/>
              <a:gd name="connsiteX473" fmla="*/ 9395169 w 12193587"/>
              <a:gd name="connsiteY473" fmla="*/ 3872071 h 13715998"/>
              <a:gd name="connsiteX474" fmla="*/ 7936211 w 12193587"/>
              <a:gd name="connsiteY474" fmla="*/ 2555689 h 13715998"/>
              <a:gd name="connsiteX475" fmla="*/ 6162207 w 12193587"/>
              <a:gd name="connsiteY475" fmla="*/ 1703032 h 13715998"/>
              <a:gd name="connsiteX476" fmla="*/ 4196925 w 12193587"/>
              <a:gd name="connsiteY476" fmla="*/ 1370196 h 13715998"/>
              <a:gd name="connsiteX477" fmla="*/ 2190388 w 12193587"/>
              <a:gd name="connsiteY477" fmla="*/ 1594580 h 13715998"/>
              <a:gd name="connsiteX478" fmla="*/ 390129 w 12193587"/>
              <a:gd name="connsiteY478" fmla="*/ 2312607 h 13715998"/>
              <a:gd name="connsiteX479" fmla="*/ 2989252 w 12193587"/>
              <a:gd name="connsiteY479" fmla="*/ 1093457 h 13715998"/>
              <a:gd name="connsiteX480" fmla="*/ 4256934 w 12193587"/>
              <a:gd name="connsiteY480" fmla="*/ 992484 h 13715998"/>
              <a:gd name="connsiteX481" fmla="*/ 4913277 w 12193587"/>
              <a:gd name="connsiteY481" fmla="*/ 1033621 h 13715998"/>
              <a:gd name="connsiteX482" fmla="*/ 5239574 w 12193587"/>
              <a:gd name="connsiteY482" fmla="*/ 1074758 h 13715998"/>
              <a:gd name="connsiteX483" fmla="*/ 5400849 w 12193587"/>
              <a:gd name="connsiteY483" fmla="*/ 1100936 h 13715998"/>
              <a:gd name="connsiteX484" fmla="*/ 5562121 w 12193587"/>
              <a:gd name="connsiteY484" fmla="*/ 1134593 h 13715998"/>
              <a:gd name="connsiteX485" fmla="*/ 6818550 w 12193587"/>
              <a:gd name="connsiteY485" fmla="*/ 1508566 h 13715998"/>
              <a:gd name="connsiteX486" fmla="*/ 6972322 w 12193587"/>
              <a:gd name="connsiteY486" fmla="*/ 1572141 h 13715998"/>
              <a:gd name="connsiteX487" fmla="*/ 7118594 w 12193587"/>
              <a:gd name="connsiteY487" fmla="*/ 1639456 h 13715998"/>
              <a:gd name="connsiteX488" fmla="*/ 7414887 w 12193587"/>
              <a:gd name="connsiteY488" fmla="*/ 1777826 h 13715998"/>
              <a:gd name="connsiteX489" fmla="*/ 7699927 w 12193587"/>
              <a:gd name="connsiteY489" fmla="*/ 1934894 h 13715998"/>
              <a:gd name="connsiteX490" fmla="*/ 7838696 w 12193587"/>
              <a:gd name="connsiteY490" fmla="*/ 2020908 h 13715998"/>
              <a:gd name="connsiteX491" fmla="*/ 7973716 w 12193587"/>
              <a:gd name="connsiteY491" fmla="*/ 2103182 h 13715998"/>
              <a:gd name="connsiteX492" fmla="*/ 9848984 w 12193587"/>
              <a:gd name="connsiteY492" fmla="*/ 3845893 h 13715998"/>
              <a:gd name="connsiteX493" fmla="*/ 10985397 w 12193587"/>
              <a:gd name="connsiteY493" fmla="*/ 6078509 h 13715998"/>
              <a:gd name="connsiteX494" fmla="*/ 11043265 w 12193587"/>
              <a:gd name="connsiteY494" fmla="*/ 6279431 h 13715998"/>
              <a:gd name="connsiteX495" fmla="*/ 11049274 w 12193587"/>
              <a:gd name="connsiteY495" fmla="*/ 6268108 h 13715998"/>
              <a:gd name="connsiteX496" fmla="*/ 11112830 w 12193587"/>
              <a:gd name="connsiteY496" fmla="*/ 6152490 h 13715998"/>
              <a:gd name="connsiteX497" fmla="*/ 11110167 w 12193587"/>
              <a:gd name="connsiteY497" fmla="*/ 6142510 h 13715998"/>
              <a:gd name="connsiteX498" fmla="*/ 10681666 w 12193587"/>
              <a:gd name="connsiteY498" fmla="*/ 5005962 h 13715998"/>
              <a:gd name="connsiteX499" fmla="*/ 9203946 w 12193587"/>
              <a:gd name="connsiteY499" fmla="*/ 2907720 h 13715998"/>
              <a:gd name="connsiteX500" fmla="*/ 8198798 w 12193587"/>
              <a:gd name="connsiteY500" fmla="*/ 2069920 h 13715998"/>
              <a:gd name="connsiteX501" fmla="*/ 7047377 w 12193587"/>
              <a:gd name="connsiteY501" fmla="*/ 1422869 h 13715998"/>
              <a:gd name="connsiteX502" fmla="*/ 6192250 w 12193587"/>
              <a:gd name="connsiteY502" fmla="*/ 1101213 h 13715998"/>
              <a:gd name="connsiteX503" fmla="*/ 11079492 w 12193587"/>
              <a:gd name="connsiteY503" fmla="*/ 5413876 h 13715998"/>
              <a:gd name="connsiteX504" fmla="*/ 11117532 w 12193587"/>
              <a:gd name="connsiteY504" fmla="*/ 5525961 h 13715998"/>
              <a:gd name="connsiteX505" fmla="*/ 11113422 w 12193587"/>
              <a:gd name="connsiteY505" fmla="*/ 5505465 h 13715998"/>
              <a:gd name="connsiteX506" fmla="*/ 11038410 w 12193587"/>
              <a:gd name="connsiteY506" fmla="*/ 5206255 h 13715998"/>
              <a:gd name="connsiteX507" fmla="*/ 11038410 w 12193587"/>
              <a:gd name="connsiteY507" fmla="*/ 5202514 h 13715998"/>
              <a:gd name="connsiteX508" fmla="*/ 10997154 w 12193587"/>
              <a:gd name="connsiteY508" fmla="*/ 5037950 h 13715998"/>
              <a:gd name="connsiteX509" fmla="*/ 10997154 w 12193587"/>
              <a:gd name="connsiteY509" fmla="*/ 5034211 h 13715998"/>
              <a:gd name="connsiteX510" fmla="*/ 10880886 w 12193587"/>
              <a:gd name="connsiteY510" fmla="*/ 4592874 h 13715998"/>
              <a:gd name="connsiteX511" fmla="*/ 10329552 w 12193587"/>
              <a:gd name="connsiteY511" fmla="*/ 3358633 h 13715998"/>
              <a:gd name="connsiteX512" fmla="*/ 8555531 w 12193587"/>
              <a:gd name="connsiteY512" fmla="*/ 1552152 h 13715998"/>
              <a:gd name="connsiteX513" fmla="*/ 6376448 w 12193587"/>
              <a:gd name="connsiteY513" fmla="*/ 306690 h 13715998"/>
              <a:gd name="connsiteX514" fmla="*/ 5547571 w 12193587"/>
              <a:gd name="connsiteY514" fmla="*/ 0 h 1371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</a:cxnLst>
            <a:rect l="l" t="t" r="r" b="b"/>
            <a:pathLst>
              <a:path w="12193587" h="13715998">
                <a:moveTo>
                  <a:pt x="7256639" y="13426453"/>
                </a:moveTo>
                <a:cubicBezTo>
                  <a:pt x="7256639" y="13426453"/>
                  <a:pt x="7256639" y="13426453"/>
                  <a:pt x="7257577" y="13426453"/>
                </a:cubicBezTo>
                <a:lnTo>
                  <a:pt x="7260388" y="13426453"/>
                </a:lnTo>
                <a:cubicBezTo>
                  <a:pt x="7260388" y="13426453"/>
                  <a:pt x="7264139" y="13430193"/>
                  <a:pt x="7249139" y="13430193"/>
                </a:cubicBezTo>
                <a:cubicBezTo>
                  <a:pt x="7249139" y="13430193"/>
                  <a:pt x="7249139" y="13430193"/>
                  <a:pt x="7256639" y="13426453"/>
                </a:cubicBezTo>
                <a:close/>
                <a:moveTo>
                  <a:pt x="7819168" y="13370365"/>
                </a:moveTo>
                <a:cubicBezTo>
                  <a:pt x="7699162" y="13422715"/>
                  <a:pt x="7575405" y="13471325"/>
                  <a:pt x="7451650" y="13512457"/>
                </a:cubicBezTo>
                <a:cubicBezTo>
                  <a:pt x="7372894" y="13538633"/>
                  <a:pt x="7301642" y="13564808"/>
                  <a:pt x="7222887" y="13587243"/>
                </a:cubicBezTo>
                <a:lnTo>
                  <a:pt x="7207887" y="13587243"/>
                </a:lnTo>
                <a:cubicBezTo>
                  <a:pt x="7207887" y="13583505"/>
                  <a:pt x="7200385" y="13579765"/>
                  <a:pt x="7200385" y="13576025"/>
                </a:cubicBezTo>
                <a:cubicBezTo>
                  <a:pt x="7200385" y="13579765"/>
                  <a:pt x="7189136" y="13583505"/>
                  <a:pt x="7189136" y="13587243"/>
                </a:cubicBezTo>
                <a:cubicBezTo>
                  <a:pt x="7189136" y="13587243"/>
                  <a:pt x="7189136" y="13587243"/>
                  <a:pt x="7204956" y="13587243"/>
                </a:cubicBezTo>
                <a:lnTo>
                  <a:pt x="7207887" y="13587243"/>
                </a:lnTo>
                <a:cubicBezTo>
                  <a:pt x="7211636" y="13590983"/>
                  <a:pt x="7211636" y="13590983"/>
                  <a:pt x="7211636" y="13590983"/>
                </a:cubicBezTo>
                <a:cubicBezTo>
                  <a:pt x="7140382" y="13613419"/>
                  <a:pt x="7061628" y="13617158"/>
                  <a:pt x="6986625" y="13654551"/>
                </a:cubicBezTo>
                <a:cubicBezTo>
                  <a:pt x="6982874" y="13654551"/>
                  <a:pt x="6982874" y="13650811"/>
                  <a:pt x="6979124" y="13650811"/>
                </a:cubicBezTo>
                <a:cubicBezTo>
                  <a:pt x="6979124" y="13613419"/>
                  <a:pt x="6982874" y="13542372"/>
                  <a:pt x="6979124" y="13467586"/>
                </a:cubicBezTo>
                <a:cubicBezTo>
                  <a:pt x="6979124" y="13456368"/>
                  <a:pt x="6979124" y="13456368"/>
                  <a:pt x="6979124" y="13456368"/>
                </a:cubicBezTo>
                <a:cubicBezTo>
                  <a:pt x="6982874" y="13463847"/>
                  <a:pt x="6982874" y="13463847"/>
                  <a:pt x="6982874" y="13463847"/>
                </a:cubicBezTo>
                <a:cubicBezTo>
                  <a:pt x="6986625" y="13467586"/>
                  <a:pt x="6986625" y="13467586"/>
                  <a:pt x="6986625" y="13467586"/>
                </a:cubicBezTo>
                <a:cubicBezTo>
                  <a:pt x="6990374" y="13456368"/>
                  <a:pt x="6990374" y="13456368"/>
                  <a:pt x="6990374" y="13456368"/>
                </a:cubicBezTo>
                <a:cubicBezTo>
                  <a:pt x="6990374" y="13452629"/>
                  <a:pt x="6990374" y="13452629"/>
                  <a:pt x="6990374" y="13452629"/>
                </a:cubicBezTo>
                <a:cubicBezTo>
                  <a:pt x="7016625" y="13452629"/>
                  <a:pt x="7042877" y="13448889"/>
                  <a:pt x="7069128" y="13445150"/>
                </a:cubicBezTo>
                <a:cubicBezTo>
                  <a:pt x="7091630" y="13441411"/>
                  <a:pt x="7114131" y="13437671"/>
                  <a:pt x="7136633" y="13430193"/>
                </a:cubicBezTo>
                <a:cubicBezTo>
                  <a:pt x="7140382" y="13430193"/>
                  <a:pt x="7140382" y="13430193"/>
                  <a:pt x="7140382" y="13430193"/>
                </a:cubicBezTo>
                <a:lnTo>
                  <a:pt x="7147882" y="13430193"/>
                </a:lnTo>
                <a:lnTo>
                  <a:pt x="7150226" y="13430193"/>
                </a:lnTo>
                <a:cubicBezTo>
                  <a:pt x="7151633" y="13430193"/>
                  <a:pt x="7151633" y="13430193"/>
                  <a:pt x="7151633" y="13430193"/>
                </a:cubicBezTo>
                <a:cubicBezTo>
                  <a:pt x="7170385" y="13426453"/>
                  <a:pt x="7170385" y="13426453"/>
                  <a:pt x="7170385" y="13426453"/>
                </a:cubicBezTo>
                <a:cubicBezTo>
                  <a:pt x="7196636" y="13418975"/>
                  <a:pt x="7196636" y="13418975"/>
                  <a:pt x="7196636" y="13418975"/>
                </a:cubicBezTo>
                <a:cubicBezTo>
                  <a:pt x="7200385" y="13422715"/>
                  <a:pt x="7196636" y="13430193"/>
                  <a:pt x="7200385" y="13430193"/>
                </a:cubicBezTo>
                <a:cubicBezTo>
                  <a:pt x="7204136" y="13430193"/>
                  <a:pt x="7204136" y="13430193"/>
                  <a:pt x="7204136" y="13430193"/>
                </a:cubicBezTo>
                <a:cubicBezTo>
                  <a:pt x="7207887" y="13430193"/>
                  <a:pt x="7207887" y="13430193"/>
                  <a:pt x="7207887" y="13430193"/>
                </a:cubicBezTo>
                <a:cubicBezTo>
                  <a:pt x="7222887" y="13430193"/>
                  <a:pt x="7222887" y="13430193"/>
                  <a:pt x="7222887" y="13430193"/>
                </a:cubicBezTo>
                <a:cubicBezTo>
                  <a:pt x="7233199" y="13430193"/>
                  <a:pt x="7240934" y="13430193"/>
                  <a:pt x="7246735" y="13430193"/>
                </a:cubicBezTo>
                <a:lnTo>
                  <a:pt x="7249139" y="13430193"/>
                </a:lnTo>
                <a:lnTo>
                  <a:pt x="7258983" y="13430193"/>
                </a:lnTo>
                <a:cubicBezTo>
                  <a:pt x="7264139" y="13430193"/>
                  <a:pt x="7264139" y="13430193"/>
                  <a:pt x="7264139" y="13430193"/>
                </a:cubicBezTo>
                <a:cubicBezTo>
                  <a:pt x="7264139" y="13426453"/>
                  <a:pt x="7264139" y="13426453"/>
                  <a:pt x="7264139" y="13426453"/>
                </a:cubicBezTo>
                <a:lnTo>
                  <a:pt x="7260388" y="13426453"/>
                </a:lnTo>
                <a:cubicBezTo>
                  <a:pt x="7264139" y="13426453"/>
                  <a:pt x="7275390" y="13426453"/>
                  <a:pt x="7279139" y="13422715"/>
                </a:cubicBezTo>
                <a:cubicBezTo>
                  <a:pt x="7305391" y="13422715"/>
                  <a:pt x="7305391" y="13422715"/>
                  <a:pt x="7305391" y="13422715"/>
                </a:cubicBezTo>
                <a:cubicBezTo>
                  <a:pt x="7339143" y="13422715"/>
                  <a:pt x="7339143" y="13422715"/>
                  <a:pt x="7339143" y="13422715"/>
                </a:cubicBezTo>
                <a:cubicBezTo>
                  <a:pt x="7384145" y="13418975"/>
                  <a:pt x="7384145" y="13418975"/>
                  <a:pt x="7384145" y="13418975"/>
                </a:cubicBezTo>
                <a:cubicBezTo>
                  <a:pt x="7417897" y="13415236"/>
                  <a:pt x="7417897" y="13415236"/>
                  <a:pt x="7417897" y="13415236"/>
                </a:cubicBezTo>
                <a:cubicBezTo>
                  <a:pt x="7459150" y="13411497"/>
                  <a:pt x="7459150" y="13411497"/>
                  <a:pt x="7459150" y="13411497"/>
                </a:cubicBezTo>
                <a:cubicBezTo>
                  <a:pt x="7500402" y="13407757"/>
                  <a:pt x="7500402" y="13407757"/>
                  <a:pt x="7500402" y="13407757"/>
                </a:cubicBezTo>
                <a:cubicBezTo>
                  <a:pt x="7526654" y="13404018"/>
                  <a:pt x="7549154" y="13400279"/>
                  <a:pt x="7575405" y="13396539"/>
                </a:cubicBezTo>
                <a:cubicBezTo>
                  <a:pt x="7586656" y="13396539"/>
                  <a:pt x="7601657" y="13392800"/>
                  <a:pt x="7616657" y="13392800"/>
                </a:cubicBezTo>
                <a:cubicBezTo>
                  <a:pt x="7631659" y="13389061"/>
                  <a:pt x="7646659" y="13389061"/>
                  <a:pt x="7661660" y="13385321"/>
                </a:cubicBezTo>
                <a:cubicBezTo>
                  <a:pt x="7691662" y="13381582"/>
                  <a:pt x="7721663" y="13377843"/>
                  <a:pt x="7755416" y="13374103"/>
                </a:cubicBezTo>
                <a:cubicBezTo>
                  <a:pt x="7774166" y="13374103"/>
                  <a:pt x="7796668" y="13370365"/>
                  <a:pt x="7819168" y="13370365"/>
                </a:cubicBezTo>
                <a:close/>
                <a:moveTo>
                  <a:pt x="10399206" y="10051502"/>
                </a:moveTo>
                <a:lnTo>
                  <a:pt x="10365026" y="10458388"/>
                </a:lnTo>
                <a:cubicBezTo>
                  <a:pt x="10365026" y="10458388"/>
                  <a:pt x="10365026" y="10458388"/>
                  <a:pt x="10361277" y="10462129"/>
                </a:cubicBezTo>
                <a:cubicBezTo>
                  <a:pt x="10361277" y="10462129"/>
                  <a:pt x="10361277" y="10462129"/>
                  <a:pt x="10353778" y="10458388"/>
                </a:cubicBezTo>
                <a:cubicBezTo>
                  <a:pt x="10353778" y="10449035"/>
                  <a:pt x="10351435" y="10440384"/>
                  <a:pt x="10347627" y="10432609"/>
                </a:cubicBezTo>
                <a:lnTo>
                  <a:pt x="10337598" y="10418835"/>
                </a:lnTo>
                <a:lnTo>
                  <a:pt x="10449400" y="10887275"/>
                </a:lnTo>
                <a:cubicBezTo>
                  <a:pt x="10479393" y="10995742"/>
                  <a:pt x="10501889" y="11107949"/>
                  <a:pt x="10539381" y="11212675"/>
                </a:cubicBezTo>
                <a:cubicBezTo>
                  <a:pt x="10539381" y="11212675"/>
                  <a:pt x="10539381" y="11212675"/>
                  <a:pt x="10591870" y="11377245"/>
                </a:cubicBezTo>
                <a:cubicBezTo>
                  <a:pt x="10610616" y="11429607"/>
                  <a:pt x="10625613" y="11481971"/>
                  <a:pt x="10644359" y="11538073"/>
                </a:cubicBezTo>
                <a:cubicBezTo>
                  <a:pt x="10644359" y="11538073"/>
                  <a:pt x="10644359" y="11538073"/>
                  <a:pt x="10764334" y="11855992"/>
                </a:cubicBezTo>
                <a:cubicBezTo>
                  <a:pt x="10764334" y="11855992"/>
                  <a:pt x="10764334" y="11855992"/>
                  <a:pt x="10895556" y="12166431"/>
                </a:cubicBezTo>
                <a:cubicBezTo>
                  <a:pt x="11083016" y="12577854"/>
                  <a:pt x="11300471" y="12978057"/>
                  <a:pt x="11547919" y="13359560"/>
                </a:cubicBezTo>
                <a:cubicBezTo>
                  <a:pt x="11544170" y="13239873"/>
                  <a:pt x="11472935" y="13064083"/>
                  <a:pt x="11386703" y="12895773"/>
                </a:cubicBezTo>
                <a:cubicBezTo>
                  <a:pt x="11386703" y="12895773"/>
                  <a:pt x="11386703" y="12895773"/>
                  <a:pt x="11371706" y="12862111"/>
                </a:cubicBezTo>
                <a:cubicBezTo>
                  <a:pt x="11371706" y="12862111"/>
                  <a:pt x="11371706" y="12862111"/>
                  <a:pt x="11352960" y="12832189"/>
                </a:cubicBezTo>
                <a:cubicBezTo>
                  <a:pt x="11345461" y="12809748"/>
                  <a:pt x="11334214" y="12787307"/>
                  <a:pt x="11322966" y="12768605"/>
                </a:cubicBezTo>
                <a:cubicBezTo>
                  <a:pt x="11304220" y="12723723"/>
                  <a:pt x="11281725" y="12682581"/>
                  <a:pt x="11262979" y="12645178"/>
                </a:cubicBezTo>
                <a:cubicBezTo>
                  <a:pt x="11244233" y="12604036"/>
                  <a:pt x="11225487" y="12566633"/>
                  <a:pt x="11206741" y="12532971"/>
                </a:cubicBezTo>
                <a:cubicBezTo>
                  <a:pt x="11187994" y="12499309"/>
                  <a:pt x="11176747" y="12465647"/>
                  <a:pt x="11165499" y="12435726"/>
                </a:cubicBezTo>
                <a:cubicBezTo>
                  <a:pt x="11094264" y="12304819"/>
                  <a:pt x="11019280" y="12173911"/>
                  <a:pt x="10959292" y="12039263"/>
                </a:cubicBezTo>
                <a:cubicBezTo>
                  <a:pt x="10925550" y="11975679"/>
                  <a:pt x="10895556" y="11908355"/>
                  <a:pt x="10865562" y="11841031"/>
                </a:cubicBezTo>
                <a:cubicBezTo>
                  <a:pt x="10835568" y="11773707"/>
                  <a:pt x="10809324" y="11706383"/>
                  <a:pt x="10783080" y="11639059"/>
                </a:cubicBezTo>
                <a:cubicBezTo>
                  <a:pt x="10756835" y="11571735"/>
                  <a:pt x="10730591" y="11504411"/>
                  <a:pt x="10704346" y="11437087"/>
                </a:cubicBezTo>
                <a:cubicBezTo>
                  <a:pt x="10685600" y="11366023"/>
                  <a:pt x="10663105" y="11298699"/>
                  <a:pt x="10644359" y="11231376"/>
                </a:cubicBezTo>
                <a:cubicBezTo>
                  <a:pt x="10633111" y="11197714"/>
                  <a:pt x="10625613" y="11164052"/>
                  <a:pt x="10614365" y="11130390"/>
                </a:cubicBezTo>
                <a:cubicBezTo>
                  <a:pt x="10610616" y="11111689"/>
                  <a:pt x="10603117" y="11096728"/>
                  <a:pt x="10599368" y="11078027"/>
                </a:cubicBezTo>
                <a:cubicBezTo>
                  <a:pt x="10595619" y="11063066"/>
                  <a:pt x="10591870" y="11044365"/>
                  <a:pt x="10588120" y="11029404"/>
                </a:cubicBezTo>
                <a:cubicBezTo>
                  <a:pt x="10576873" y="10962080"/>
                  <a:pt x="10561876" y="10894756"/>
                  <a:pt x="10550628" y="10827432"/>
                </a:cubicBezTo>
                <a:cubicBezTo>
                  <a:pt x="10535632" y="10782549"/>
                  <a:pt x="10524384" y="10733927"/>
                  <a:pt x="10513136" y="10689044"/>
                </a:cubicBezTo>
                <a:cubicBezTo>
                  <a:pt x="10501889" y="10644161"/>
                  <a:pt x="10490641" y="10599279"/>
                  <a:pt x="10483143" y="10550656"/>
                </a:cubicBezTo>
                <a:cubicBezTo>
                  <a:pt x="10471895" y="10505773"/>
                  <a:pt x="10460647" y="10457151"/>
                  <a:pt x="10453149" y="10412268"/>
                </a:cubicBezTo>
                <a:lnTo>
                  <a:pt x="10438976" y="10366317"/>
                </a:lnTo>
                <a:lnTo>
                  <a:pt x="10433657" y="10375450"/>
                </a:lnTo>
                <a:cubicBezTo>
                  <a:pt x="10430083" y="10382929"/>
                  <a:pt x="10427505" y="10390409"/>
                  <a:pt x="10426567" y="10397888"/>
                </a:cubicBezTo>
                <a:lnTo>
                  <a:pt x="10431625" y="10314672"/>
                </a:lnTo>
                <a:lnTo>
                  <a:pt x="10430654" y="10311282"/>
                </a:lnTo>
                <a:cubicBezTo>
                  <a:pt x="10430654" y="10307542"/>
                  <a:pt x="10426904" y="10303801"/>
                  <a:pt x="10423155" y="10300061"/>
                </a:cubicBezTo>
                <a:cubicBezTo>
                  <a:pt x="10423155" y="10288841"/>
                  <a:pt x="10426904" y="10281361"/>
                  <a:pt x="10423155" y="10273880"/>
                </a:cubicBezTo>
                <a:cubicBezTo>
                  <a:pt x="10415657" y="10202816"/>
                  <a:pt x="10408158" y="10131751"/>
                  <a:pt x="10400660" y="10060687"/>
                </a:cubicBezTo>
                <a:close/>
                <a:moveTo>
                  <a:pt x="11233235" y="6634528"/>
                </a:moveTo>
                <a:lnTo>
                  <a:pt x="11231931" y="6635878"/>
                </a:lnTo>
                <a:cubicBezTo>
                  <a:pt x="11230173" y="6640261"/>
                  <a:pt x="11235797" y="6643066"/>
                  <a:pt x="11232985" y="6645871"/>
                </a:cubicBezTo>
                <a:cubicBezTo>
                  <a:pt x="11217988" y="6694494"/>
                  <a:pt x="11202991" y="6743115"/>
                  <a:pt x="11180496" y="6795479"/>
                </a:cubicBezTo>
                <a:cubicBezTo>
                  <a:pt x="11180496" y="6795479"/>
                  <a:pt x="11180496" y="6795479"/>
                  <a:pt x="11180496" y="6799219"/>
                </a:cubicBezTo>
                <a:lnTo>
                  <a:pt x="11171540" y="6818791"/>
                </a:lnTo>
                <a:lnTo>
                  <a:pt x="11211132" y="7038799"/>
                </a:lnTo>
                <a:lnTo>
                  <a:pt x="11239083" y="7283684"/>
                </a:lnTo>
                <a:lnTo>
                  <a:pt x="11244692" y="7210964"/>
                </a:lnTo>
                <a:cubicBezTo>
                  <a:pt x="11244692" y="7203484"/>
                  <a:pt x="11244692" y="7196003"/>
                  <a:pt x="11244692" y="7192263"/>
                </a:cubicBezTo>
                <a:cubicBezTo>
                  <a:pt x="11248442" y="7169822"/>
                  <a:pt x="11252193" y="7143641"/>
                  <a:pt x="11255944" y="7121199"/>
                </a:cubicBezTo>
                <a:cubicBezTo>
                  <a:pt x="11263445" y="7080060"/>
                  <a:pt x="11267196" y="7038917"/>
                  <a:pt x="11270946" y="6997776"/>
                </a:cubicBezTo>
                <a:lnTo>
                  <a:pt x="11281985" y="6876688"/>
                </a:lnTo>
                <a:lnTo>
                  <a:pt x="11254446" y="6728491"/>
                </a:lnTo>
                <a:close/>
                <a:moveTo>
                  <a:pt x="5547571" y="0"/>
                </a:moveTo>
                <a:cubicBezTo>
                  <a:pt x="5547571" y="0"/>
                  <a:pt x="5547571" y="0"/>
                  <a:pt x="7160319" y="0"/>
                </a:cubicBezTo>
                <a:cubicBezTo>
                  <a:pt x="7171570" y="3740"/>
                  <a:pt x="7182822" y="7480"/>
                  <a:pt x="7194074" y="11220"/>
                </a:cubicBezTo>
                <a:cubicBezTo>
                  <a:pt x="7542877" y="123424"/>
                  <a:pt x="7914183" y="280509"/>
                  <a:pt x="8262986" y="467516"/>
                </a:cubicBezTo>
                <a:cubicBezTo>
                  <a:pt x="8262986" y="467516"/>
                  <a:pt x="8262986" y="467516"/>
                  <a:pt x="8326746" y="501177"/>
                </a:cubicBezTo>
                <a:cubicBezTo>
                  <a:pt x="8326746" y="501177"/>
                  <a:pt x="8326746" y="501177"/>
                  <a:pt x="8390506" y="538578"/>
                </a:cubicBezTo>
                <a:cubicBezTo>
                  <a:pt x="8435512" y="561019"/>
                  <a:pt x="8476769" y="587200"/>
                  <a:pt x="8518025" y="609640"/>
                </a:cubicBezTo>
                <a:cubicBezTo>
                  <a:pt x="8518025" y="609640"/>
                  <a:pt x="8518025" y="609640"/>
                  <a:pt x="8551780" y="628341"/>
                </a:cubicBezTo>
                <a:cubicBezTo>
                  <a:pt x="8551780" y="628341"/>
                  <a:pt x="8551780" y="628341"/>
                  <a:pt x="8581785" y="647042"/>
                </a:cubicBezTo>
                <a:cubicBezTo>
                  <a:pt x="8604288" y="662002"/>
                  <a:pt x="8623041" y="673223"/>
                  <a:pt x="8645544" y="688183"/>
                </a:cubicBezTo>
                <a:cubicBezTo>
                  <a:pt x="8686801" y="710624"/>
                  <a:pt x="8728057" y="736805"/>
                  <a:pt x="8769314" y="762986"/>
                </a:cubicBezTo>
                <a:cubicBezTo>
                  <a:pt x="8848076" y="815347"/>
                  <a:pt x="8926838" y="867709"/>
                  <a:pt x="9001849" y="916331"/>
                </a:cubicBezTo>
                <a:cubicBezTo>
                  <a:pt x="9039355" y="942512"/>
                  <a:pt x="9076860" y="968693"/>
                  <a:pt x="9114366" y="994873"/>
                </a:cubicBezTo>
                <a:cubicBezTo>
                  <a:pt x="9151872" y="1021054"/>
                  <a:pt x="9189378" y="1043495"/>
                  <a:pt x="9226884" y="1069676"/>
                </a:cubicBezTo>
                <a:cubicBezTo>
                  <a:pt x="9511927" y="1275383"/>
                  <a:pt x="9763216" y="1466129"/>
                  <a:pt x="9969497" y="1600774"/>
                </a:cubicBezTo>
                <a:cubicBezTo>
                  <a:pt x="9740712" y="1376366"/>
                  <a:pt x="9504426" y="1163179"/>
                  <a:pt x="9253138" y="964952"/>
                </a:cubicBezTo>
                <a:cubicBezTo>
                  <a:pt x="9001849" y="762986"/>
                  <a:pt x="8739309" y="575979"/>
                  <a:pt x="8465517" y="403934"/>
                </a:cubicBezTo>
                <a:cubicBezTo>
                  <a:pt x="8232982" y="258069"/>
                  <a:pt x="7992946" y="123424"/>
                  <a:pt x="7741658" y="0"/>
                </a:cubicBezTo>
                <a:cubicBezTo>
                  <a:pt x="7741658" y="0"/>
                  <a:pt x="7741658" y="0"/>
                  <a:pt x="8041702" y="0"/>
                </a:cubicBezTo>
                <a:cubicBezTo>
                  <a:pt x="8262986" y="97243"/>
                  <a:pt x="8480519" y="205707"/>
                  <a:pt x="8686801" y="329131"/>
                </a:cubicBezTo>
                <a:cubicBezTo>
                  <a:pt x="9301895" y="688183"/>
                  <a:pt x="9856980" y="1159439"/>
                  <a:pt x="10322051" y="1709237"/>
                </a:cubicBezTo>
                <a:cubicBezTo>
                  <a:pt x="10775870" y="2244075"/>
                  <a:pt x="11143426" y="2857456"/>
                  <a:pt x="11405966" y="3508238"/>
                </a:cubicBezTo>
                <a:cubicBezTo>
                  <a:pt x="11409717" y="3519458"/>
                  <a:pt x="11413468" y="3526939"/>
                  <a:pt x="11417218" y="3538159"/>
                </a:cubicBezTo>
                <a:cubicBezTo>
                  <a:pt x="11420969" y="3541899"/>
                  <a:pt x="11424720" y="3549379"/>
                  <a:pt x="11424720" y="3556860"/>
                </a:cubicBezTo>
                <a:cubicBezTo>
                  <a:pt x="11454724" y="3627922"/>
                  <a:pt x="11484728" y="3702724"/>
                  <a:pt x="11510982" y="3777527"/>
                </a:cubicBezTo>
                <a:cubicBezTo>
                  <a:pt x="11510982" y="3785007"/>
                  <a:pt x="11514733" y="3792488"/>
                  <a:pt x="11518484" y="3803708"/>
                </a:cubicBezTo>
                <a:cubicBezTo>
                  <a:pt x="11518484" y="3803708"/>
                  <a:pt x="11518484" y="3807448"/>
                  <a:pt x="11522234" y="3807448"/>
                </a:cubicBezTo>
                <a:cubicBezTo>
                  <a:pt x="11544738" y="3874770"/>
                  <a:pt x="11567241" y="3938352"/>
                  <a:pt x="11585994" y="4005674"/>
                </a:cubicBezTo>
                <a:cubicBezTo>
                  <a:pt x="11619750" y="4114138"/>
                  <a:pt x="11653504" y="4222603"/>
                  <a:pt x="11683509" y="4331066"/>
                </a:cubicBezTo>
                <a:cubicBezTo>
                  <a:pt x="11796026" y="4764920"/>
                  <a:pt x="11871038" y="5206255"/>
                  <a:pt x="11901042" y="5655070"/>
                </a:cubicBezTo>
                <a:cubicBezTo>
                  <a:pt x="11886040" y="5318458"/>
                  <a:pt x="11844784" y="4985587"/>
                  <a:pt x="11777274" y="4656457"/>
                </a:cubicBezTo>
                <a:cubicBezTo>
                  <a:pt x="11754770" y="4540513"/>
                  <a:pt x="11728516" y="4424569"/>
                  <a:pt x="11698512" y="4308625"/>
                </a:cubicBezTo>
                <a:cubicBezTo>
                  <a:pt x="11672258" y="4196421"/>
                  <a:pt x="11646004" y="4087957"/>
                  <a:pt x="11612248" y="3975754"/>
                </a:cubicBezTo>
                <a:cubicBezTo>
                  <a:pt x="11612248" y="3975754"/>
                  <a:pt x="11612248" y="3972014"/>
                  <a:pt x="11608498" y="3972014"/>
                </a:cubicBezTo>
                <a:cubicBezTo>
                  <a:pt x="11589744" y="3904691"/>
                  <a:pt x="11570992" y="3841109"/>
                  <a:pt x="11552239" y="3773787"/>
                </a:cubicBezTo>
                <a:cubicBezTo>
                  <a:pt x="11529736" y="3762567"/>
                  <a:pt x="11537236" y="3755086"/>
                  <a:pt x="11537236" y="3743866"/>
                </a:cubicBezTo>
                <a:cubicBezTo>
                  <a:pt x="11533486" y="3743866"/>
                  <a:pt x="11533486" y="3740126"/>
                  <a:pt x="11533486" y="3740126"/>
                </a:cubicBezTo>
                <a:cubicBezTo>
                  <a:pt x="11529736" y="3725165"/>
                  <a:pt x="11522234" y="3710205"/>
                  <a:pt x="11514733" y="3695244"/>
                </a:cubicBezTo>
                <a:cubicBezTo>
                  <a:pt x="11492230" y="3631662"/>
                  <a:pt x="11469726" y="3568080"/>
                  <a:pt x="11443472" y="3504498"/>
                </a:cubicBezTo>
                <a:cubicBezTo>
                  <a:pt x="11439722" y="3493277"/>
                  <a:pt x="11432220" y="3482057"/>
                  <a:pt x="11428470" y="3470837"/>
                </a:cubicBezTo>
                <a:cubicBezTo>
                  <a:pt x="11214688" y="2928518"/>
                  <a:pt x="10937145" y="2412381"/>
                  <a:pt x="10595842" y="1944865"/>
                </a:cubicBezTo>
                <a:cubicBezTo>
                  <a:pt x="10209534" y="1410027"/>
                  <a:pt x="9751964" y="931291"/>
                  <a:pt x="9234384" y="527358"/>
                </a:cubicBezTo>
                <a:cubicBezTo>
                  <a:pt x="8986847" y="332871"/>
                  <a:pt x="8724307" y="160825"/>
                  <a:pt x="8454265" y="0"/>
                </a:cubicBezTo>
                <a:cubicBezTo>
                  <a:pt x="8454265" y="0"/>
                  <a:pt x="8454265" y="0"/>
                  <a:pt x="9200630" y="0"/>
                </a:cubicBezTo>
                <a:cubicBezTo>
                  <a:pt x="9238135" y="26181"/>
                  <a:pt x="9271890" y="52362"/>
                  <a:pt x="9309396" y="78543"/>
                </a:cubicBezTo>
                <a:cubicBezTo>
                  <a:pt x="10003252" y="598420"/>
                  <a:pt x="10595842" y="1237982"/>
                  <a:pt x="11057164" y="1952346"/>
                </a:cubicBezTo>
                <a:cubicBezTo>
                  <a:pt x="11293450" y="2315138"/>
                  <a:pt x="11492230" y="2700371"/>
                  <a:pt x="11657255" y="3093084"/>
                </a:cubicBezTo>
                <a:cubicBezTo>
                  <a:pt x="11668506" y="3119265"/>
                  <a:pt x="11679758" y="3149186"/>
                  <a:pt x="11691010" y="3175367"/>
                </a:cubicBezTo>
                <a:cubicBezTo>
                  <a:pt x="11721015" y="3246429"/>
                  <a:pt x="11747269" y="3313751"/>
                  <a:pt x="11773523" y="3384814"/>
                </a:cubicBezTo>
                <a:cubicBezTo>
                  <a:pt x="11781024" y="3407255"/>
                  <a:pt x="11788525" y="3425955"/>
                  <a:pt x="11796026" y="3448396"/>
                </a:cubicBezTo>
                <a:cubicBezTo>
                  <a:pt x="11818530" y="3508238"/>
                  <a:pt x="11837282" y="3568080"/>
                  <a:pt x="11859786" y="3627922"/>
                </a:cubicBezTo>
                <a:cubicBezTo>
                  <a:pt x="11897292" y="3747606"/>
                  <a:pt x="11934798" y="3871030"/>
                  <a:pt x="11968552" y="3994454"/>
                </a:cubicBezTo>
                <a:cubicBezTo>
                  <a:pt x="11994806" y="4084217"/>
                  <a:pt x="12017310" y="4170240"/>
                  <a:pt x="12039814" y="4260003"/>
                </a:cubicBezTo>
                <a:cubicBezTo>
                  <a:pt x="12103573" y="4533032"/>
                  <a:pt x="12152330" y="4802323"/>
                  <a:pt x="12186086" y="5079090"/>
                </a:cubicBezTo>
                <a:cubicBezTo>
                  <a:pt x="12189836" y="5097791"/>
                  <a:pt x="12189836" y="5116492"/>
                  <a:pt x="12193587" y="5135194"/>
                </a:cubicBezTo>
                <a:lnTo>
                  <a:pt x="12193587" y="5587749"/>
                </a:lnTo>
                <a:cubicBezTo>
                  <a:pt x="12193587" y="5587749"/>
                  <a:pt x="12193587" y="5587749"/>
                  <a:pt x="12186086" y="5591489"/>
                </a:cubicBezTo>
                <a:cubicBezTo>
                  <a:pt x="12186086" y="5591489"/>
                  <a:pt x="12186086" y="5591489"/>
                  <a:pt x="12163582" y="5602709"/>
                </a:cubicBezTo>
                <a:cubicBezTo>
                  <a:pt x="12163582" y="5602709"/>
                  <a:pt x="12163582" y="5602709"/>
                  <a:pt x="12126076" y="5625149"/>
                </a:cubicBezTo>
                <a:cubicBezTo>
                  <a:pt x="12126076" y="5625149"/>
                  <a:pt x="12126076" y="5625149"/>
                  <a:pt x="12122326" y="5625149"/>
                </a:cubicBezTo>
                <a:cubicBezTo>
                  <a:pt x="12122326" y="5625149"/>
                  <a:pt x="12122326" y="5625149"/>
                  <a:pt x="12122326" y="5628889"/>
                </a:cubicBezTo>
                <a:cubicBezTo>
                  <a:pt x="12122326" y="5628889"/>
                  <a:pt x="12122326" y="5628889"/>
                  <a:pt x="12114825" y="5636369"/>
                </a:cubicBezTo>
                <a:cubicBezTo>
                  <a:pt x="12114825" y="5636369"/>
                  <a:pt x="12114825" y="5636369"/>
                  <a:pt x="12107324" y="5651329"/>
                </a:cubicBezTo>
                <a:cubicBezTo>
                  <a:pt x="12096072" y="5771014"/>
                  <a:pt x="12081070" y="5886958"/>
                  <a:pt x="12069818" y="6006642"/>
                </a:cubicBezTo>
                <a:cubicBezTo>
                  <a:pt x="11901042" y="6320812"/>
                  <a:pt x="11721015" y="6698566"/>
                  <a:pt x="11567241" y="7117460"/>
                </a:cubicBezTo>
                <a:cubicBezTo>
                  <a:pt x="11469726" y="7379269"/>
                  <a:pt x="11383463" y="7659779"/>
                  <a:pt x="11312202" y="7947768"/>
                </a:cubicBezTo>
                <a:cubicBezTo>
                  <a:pt x="11274696" y="8108592"/>
                  <a:pt x="11240942" y="8273158"/>
                  <a:pt x="11210937" y="8441463"/>
                </a:cubicBezTo>
                <a:cubicBezTo>
                  <a:pt x="11192184" y="8471384"/>
                  <a:pt x="11162180" y="8497565"/>
                  <a:pt x="11158429" y="8527486"/>
                </a:cubicBezTo>
                <a:cubicBezTo>
                  <a:pt x="11165930" y="8486345"/>
                  <a:pt x="11165930" y="8445203"/>
                  <a:pt x="11169680" y="8404062"/>
                </a:cubicBezTo>
                <a:cubicBezTo>
                  <a:pt x="11177182" y="8359181"/>
                  <a:pt x="11180932" y="8318039"/>
                  <a:pt x="11184683" y="8273158"/>
                </a:cubicBezTo>
                <a:cubicBezTo>
                  <a:pt x="11188434" y="8228276"/>
                  <a:pt x="11192184" y="8187135"/>
                  <a:pt x="11192184" y="8142253"/>
                </a:cubicBezTo>
                <a:cubicBezTo>
                  <a:pt x="11199685" y="8056230"/>
                  <a:pt x="11203436" y="7970207"/>
                  <a:pt x="11199685" y="7887927"/>
                </a:cubicBezTo>
                <a:cubicBezTo>
                  <a:pt x="11199685" y="7803773"/>
                  <a:pt x="11202498" y="7722425"/>
                  <a:pt x="11207186" y="7642480"/>
                </a:cubicBezTo>
                <a:lnTo>
                  <a:pt x="11225896" y="7405998"/>
                </a:lnTo>
                <a:lnTo>
                  <a:pt x="11221681" y="7409851"/>
                </a:lnTo>
                <a:cubicBezTo>
                  <a:pt x="11221681" y="7409851"/>
                  <a:pt x="11221681" y="7409851"/>
                  <a:pt x="11187926" y="7432288"/>
                </a:cubicBezTo>
                <a:cubicBezTo>
                  <a:pt x="11187926" y="7432288"/>
                  <a:pt x="11187926" y="7432288"/>
                  <a:pt x="11184175" y="7436028"/>
                </a:cubicBezTo>
                <a:cubicBezTo>
                  <a:pt x="11184175" y="7436028"/>
                  <a:pt x="11184175" y="7436028"/>
                  <a:pt x="11180425" y="7439768"/>
                </a:cubicBezTo>
                <a:cubicBezTo>
                  <a:pt x="11180425" y="7439768"/>
                  <a:pt x="11180425" y="7439768"/>
                  <a:pt x="11176674" y="7447248"/>
                </a:cubicBezTo>
                <a:cubicBezTo>
                  <a:pt x="11176674" y="7447248"/>
                  <a:pt x="11176674" y="7447248"/>
                  <a:pt x="11169173" y="7462206"/>
                </a:cubicBezTo>
                <a:cubicBezTo>
                  <a:pt x="11165422" y="7581876"/>
                  <a:pt x="11161672" y="7697810"/>
                  <a:pt x="11157921" y="7817479"/>
                </a:cubicBezTo>
                <a:cubicBezTo>
                  <a:pt x="11084785" y="7980157"/>
                  <a:pt x="11010712" y="8158729"/>
                  <a:pt x="10939452" y="8350390"/>
                </a:cubicBezTo>
                <a:lnTo>
                  <a:pt x="10854315" y="8592761"/>
                </a:lnTo>
                <a:lnTo>
                  <a:pt x="10854315" y="8605743"/>
                </a:lnTo>
                <a:cubicBezTo>
                  <a:pt x="10854315" y="8607613"/>
                  <a:pt x="10852440" y="8609483"/>
                  <a:pt x="10850565" y="8610885"/>
                </a:cubicBezTo>
                <a:lnTo>
                  <a:pt x="10847215" y="8612974"/>
                </a:lnTo>
                <a:lnTo>
                  <a:pt x="10846816" y="8614109"/>
                </a:lnTo>
                <a:lnTo>
                  <a:pt x="10846816" y="8631924"/>
                </a:lnTo>
                <a:cubicBezTo>
                  <a:pt x="10843067" y="8676807"/>
                  <a:pt x="10831819" y="8721689"/>
                  <a:pt x="10831819" y="8770312"/>
                </a:cubicBezTo>
                <a:cubicBezTo>
                  <a:pt x="10831819" y="8770312"/>
                  <a:pt x="10831819" y="8770312"/>
                  <a:pt x="10831819" y="8811455"/>
                </a:cubicBezTo>
                <a:cubicBezTo>
                  <a:pt x="10831819" y="9054569"/>
                  <a:pt x="10850565" y="9290203"/>
                  <a:pt x="10873061" y="9529577"/>
                </a:cubicBezTo>
                <a:cubicBezTo>
                  <a:pt x="10873061" y="9529577"/>
                  <a:pt x="10873061" y="9529577"/>
                  <a:pt x="10906804" y="9765210"/>
                </a:cubicBezTo>
                <a:cubicBezTo>
                  <a:pt x="10914302" y="9802613"/>
                  <a:pt x="10918051" y="9843755"/>
                  <a:pt x="10925550" y="9881157"/>
                </a:cubicBezTo>
                <a:cubicBezTo>
                  <a:pt x="10925550" y="9881157"/>
                  <a:pt x="10925550" y="9881157"/>
                  <a:pt x="10948045" y="9997104"/>
                </a:cubicBezTo>
                <a:cubicBezTo>
                  <a:pt x="10963042" y="10075649"/>
                  <a:pt x="10978039" y="10154193"/>
                  <a:pt x="10993036" y="10228997"/>
                </a:cubicBezTo>
                <a:cubicBezTo>
                  <a:pt x="11011782" y="10307542"/>
                  <a:pt x="11030528" y="10386087"/>
                  <a:pt x="11049274" y="10460891"/>
                </a:cubicBezTo>
                <a:cubicBezTo>
                  <a:pt x="11165499" y="10939639"/>
                  <a:pt x="11307969" y="11399685"/>
                  <a:pt x="11480433" y="11844771"/>
                </a:cubicBezTo>
                <a:cubicBezTo>
                  <a:pt x="11652897" y="12293597"/>
                  <a:pt x="11855354" y="12723723"/>
                  <a:pt x="12099053" y="13142627"/>
                </a:cubicBezTo>
                <a:cubicBezTo>
                  <a:pt x="12129047" y="13191250"/>
                  <a:pt x="12155291" y="13239873"/>
                  <a:pt x="12185285" y="13288495"/>
                </a:cubicBezTo>
                <a:cubicBezTo>
                  <a:pt x="12185285" y="13288495"/>
                  <a:pt x="12185285" y="13288495"/>
                  <a:pt x="12185285" y="13624530"/>
                </a:cubicBezTo>
                <a:lnTo>
                  <a:pt x="12185285" y="13715998"/>
                </a:lnTo>
                <a:lnTo>
                  <a:pt x="11392900" y="13715998"/>
                </a:lnTo>
                <a:lnTo>
                  <a:pt x="11371706" y="13688699"/>
                </a:lnTo>
                <a:cubicBezTo>
                  <a:pt x="11276101" y="13559661"/>
                  <a:pt x="11184245" y="13428753"/>
                  <a:pt x="11098013" y="13295976"/>
                </a:cubicBezTo>
                <a:cubicBezTo>
                  <a:pt x="11156126" y="13407247"/>
                  <a:pt x="11216817" y="13517584"/>
                  <a:pt x="11279967" y="13626810"/>
                </a:cubicBezTo>
                <a:lnTo>
                  <a:pt x="11334089" y="13715998"/>
                </a:lnTo>
                <a:lnTo>
                  <a:pt x="10967120" y="13715998"/>
                </a:lnTo>
                <a:lnTo>
                  <a:pt x="10929299" y="13647557"/>
                </a:lnTo>
                <a:cubicBezTo>
                  <a:pt x="10726841" y="13258574"/>
                  <a:pt x="10550628" y="12858371"/>
                  <a:pt x="10408158" y="12450687"/>
                </a:cubicBezTo>
                <a:cubicBezTo>
                  <a:pt x="10368792" y="12334740"/>
                  <a:pt x="10332237" y="12217858"/>
                  <a:pt x="10297556" y="12100509"/>
                </a:cubicBezTo>
                <a:lnTo>
                  <a:pt x="10242417" y="11904610"/>
                </a:lnTo>
                <a:lnTo>
                  <a:pt x="10302397" y="12161590"/>
                </a:lnTo>
                <a:cubicBezTo>
                  <a:pt x="10411420" y="12575868"/>
                  <a:pt x="10556316" y="12987516"/>
                  <a:pt x="10730753" y="13388644"/>
                </a:cubicBezTo>
                <a:lnTo>
                  <a:pt x="10885146" y="13715998"/>
                </a:lnTo>
                <a:lnTo>
                  <a:pt x="10607834" y="13715998"/>
                </a:lnTo>
                <a:lnTo>
                  <a:pt x="10576948" y="13646713"/>
                </a:lnTo>
                <a:cubicBezTo>
                  <a:pt x="10539435" y="13556949"/>
                  <a:pt x="10501922" y="13467187"/>
                  <a:pt x="10464408" y="13377423"/>
                </a:cubicBezTo>
                <a:cubicBezTo>
                  <a:pt x="10430646" y="13283920"/>
                  <a:pt x="10400636" y="13194157"/>
                  <a:pt x="10370625" y="13104394"/>
                </a:cubicBezTo>
                <a:cubicBezTo>
                  <a:pt x="10325609" y="12969750"/>
                  <a:pt x="10299350" y="12835105"/>
                  <a:pt x="10276842" y="12711681"/>
                </a:cubicBezTo>
                <a:cubicBezTo>
                  <a:pt x="10261836" y="12648099"/>
                  <a:pt x="10250582" y="12588257"/>
                  <a:pt x="10239328" y="12528415"/>
                </a:cubicBezTo>
                <a:cubicBezTo>
                  <a:pt x="10231826" y="12464833"/>
                  <a:pt x="10224323" y="12404991"/>
                  <a:pt x="10220572" y="12345149"/>
                </a:cubicBezTo>
                <a:cubicBezTo>
                  <a:pt x="10213069" y="12289047"/>
                  <a:pt x="10205566" y="12229205"/>
                  <a:pt x="10201815" y="12169363"/>
                </a:cubicBezTo>
                <a:cubicBezTo>
                  <a:pt x="10198064" y="12143182"/>
                  <a:pt x="10194312" y="12113261"/>
                  <a:pt x="10194312" y="12083340"/>
                </a:cubicBezTo>
                <a:cubicBezTo>
                  <a:pt x="10190561" y="11997317"/>
                  <a:pt x="10190561" y="11997317"/>
                  <a:pt x="10190561" y="11997317"/>
                </a:cubicBezTo>
                <a:lnTo>
                  <a:pt x="10179312" y="11668319"/>
                </a:lnTo>
                <a:lnTo>
                  <a:pt x="10078228" y="11205194"/>
                </a:lnTo>
                <a:cubicBezTo>
                  <a:pt x="10055732" y="11130390"/>
                  <a:pt x="10033237" y="11055585"/>
                  <a:pt x="10010742" y="10977041"/>
                </a:cubicBezTo>
                <a:cubicBezTo>
                  <a:pt x="9991996" y="10902237"/>
                  <a:pt x="9969500" y="10827432"/>
                  <a:pt x="9950754" y="10748887"/>
                </a:cubicBezTo>
                <a:cubicBezTo>
                  <a:pt x="9947005" y="10786290"/>
                  <a:pt x="9943256" y="10823692"/>
                  <a:pt x="9939507" y="10857354"/>
                </a:cubicBezTo>
                <a:cubicBezTo>
                  <a:pt x="9939507" y="10894756"/>
                  <a:pt x="9935758" y="10928418"/>
                  <a:pt x="9935758" y="10965821"/>
                </a:cubicBezTo>
                <a:cubicBezTo>
                  <a:pt x="9935758" y="10965821"/>
                  <a:pt x="9935758" y="10965821"/>
                  <a:pt x="9920761" y="10853613"/>
                </a:cubicBezTo>
                <a:cubicBezTo>
                  <a:pt x="9917012" y="10816211"/>
                  <a:pt x="9917012" y="10778809"/>
                  <a:pt x="9913262" y="10741407"/>
                </a:cubicBezTo>
                <a:cubicBezTo>
                  <a:pt x="9909513" y="10666603"/>
                  <a:pt x="9905764" y="10591799"/>
                  <a:pt x="9898265" y="10516994"/>
                </a:cubicBezTo>
                <a:cubicBezTo>
                  <a:pt x="9898265" y="10516994"/>
                  <a:pt x="9898265" y="10516994"/>
                  <a:pt x="9883269" y="10434709"/>
                </a:cubicBezTo>
                <a:cubicBezTo>
                  <a:pt x="9875770" y="10408528"/>
                  <a:pt x="9872021" y="10382347"/>
                  <a:pt x="9868272" y="10356165"/>
                </a:cubicBezTo>
                <a:cubicBezTo>
                  <a:pt x="9860773" y="10303801"/>
                  <a:pt x="9849526" y="10247699"/>
                  <a:pt x="9842027" y="10195335"/>
                </a:cubicBezTo>
                <a:cubicBezTo>
                  <a:pt x="9834529" y="10139232"/>
                  <a:pt x="9827030" y="10086869"/>
                  <a:pt x="9815783" y="10034506"/>
                </a:cubicBezTo>
                <a:lnTo>
                  <a:pt x="9804890" y="9911356"/>
                </a:lnTo>
                <a:lnTo>
                  <a:pt x="9738886" y="9874767"/>
                </a:lnTo>
                <a:cubicBezTo>
                  <a:pt x="9671398" y="9841096"/>
                  <a:pt x="9600160" y="9811167"/>
                  <a:pt x="9525173" y="9788720"/>
                </a:cubicBezTo>
                <a:cubicBezTo>
                  <a:pt x="9495178" y="9777496"/>
                  <a:pt x="9465184" y="9770014"/>
                  <a:pt x="9435189" y="9762531"/>
                </a:cubicBezTo>
                <a:cubicBezTo>
                  <a:pt x="9300212" y="9698932"/>
                  <a:pt x="9153988" y="9650297"/>
                  <a:pt x="8996516" y="9627850"/>
                </a:cubicBezTo>
                <a:cubicBezTo>
                  <a:pt x="8764056" y="9594179"/>
                  <a:pt x="8535346" y="9560509"/>
                  <a:pt x="8306636" y="9541803"/>
                </a:cubicBezTo>
                <a:cubicBezTo>
                  <a:pt x="8077926" y="9519356"/>
                  <a:pt x="7845467" y="9511873"/>
                  <a:pt x="7613007" y="9523097"/>
                </a:cubicBezTo>
                <a:cubicBezTo>
                  <a:pt x="7376800" y="9534321"/>
                  <a:pt x="7140591" y="9567991"/>
                  <a:pt x="6908131" y="9635332"/>
                </a:cubicBezTo>
                <a:cubicBezTo>
                  <a:pt x="6675672" y="9702673"/>
                  <a:pt x="6450711" y="9803685"/>
                  <a:pt x="6248246" y="9938366"/>
                </a:cubicBezTo>
                <a:cubicBezTo>
                  <a:pt x="6135767" y="10013189"/>
                  <a:pt x="6030785" y="10091754"/>
                  <a:pt x="5929552" y="10177801"/>
                </a:cubicBezTo>
                <a:cubicBezTo>
                  <a:pt x="5974544" y="10028154"/>
                  <a:pt x="6027036" y="9878508"/>
                  <a:pt x="6079525" y="9732602"/>
                </a:cubicBezTo>
                <a:cubicBezTo>
                  <a:pt x="6132016" y="9582956"/>
                  <a:pt x="6218252" y="9399639"/>
                  <a:pt x="6326983" y="9208839"/>
                </a:cubicBezTo>
                <a:cubicBezTo>
                  <a:pt x="6439463" y="9018040"/>
                  <a:pt x="6570690" y="8819758"/>
                  <a:pt x="6709416" y="8628959"/>
                </a:cubicBezTo>
                <a:cubicBezTo>
                  <a:pt x="6851890" y="8438159"/>
                  <a:pt x="6994366" y="8254843"/>
                  <a:pt x="7125593" y="8086490"/>
                </a:cubicBezTo>
                <a:cubicBezTo>
                  <a:pt x="7253070" y="7918140"/>
                  <a:pt x="7361801" y="7761011"/>
                  <a:pt x="7429289" y="7618847"/>
                </a:cubicBezTo>
                <a:cubicBezTo>
                  <a:pt x="7166836" y="7899434"/>
                  <a:pt x="6896883" y="8172538"/>
                  <a:pt x="6638179" y="8464348"/>
                </a:cubicBezTo>
                <a:cubicBezTo>
                  <a:pt x="6383223" y="8756159"/>
                  <a:pt x="6135767" y="9062934"/>
                  <a:pt x="5922053" y="9388415"/>
                </a:cubicBezTo>
                <a:cubicBezTo>
                  <a:pt x="6083275" y="8999334"/>
                  <a:pt x="6300738" y="8628959"/>
                  <a:pt x="6559442" y="8284773"/>
                </a:cubicBezTo>
                <a:cubicBezTo>
                  <a:pt x="6818146" y="7940587"/>
                  <a:pt x="7118094" y="7626329"/>
                  <a:pt x="7451786" y="7349483"/>
                </a:cubicBezTo>
                <a:cubicBezTo>
                  <a:pt x="7785477" y="7068895"/>
                  <a:pt x="8149164" y="6825720"/>
                  <a:pt x="8535346" y="6619956"/>
                </a:cubicBezTo>
                <a:cubicBezTo>
                  <a:pt x="8824983" y="6465633"/>
                  <a:pt x="9125165" y="6330249"/>
                  <a:pt x="9434310" y="6215383"/>
                </a:cubicBezTo>
                <a:lnTo>
                  <a:pt x="9716174" y="6117869"/>
                </a:lnTo>
                <a:lnTo>
                  <a:pt x="9715757" y="6116971"/>
                </a:lnTo>
                <a:lnTo>
                  <a:pt x="9452580" y="6199083"/>
                </a:lnTo>
                <a:cubicBezTo>
                  <a:pt x="8773839" y="6427052"/>
                  <a:pt x="8143540" y="6752768"/>
                  <a:pt x="7579264" y="7158684"/>
                </a:cubicBezTo>
                <a:cubicBezTo>
                  <a:pt x="6930628" y="7626329"/>
                  <a:pt x="6364477" y="8198725"/>
                  <a:pt x="5903306" y="8853429"/>
                </a:cubicBezTo>
                <a:cubicBezTo>
                  <a:pt x="5442138" y="9511873"/>
                  <a:pt x="5085950" y="10256365"/>
                  <a:pt x="4864739" y="11068197"/>
                </a:cubicBezTo>
                <a:cubicBezTo>
                  <a:pt x="4797250" y="11311373"/>
                  <a:pt x="4741010" y="11558290"/>
                  <a:pt x="4699768" y="11808948"/>
                </a:cubicBezTo>
                <a:cubicBezTo>
                  <a:pt x="4699768" y="11808948"/>
                  <a:pt x="4699768" y="11808948"/>
                  <a:pt x="4692269" y="11820171"/>
                </a:cubicBezTo>
                <a:cubicBezTo>
                  <a:pt x="4666023" y="11880031"/>
                  <a:pt x="4643527" y="11939889"/>
                  <a:pt x="4617281" y="11999747"/>
                </a:cubicBezTo>
                <a:cubicBezTo>
                  <a:pt x="4617281" y="11999747"/>
                  <a:pt x="4617281" y="11999747"/>
                  <a:pt x="4617281" y="12003489"/>
                </a:cubicBezTo>
                <a:cubicBezTo>
                  <a:pt x="4617281" y="12007230"/>
                  <a:pt x="4617281" y="12007230"/>
                  <a:pt x="4613532" y="12010971"/>
                </a:cubicBezTo>
                <a:cubicBezTo>
                  <a:pt x="4602285" y="11861325"/>
                  <a:pt x="4598534" y="11707937"/>
                  <a:pt x="4598534" y="11558290"/>
                </a:cubicBezTo>
                <a:cubicBezTo>
                  <a:pt x="4598534" y="11191656"/>
                  <a:pt x="4628530" y="10836245"/>
                  <a:pt x="4692269" y="10488317"/>
                </a:cubicBezTo>
                <a:cubicBezTo>
                  <a:pt x="4692269" y="10488317"/>
                  <a:pt x="4692269" y="10488317"/>
                  <a:pt x="4696017" y="10488317"/>
                </a:cubicBezTo>
                <a:cubicBezTo>
                  <a:pt x="4696017" y="10469611"/>
                  <a:pt x="4699768" y="10450905"/>
                  <a:pt x="4703517" y="10432200"/>
                </a:cubicBezTo>
                <a:cubicBezTo>
                  <a:pt x="4797250" y="10136648"/>
                  <a:pt x="4902232" y="9848578"/>
                  <a:pt x="5033459" y="9567991"/>
                </a:cubicBezTo>
                <a:cubicBezTo>
                  <a:pt x="5232174" y="9141499"/>
                  <a:pt x="5475881" y="8737453"/>
                  <a:pt x="5760832" y="8367078"/>
                </a:cubicBezTo>
                <a:cubicBezTo>
                  <a:pt x="6326983" y="7622588"/>
                  <a:pt x="7039359" y="7012777"/>
                  <a:pt x="7819221" y="6560098"/>
                </a:cubicBezTo>
                <a:cubicBezTo>
                  <a:pt x="8212903" y="6331886"/>
                  <a:pt x="8617832" y="6141086"/>
                  <a:pt x="9037758" y="5991439"/>
                </a:cubicBezTo>
                <a:cubicBezTo>
                  <a:pt x="9140865" y="5952157"/>
                  <a:pt x="9244910" y="5915682"/>
                  <a:pt x="9349891" y="5881544"/>
                </a:cubicBezTo>
                <a:lnTo>
                  <a:pt x="9570461" y="5814998"/>
                </a:lnTo>
                <a:lnTo>
                  <a:pt x="9523449" y="5728069"/>
                </a:lnTo>
                <a:lnTo>
                  <a:pt x="9455028" y="5617713"/>
                </a:lnTo>
                <a:lnTo>
                  <a:pt x="9137945" y="5690456"/>
                </a:lnTo>
                <a:cubicBezTo>
                  <a:pt x="8404240" y="5879774"/>
                  <a:pt x="7723661" y="6202970"/>
                  <a:pt x="7126360" y="6634990"/>
                </a:cubicBezTo>
                <a:cubicBezTo>
                  <a:pt x="7081351" y="6668653"/>
                  <a:pt x="7036342" y="6702317"/>
                  <a:pt x="6991335" y="6735982"/>
                </a:cubicBezTo>
                <a:cubicBezTo>
                  <a:pt x="6968831" y="6750943"/>
                  <a:pt x="6946325" y="6769645"/>
                  <a:pt x="6923822" y="6784606"/>
                </a:cubicBezTo>
                <a:cubicBezTo>
                  <a:pt x="6901318" y="6803308"/>
                  <a:pt x="6878812" y="6822012"/>
                  <a:pt x="6860059" y="6836973"/>
                </a:cubicBezTo>
                <a:cubicBezTo>
                  <a:pt x="6837555" y="6855675"/>
                  <a:pt x="6815050" y="6874377"/>
                  <a:pt x="6792546" y="6889338"/>
                </a:cubicBezTo>
                <a:cubicBezTo>
                  <a:pt x="6755040" y="6923002"/>
                  <a:pt x="6717532" y="6956667"/>
                  <a:pt x="6680024" y="6990330"/>
                </a:cubicBezTo>
                <a:cubicBezTo>
                  <a:pt x="6631266" y="7031475"/>
                  <a:pt x="6586258" y="7068880"/>
                  <a:pt x="6541249" y="7110024"/>
                </a:cubicBezTo>
                <a:cubicBezTo>
                  <a:pt x="6518745" y="7132466"/>
                  <a:pt x="6496240" y="7154909"/>
                  <a:pt x="6469984" y="7177352"/>
                </a:cubicBezTo>
                <a:cubicBezTo>
                  <a:pt x="6379967" y="7267123"/>
                  <a:pt x="6289950" y="7356892"/>
                  <a:pt x="6203685" y="7450403"/>
                </a:cubicBezTo>
                <a:cubicBezTo>
                  <a:pt x="6196182" y="7461624"/>
                  <a:pt x="6188681" y="7469105"/>
                  <a:pt x="6177429" y="7480326"/>
                </a:cubicBezTo>
                <a:cubicBezTo>
                  <a:pt x="6147424" y="7510251"/>
                  <a:pt x="6121168" y="7543914"/>
                  <a:pt x="6091163" y="7577578"/>
                </a:cubicBezTo>
                <a:cubicBezTo>
                  <a:pt x="6076160" y="7596280"/>
                  <a:pt x="6061157" y="7611243"/>
                  <a:pt x="6046154" y="7629945"/>
                </a:cubicBezTo>
                <a:cubicBezTo>
                  <a:pt x="6042403" y="7637426"/>
                  <a:pt x="6034902" y="7641166"/>
                  <a:pt x="6031151" y="7648647"/>
                </a:cubicBezTo>
                <a:cubicBezTo>
                  <a:pt x="6027401" y="7652387"/>
                  <a:pt x="6019899" y="7659867"/>
                  <a:pt x="6016149" y="7663608"/>
                </a:cubicBezTo>
                <a:cubicBezTo>
                  <a:pt x="5944885" y="7749638"/>
                  <a:pt x="5877372" y="7835667"/>
                  <a:pt x="5809859" y="7925438"/>
                </a:cubicBezTo>
                <a:cubicBezTo>
                  <a:pt x="5794856" y="7944141"/>
                  <a:pt x="5779854" y="7962842"/>
                  <a:pt x="5768602" y="7981544"/>
                </a:cubicBezTo>
                <a:cubicBezTo>
                  <a:pt x="5768602" y="7981544"/>
                  <a:pt x="5768602" y="7981544"/>
                  <a:pt x="5764850" y="7985284"/>
                </a:cubicBezTo>
                <a:cubicBezTo>
                  <a:pt x="5731094" y="8030169"/>
                  <a:pt x="5701089" y="8075055"/>
                  <a:pt x="5667332" y="8119940"/>
                </a:cubicBezTo>
                <a:cubicBezTo>
                  <a:pt x="5652328" y="8142382"/>
                  <a:pt x="5637327" y="8168565"/>
                  <a:pt x="5622324" y="8191008"/>
                </a:cubicBezTo>
                <a:cubicBezTo>
                  <a:pt x="5603569" y="8213450"/>
                  <a:pt x="5588567" y="8235893"/>
                  <a:pt x="5573563" y="8262076"/>
                </a:cubicBezTo>
                <a:cubicBezTo>
                  <a:pt x="5558562" y="8288259"/>
                  <a:pt x="5539807" y="8314442"/>
                  <a:pt x="5524804" y="8340625"/>
                </a:cubicBezTo>
                <a:cubicBezTo>
                  <a:pt x="5513553" y="8355587"/>
                  <a:pt x="5502301" y="8374289"/>
                  <a:pt x="5491049" y="8389251"/>
                </a:cubicBezTo>
                <a:cubicBezTo>
                  <a:pt x="5479797" y="8411693"/>
                  <a:pt x="5468543" y="8434135"/>
                  <a:pt x="5453542" y="8452838"/>
                </a:cubicBezTo>
                <a:cubicBezTo>
                  <a:pt x="5446040" y="8467799"/>
                  <a:pt x="5438538" y="8482761"/>
                  <a:pt x="5427286" y="8497723"/>
                </a:cubicBezTo>
                <a:cubicBezTo>
                  <a:pt x="5419785" y="8512685"/>
                  <a:pt x="5408533" y="8531387"/>
                  <a:pt x="5401032" y="8546349"/>
                </a:cubicBezTo>
                <a:cubicBezTo>
                  <a:pt x="5389778" y="8561311"/>
                  <a:pt x="5382277" y="8580013"/>
                  <a:pt x="5371025" y="8594974"/>
                </a:cubicBezTo>
                <a:cubicBezTo>
                  <a:pt x="5371025" y="8598715"/>
                  <a:pt x="5367275" y="8606195"/>
                  <a:pt x="5363524" y="8613677"/>
                </a:cubicBezTo>
                <a:cubicBezTo>
                  <a:pt x="5359773" y="8613677"/>
                  <a:pt x="5359773" y="8617417"/>
                  <a:pt x="5359773" y="8617417"/>
                </a:cubicBezTo>
                <a:cubicBezTo>
                  <a:pt x="5359773" y="8617417"/>
                  <a:pt x="5359773" y="8617417"/>
                  <a:pt x="5359773" y="8621157"/>
                </a:cubicBezTo>
                <a:cubicBezTo>
                  <a:pt x="5359773" y="8621157"/>
                  <a:pt x="5359773" y="8621157"/>
                  <a:pt x="5356023" y="8621157"/>
                </a:cubicBezTo>
                <a:cubicBezTo>
                  <a:pt x="5352272" y="8628638"/>
                  <a:pt x="5344771" y="8636119"/>
                  <a:pt x="5341020" y="8643600"/>
                </a:cubicBezTo>
                <a:cubicBezTo>
                  <a:pt x="5269755" y="8748332"/>
                  <a:pt x="5198493" y="8856805"/>
                  <a:pt x="5130980" y="8965277"/>
                </a:cubicBezTo>
                <a:cubicBezTo>
                  <a:pt x="4902185" y="9339320"/>
                  <a:pt x="4707149" y="9739546"/>
                  <a:pt x="4557120" y="10158475"/>
                </a:cubicBezTo>
                <a:cubicBezTo>
                  <a:pt x="4407091" y="10577403"/>
                  <a:pt x="4298320" y="11007552"/>
                  <a:pt x="4238309" y="11445183"/>
                </a:cubicBezTo>
                <a:cubicBezTo>
                  <a:pt x="4204552" y="11677090"/>
                  <a:pt x="4208303" y="11912737"/>
                  <a:pt x="4174546" y="12144644"/>
                </a:cubicBezTo>
                <a:cubicBezTo>
                  <a:pt x="4174546" y="12155865"/>
                  <a:pt x="4174546" y="12163346"/>
                  <a:pt x="4174546" y="12170827"/>
                </a:cubicBezTo>
                <a:cubicBezTo>
                  <a:pt x="4174546" y="12170827"/>
                  <a:pt x="4174546" y="12170827"/>
                  <a:pt x="4174546" y="12361589"/>
                </a:cubicBezTo>
                <a:cubicBezTo>
                  <a:pt x="4174546" y="12384031"/>
                  <a:pt x="4185799" y="12402733"/>
                  <a:pt x="4185799" y="12425176"/>
                </a:cubicBezTo>
                <a:cubicBezTo>
                  <a:pt x="4189550" y="12533648"/>
                  <a:pt x="4208303" y="12642121"/>
                  <a:pt x="4208303" y="12750594"/>
                </a:cubicBezTo>
                <a:cubicBezTo>
                  <a:pt x="4208303" y="12750594"/>
                  <a:pt x="4208303" y="12750594"/>
                  <a:pt x="4208303" y="12821662"/>
                </a:cubicBezTo>
                <a:lnTo>
                  <a:pt x="4208344" y="12822247"/>
                </a:lnTo>
                <a:lnTo>
                  <a:pt x="4507741" y="12929127"/>
                </a:lnTo>
                <a:cubicBezTo>
                  <a:pt x="4684001" y="12985217"/>
                  <a:pt x="4864012" y="13037567"/>
                  <a:pt x="5047770" y="13086178"/>
                </a:cubicBezTo>
                <a:cubicBezTo>
                  <a:pt x="5141527" y="13108613"/>
                  <a:pt x="5235281" y="13127310"/>
                  <a:pt x="5329035" y="13146007"/>
                </a:cubicBezTo>
                <a:cubicBezTo>
                  <a:pt x="5377789" y="13157224"/>
                  <a:pt x="5422790" y="13164703"/>
                  <a:pt x="5471544" y="13175921"/>
                </a:cubicBezTo>
                <a:cubicBezTo>
                  <a:pt x="5512795" y="13179660"/>
                  <a:pt x="5512795" y="13179660"/>
                  <a:pt x="5512795" y="13179660"/>
                </a:cubicBezTo>
                <a:cubicBezTo>
                  <a:pt x="5516546" y="13183399"/>
                  <a:pt x="5516546" y="13183399"/>
                  <a:pt x="5516546" y="13183399"/>
                </a:cubicBezTo>
                <a:cubicBezTo>
                  <a:pt x="5516546" y="13183399"/>
                  <a:pt x="5520296" y="13187139"/>
                  <a:pt x="5524047" y="13190878"/>
                </a:cubicBezTo>
                <a:cubicBezTo>
                  <a:pt x="5535296" y="13194617"/>
                  <a:pt x="5546547" y="13205835"/>
                  <a:pt x="5557798" y="13205835"/>
                </a:cubicBezTo>
                <a:cubicBezTo>
                  <a:pt x="5561549" y="13202096"/>
                  <a:pt x="5561549" y="13202096"/>
                  <a:pt x="5561549" y="13202096"/>
                </a:cubicBezTo>
                <a:cubicBezTo>
                  <a:pt x="5576549" y="13213314"/>
                  <a:pt x="5576549" y="13213314"/>
                  <a:pt x="5576549" y="13213314"/>
                </a:cubicBezTo>
                <a:cubicBezTo>
                  <a:pt x="5580299" y="13213314"/>
                  <a:pt x="5580299" y="13213314"/>
                  <a:pt x="5580299" y="13213314"/>
                </a:cubicBezTo>
                <a:cubicBezTo>
                  <a:pt x="5587799" y="13217053"/>
                  <a:pt x="5587799" y="13217053"/>
                  <a:pt x="5587799" y="13217053"/>
                </a:cubicBezTo>
                <a:cubicBezTo>
                  <a:pt x="5606550" y="13224531"/>
                  <a:pt x="5606550" y="13224531"/>
                  <a:pt x="5606550" y="13224531"/>
                </a:cubicBezTo>
                <a:cubicBezTo>
                  <a:pt x="5621552" y="13232011"/>
                  <a:pt x="5636552" y="13239489"/>
                  <a:pt x="5651552" y="13243228"/>
                </a:cubicBezTo>
                <a:cubicBezTo>
                  <a:pt x="5674055" y="13254446"/>
                  <a:pt x="5674055" y="13254446"/>
                  <a:pt x="5674055" y="13254446"/>
                </a:cubicBezTo>
                <a:cubicBezTo>
                  <a:pt x="5685304" y="13254446"/>
                  <a:pt x="5689055" y="13258185"/>
                  <a:pt x="5704055" y="13261925"/>
                </a:cubicBezTo>
                <a:cubicBezTo>
                  <a:pt x="5734058" y="13273143"/>
                  <a:pt x="5764058" y="13280621"/>
                  <a:pt x="5794061" y="13284361"/>
                </a:cubicBezTo>
                <a:cubicBezTo>
                  <a:pt x="5824062" y="13291839"/>
                  <a:pt x="5854064" y="13295579"/>
                  <a:pt x="5887815" y="13299317"/>
                </a:cubicBezTo>
                <a:cubicBezTo>
                  <a:pt x="5902816" y="13303057"/>
                  <a:pt x="5902816" y="13303057"/>
                  <a:pt x="5902816" y="13303057"/>
                </a:cubicBezTo>
                <a:cubicBezTo>
                  <a:pt x="5962819" y="13310535"/>
                  <a:pt x="5962819" y="13310535"/>
                  <a:pt x="5962819" y="13310535"/>
                </a:cubicBezTo>
                <a:cubicBezTo>
                  <a:pt x="5981570" y="13310535"/>
                  <a:pt x="6000321" y="13318014"/>
                  <a:pt x="6019072" y="13318014"/>
                </a:cubicBezTo>
                <a:cubicBezTo>
                  <a:pt x="6161581" y="13355407"/>
                  <a:pt x="6300338" y="13381582"/>
                  <a:pt x="6412844" y="13396539"/>
                </a:cubicBezTo>
                <a:cubicBezTo>
                  <a:pt x="6536601" y="13415236"/>
                  <a:pt x="6637856" y="13426453"/>
                  <a:pt x="6709110" y="13441411"/>
                </a:cubicBezTo>
                <a:cubicBezTo>
                  <a:pt x="6735361" y="13445150"/>
                  <a:pt x="6735361" y="13445150"/>
                  <a:pt x="6735361" y="13445150"/>
                </a:cubicBezTo>
                <a:cubicBezTo>
                  <a:pt x="6742862" y="13445150"/>
                  <a:pt x="6742862" y="13445150"/>
                  <a:pt x="6742862" y="13445150"/>
                </a:cubicBezTo>
                <a:cubicBezTo>
                  <a:pt x="6754112" y="13445150"/>
                  <a:pt x="6754112" y="13445150"/>
                  <a:pt x="6754112" y="13445150"/>
                </a:cubicBezTo>
                <a:cubicBezTo>
                  <a:pt x="6765362" y="13445150"/>
                  <a:pt x="6776613" y="13448889"/>
                  <a:pt x="6787864" y="13448889"/>
                </a:cubicBezTo>
                <a:cubicBezTo>
                  <a:pt x="6836616" y="13452629"/>
                  <a:pt x="6881619" y="13456368"/>
                  <a:pt x="6930371" y="13452629"/>
                </a:cubicBezTo>
                <a:cubicBezTo>
                  <a:pt x="6945373" y="13452629"/>
                  <a:pt x="6956622" y="13452629"/>
                  <a:pt x="6971624" y="13452629"/>
                </a:cubicBezTo>
                <a:cubicBezTo>
                  <a:pt x="6975373" y="13538633"/>
                  <a:pt x="6979124" y="13609679"/>
                  <a:pt x="6979124" y="13650811"/>
                </a:cubicBezTo>
                <a:cubicBezTo>
                  <a:pt x="6874118" y="13675117"/>
                  <a:pt x="6767237" y="13695683"/>
                  <a:pt x="6659888" y="13712043"/>
                </a:cubicBezTo>
                <a:lnTo>
                  <a:pt x="6624493" y="13715998"/>
                </a:lnTo>
                <a:lnTo>
                  <a:pt x="4916524" y="13715998"/>
                </a:lnTo>
                <a:lnTo>
                  <a:pt x="4774445" y="13698276"/>
                </a:lnTo>
                <a:cubicBezTo>
                  <a:pt x="3930503" y="13577077"/>
                  <a:pt x="3135637" y="13303057"/>
                  <a:pt x="2430130" y="12891734"/>
                </a:cubicBezTo>
                <a:cubicBezTo>
                  <a:pt x="1867600" y="12562676"/>
                  <a:pt x="1368823" y="12147614"/>
                  <a:pt x="948801" y="11661505"/>
                </a:cubicBezTo>
                <a:cubicBezTo>
                  <a:pt x="543779" y="11194093"/>
                  <a:pt x="225012" y="10659373"/>
                  <a:pt x="0" y="10087261"/>
                </a:cubicBezTo>
                <a:lnTo>
                  <a:pt x="0" y="9891114"/>
                </a:lnTo>
                <a:lnTo>
                  <a:pt x="0" y="9719451"/>
                </a:lnTo>
                <a:lnTo>
                  <a:pt x="0" y="9570641"/>
                </a:lnTo>
                <a:lnTo>
                  <a:pt x="0" y="9443050"/>
                </a:lnTo>
                <a:lnTo>
                  <a:pt x="0" y="9335047"/>
                </a:lnTo>
                <a:lnTo>
                  <a:pt x="0" y="9244999"/>
                </a:lnTo>
                <a:lnTo>
                  <a:pt x="0" y="9171274"/>
                </a:lnTo>
                <a:lnTo>
                  <a:pt x="0" y="9112239"/>
                </a:lnTo>
                <a:lnTo>
                  <a:pt x="0" y="9066263"/>
                </a:lnTo>
                <a:lnTo>
                  <a:pt x="0" y="9031713"/>
                </a:lnTo>
                <a:lnTo>
                  <a:pt x="0" y="9006956"/>
                </a:lnTo>
                <a:lnTo>
                  <a:pt x="0" y="8990361"/>
                </a:lnTo>
                <a:lnTo>
                  <a:pt x="0" y="8975126"/>
                </a:lnTo>
                <a:lnTo>
                  <a:pt x="0" y="8972950"/>
                </a:lnTo>
                <a:lnTo>
                  <a:pt x="0" y="8949389"/>
                </a:lnTo>
                <a:lnTo>
                  <a:pt x="0" y="8866178"/>
                </a:lnTo>
                <a:lnTo>
                  <a:pt x="0" y="8769620"/>
                </a:lnTo>
                <a:lnTo>
                  <a:pt x="0" y="8658723"/>
                </a:lnTo>
                <a:lnTo>
                  <a:pt x="0" y="8532494"/>
                </a:lnTo>
                <a:lnTo>
                  <a:pt x="0" y="8389941"/>
                </a:lnTo>
                <a:lnTo>
                  <a:pt x="0" y="8230070"/>
                </a:lnTo>
                <a:lnTo>
                  <a:pt x="0" y="8051888"/>
                </a:lnTo>
                <a:lnTo>
                  <a:pt x="0" y="7854403"/>
                </a:lnTo>
                <a:lnTo>
                  <a:pt x="0" y="7636623"/>
                </a:lnTo>
                <a:lnTo>
                  <a:pt x="0" y="7397555"/>
                </a:lnTo>
                <a:lnTo>
                  <a:pt x="0" y="7136205"/>
                </a:lnTo>
                <a:lnTo>
                  <a:pt x="0" y="6851581"/>
                </a:lnTo>
                <a:lnTo>
                  <a:pt x="0" y="6542691"/>
                </a:lnTo>
                <a:lnTo>
                  <a:pt x="0" y="6208541"/>
                </a:lnTo>
                <a:lnTo>
                  <a:pt x="0" y="5848140"/>
                </a:lnTo>
                <a:lnTo>
                  <a:pt x="0" y="5460493"/>
                </a:lnTo>
                <a:cubicBezTo>
                  <a:pt x="37507" y="5348280"/>
                  <a:pt x="56261" y="5239807"/>
                  <a:pt x="90017" y="5127594"/>
                </a:cubicBezTo>
                <a:cubicBezTo>
                  <a:pt x="150029" y="4940573"/>
                  <a:pt x="210040" y="4757293"/>
                  <a:pt x="281304" y="4577751"/>
                </a:cubicBezTo>
                <a:cubicBezTo>
                  <a:pt x="318811" y="4487981"/>
                  <a:pt x="352568" y="4398210"/>
                  <a:pt x="390075" y="4312181"/>
                </a:cubicBezTo>
                <a:cubicBezTo>
                  <a:pt x="390075" y="4312181"/>
                  <a:pt x="390075" y="4312181"/>
                  <a:pt x="416330" y="4244853"/>
                </a:cubicBezTo>
                <a:cubicBezTo>
                  <a:pt x="420080" y="4241112"/>
                  <a:pt x="412579" y="4241112"/>
                  <a:pt x="412579" y="4241112"/>
                </a:cubicBezTo>
                <a:cubicBezTo>
                  <a:pt x="412579" y="4241112"/>
                  <a:pt x="412579" y="4241112"/>
                  <a:pt x="412579" y="4237372"/>
                </a:cubicBezTo>
                <a:cubicBezTo>
                  <a:pt x="412579" y="4237372"/>
                  <a:pt x="412579" y="4237372"/>
                  <a:pt x="420080" y="4237372"/>
                </a:cubicBezTo>
                <a:cubicBezTo>
                  <a:pt x="420080" y="4237372"/>
                  <a:pt x="420080" y="4237372"/>
                  <a:pt x="427582" y="4233632"/>
                </a:cubicBezTo>
                <a:cubicBezTo>
                  <a:pt x="427582" y="4233632"/>
                  <a:pt x="427582" y="4233632"/>
                  <a:pt x="435083" y="4226151"/>
                </a:cubicBezTo>
                <a:cubicBezTo>
                  <a:pt x="435083" y="4226151"/>
                  <a:pt x="435083" y="4226151"/>
                  <a:pt x="450086" y="4211190"/>
                </a:cubicBezTo>
                <a:cubicBezTo>
                  <a:pt x="450086" y="4211190"/>
                  <a:pt x="450086" y="4211190"/>
                  <a:pt x="480092" y="4185006"/>
                </a:cubicBezTo>
                <a:cubicBezTo>
                  <a:pt x="502596" y="4166304"/>
                  <a:pt x="521350" y="4147602"/>
                  <a:pt x="540103" y="4128899"/>
                </a:cubicBezTo>
                <a:cubicBezTo>
                  <a:pt x="731390" y="3953099"/>
                  <a:pt x="990189" y="3751116"/>
                  <a:pt x="1293997" y="3567835"/>
                </a:cubicBezTo>
                <a:cubicBezTo>
                  <a:pt x="1597805" y="3380813"/>
                  <a:pt x="1946622" y="3208753"/>
                  <a:pt x="2302940" y="3070357"/>
                </a:cubicBezTo>
                <a:cubicBezTo>
                  <a:pt x="2659258" y="2928221"/>
                  <a:pt x="3019326" y="2823489"/>
                  <a:pt x="3349389" y="2737459"/>
                </a:cubicBezTo>
                <a:cubicBezTo>
                  <a:pt x="3679452" y="2647689"/>
                  <a:pt x="3975759" y="2580361"/>
                  <a:pt x="4200802" y="2505552"/>
                </a:cubicBezTo>
                <a:cubicBezTo>
                  <a:pt x="3589435" y="2572880"/>
                  <a:pt x="2978068" y="2688833"/>
                  <a:pt x="2381704" y="2875855"/>
                </a:cubicBezTo>
                <a:cubicBezTo>
                  <a:pt x="1785341" y="3059136"/>
                  <a:pt x="1207731" y="3317226"/>
                  <a:pt x="682631" y="3646384"/>
                </a:cubicBezTo>
                <a:cubicBezTo>
                  <a:pt x="1188977" y="3238677"/>
                  <a:pt x="1770338" y="2913259"/>
                  <a:pt x="2392957" y="2685093"/>
                </a:cubicBezTo>
                <a:cubicBezTo>
                  <a:pt x="2392957" y="2685093"/>
                  <a:pt x="2392957" y="2685093"/>
                  <a:pt x="2580493" y="2632727"/>
                </a:cubicBezTo>
                <a:cubicBezTo>
                  <a:pt x="2580493" y="2632727"/>
                  <a:pt x="2580493" y="2632727"/>
                  <a:pt x="2771779" y="2587842"/>
                </a:cubicBezTo>
                <a:cubicBezTo>
                  <a:pt x="3272499" y="2475629"/>
                  <a:pt x="3787988" y="2422328"/>
                  <a:pt x="4300840" y="2426360"/>
                </a:cubicBezTo>
                <a:lnTo>
                  <a:pt x="4802451" y="2449007"/>
                </a:lnTo>
                <a:lnTo>
                  <a:pt x="4640426" y="2400022"/>
                </a:lnTo>
                <a:cubicBezTo>
                  <a:pt x="4496030" y="2359353"/>
                  <a:pt x="4350696" y="2323826"/>
                  <a:pt x="4204426" y="2290168"/>
                </a:cubicBezTo>
                <a:cubicBezTo>
                  <a:pt x="4129415" y="2275209"/>
                  <a:pt x="4058155" y="2263990"/>
                  <a:pt x="3983144" y="2249031"/>
                </a:cubicBezTo>
                <a:cubicBezTo>
                  <a:pt x="3945639" y="2241552"/>
                  <a:pt x="3911884" y="2234072"/>
                  <a:pt x="3874378" y="2226593"/>
                </a:cubicBezTo>
                <a:cubicBezTo>
                  <a:pt x="3874378" y="2226593"/>
                  <a:pt x="3874378" y="2226593"/>
                  <a:pt x="3761863" y="2211634"/>
                </a:cubicBezTo>
                <a:cubicBezTo>
                  <a:pt x="3690602" y="2200415"/>
                  <a:pt x="3615592" y="2192935"/>
                  <a:pt x="3540581" y="2181716"/>
                </a:cubicBezTo>
                <a:cubicBezTo>
                  <a:pt x="3469321" y="2170497"/>
                  <a:pt x="3394310" y="2166757"/>
                  <a:pt x="3319299" y="2159278"/>
                </a:cubicBezTo>
                <a:cubicBezTo>
                  <a:pt x="3319299" y="2159278"/>
                  <a:pt x="3319299" y="2159278"/>
                  <a:pt x="3293045" y="2159278"/>
                </a:cubicBezTo>
                <a:cubicBezTo>
                  <a:pt x="3293045" y="2159278"/>
                  <a:pt x="3293045" y="2159278"/>
                  <a:pt x="3356804" y="2148059"/>
                </a:cubicBezTo>
                <a:cubicBezTo>
                  <a:pt x="3401811" y="2136840"/>
                  <a:pt x="3450568" y="2133100"/>
                  <a:pt x="3495574" y="2125620"/>
                </a:cubicBezTo>
                <a:cubicBezTo>
                  <a:pt x="3589338" y="2106921"/>
                  <a:pt x="3683101" y="2099442"/>
                  <a:pt x="3776864" y="2088223"/>
                </a:cubicBezTo>
                <a:cubicBezTo>
                  <a:pt x="3825621" y="2080744"/>
                  <a:pt x="3870628" y="2077004"/>
                  <a:pt x="3919385" y="2073264"/>
                </a:cubicBezTo>
                <a:cubicBezTo>
                  <a:pt x="3919385" y="2073264"/>
                  <a:pt x="3919385" y="2073264"/>
                  <a:pt x="3990645" y="2065785"/>
                </a:cubicBezTo>
                <a:cubicBezTo>
                  <a:pt x="4013149" y="2065785"/>
                  <a:pt x="4035652" y="2062045"/>
                  <a:pt x="4058155" y="2062045"/>
                </a:cubicBezTo>
                <a:cubicBezTo>
                  <a:pt x="4106912" y="2058305"/>
                  <a:pt x="4151918" y="2054565"/>
                  <a:pt x="4200675" y="2050826"/>
                </a:cubicBezTo>
                <a:cubicBezTo>
                  <a:pt x="4245682" y="2050826"/>
                  <a:pt x="4294438" y="2047086"/>
                  <a:pt x="4339446" y="2047086"/>
                </a:cubicBezTo>
                <a:cubicBezTo>
                  <a:pt x="4339446" y="2047086"/>
                  <a:pt x="4339446" y="2047086"/>
                  <a:pt x="4410706" y="2043346"/>
                </a:cubicBezTo>
                <a:cubicBezTo>
                  <a:pt x="4410706" y="2043346"/>
                  <a:pt x="4410706" y="2043346"/>
                  <a:pt x="4478215" y="2043346"/>
                </a:cubicBezTo>
                <a:cubicBezTo>
                  <a:pt x="4526971" y="2043346"/>
                  <a:pt x="4571979" y="2043346"/>
                  <a:pt x="4620736" y="2039607"/>
                </a:cubicBezTo>
                <a:cubicBezTo>
                  <a:pt x="4665743" y="2043346"/>
                  <a:pt x="4710748" y="2043346"/>
                  <a:pt x="4759505" y="2043346"/>
                </a:cubicBezTo>
                <a:cubicBezTo>
                  <a:pt x="4759505" y="2043346"/>
                  <a:pt x="4759505" y="2043346"/>
                  <a:pt x="4827016" y="2043346"/>
                </a:cubicBezTo>
                <a:cubicBezTo>
                  <a:pt x="4849519" y="2043346"/>
                  <a:pt x="4872021" y="2047086"/>
                  <a:pt x="4894524" y="2047086"/>
                </a:cubicBezTo>
                <a:cubicBezTo>
                  <a:pt x="4928280" y="2050826"/>
                  <a:pt x="4965785" y="2050826"/>
                  <a:pt x="4999540" y="2050826"/>
                </a:cubicBezTo>
                <a:cubicBezTo>
                  <a:pt x="5018292" y="2054565"/>
                  <a:pt x="5037045" y="2054565"/>
                  <a:pt x="5055798" y="2054565"/>
                </a:cubicBezTo>
                <a:cubicBezTo>
                  <a:pt x="5074552" y="2058305"/>
                  <a:pt x="5093304" y="2058305"/>
                  <a:pt x="5112057" y="2062045"/>
                </a:cubicBezTo>
                <a:cubicBezTo>
                  <a:pt x="5187066" y="2069524"/>
                  <a:pt x="5265829" y="2073264"/>
                  <a:pt x="5344589" y="2088223"/>
                </a:cubicBezTo>
                <a:cubicBezTo>
                  <a:pt x="5509614" y="2110661"/>
                  <a:pt x="5682138" y="2144319"/>
                  <a:pt x="5862163" y="2189195"/>
                </a:cubicBezTo>
                <a:cubicBezTo>
                  <a:pt x="6222215" y="2275209"/>
                  <a:pt x="6601020" y="2406099"/>
                  <a:pt x="6961070" y="2566907"/>
                </a:cubicBezTo>
                <a:cubicBezTo>
                  <a:pt x="6961070" y="2566907"/>
                  <a:pt x="6961070" y="2566907"/>
                  <a:pt x="7032331" y="2596826"/>
                </a:cubicBezTo>
                <a:cubicBezTo>
                  <a:pt x="7032331" y="2596826"/>
                  <a:pt x="7032331" y="2596826"/>
                  <a:pt x="7096090" y="2626743"/>
                </a:cubicBezTo>
                <a:cubicBezTo>
                  <a:pt x="7141097" y="2649182"/>
                  <a:pt x="7186103" y="2667880"/>
                  <a:pt x="7231110" y="2690319"/>
                </a:cubicBezTo>
                <a:cubicBezTo>
                  <a:pt x="7231110" y="2690319"/>
                  <a:pt x="7231110" y="2690319"/>
                  <a:pt x="7264865" y="2705277"/>
                </a:cubicBezTo>
                <a:cubicBezTo>
                  <a:pt x="7264865" y="2705277"/>
                  <a:pt x="7264865" y="2705277"/>
                  <a:pt x="7294869" y="2723976"/>
                </a:cubicBezTo>
                <a:cubicBezTo>
                  <a:pt x="7317372" y="2735195"/>
                  <a:pt x="7339875" y="2746414"/>
                  <a:pt x="7358627" y="2757634"/>
                </a:cubicBezTo>
                <a:cubicBezTo>
                  <a:pt x="7403634" y="2780072"/>
                  <a:pt x="7444891" y="2802510"/>
                  <a:pt x="7486147" y="2824949"/>
                </a:cubicBezTo>
                <a:cubicBezTo>
                  <a:pt x="7572408" y="2869825"/>
                  <a:pt x="7654920" y="2914702"/>
                  <a:pt x="7733682" y="2959579"/>
                </a:cubicBezTo>
                <a:cubicBezTo>
                  <a:pt x="7774937" y="2985757"/>
                  <a:pt x="7812443" y="3008195"/>
                  <a:pt x="7849948" y="3030633"/>
                </a:cubicBezTo>
                <a:cubicBezTo>
                  <a:pt x="7891204" y="3053072"/>
                  <a:pt x="7928709" y="3075510"/>
                  <a:pt x="7966215" y="3097948"/>
                </a:cubicBezTo>
                <a:cubicBezTo>
                  <a:pt x="8270008" y="3281195"/>
                  <a:pt x="8532546" y="3453222"/>
                  <a:pt x="8746326" y="3572893"/>
                </a:cubicBezTo>
                <a:cubicBezTo>
                  <a:pt x="8502541" y="3367208"/>
                  <a:pt x="8251255" y="3172743"/>
                  <a:pt x="7984968" y="2989496"/>
                </a:cubicBezTo>
                <a:cubicBezTo>
                  <a:pt x="7722431" y="2806250"/>
                  <a:pt x="7444891" y="2637962"/>
                  <a:pt x="7159850" y="2488374"/>
                </a:cubicBezTo>
                <a:cubicBezTo>
                  <a:pt x="6874809" y="2335045"/>
                  <a:pt x="6582267" y="2200415"/>
                  <a:pt x="6278473" y="2088223"/>
                </a:cubicBezTo>
                <a:cubicBezTo>
                  <a:pt x="5974679" y="1972291"/>
                  <a:pt x="5667135" y="1875059"/>
                  <a:pt x="5352090" y="1807744"/>
                </a:cubicBezTo>
                <a:cubicBezTo>
                  <a:pt x="6049691" y="1882538"/>
                  <a:pt x="6739789" y="2080744"/>
                  <a:pt x="7377380" y="2398620"/>
                </a:cubicBezTo>
                <a:cubicBezTo>
                  <a:pt x="8014972" y="2712757"/>
                  <a:pt x="8603806" y="3142825"/>
                  <a:pt x="9106378" y="3655167"/>
                </a:cubicBezTo>
                <a:cubicBezTo>
                  <a:pt x="9608950" y="4171249"/>
                  <a:pt x="10025259" y="4769605"/>
                  <a:pt x="10340304" y="5420317"/>
                </a:cubicBezTo>
                <a:cubicBezTo>
                  <a:pt x="10534863" y="5824675"/>
                  <a:pt x="10689866" y="6249485"/>
                  <a:pt x="10804397" y="6685614"/>
                </a:cubicBezTo>
                <a:lnTo>
                  <a:pt x="10829690" y="6789780"/>
                </a:lnTo>
                <a:lnTo>
                  <a:pt x="10831819" y="6784258"/>
                </a:lnTo>
                <a:lnTo>
                  <a:pt x="10838664" y="6763774"/>
                </a:lnTo>
                <a:lnTo>
                  <a:pt x="10832679" y="6736233"/>
                </a:lnTo>
                <a:cubicBezTo>
                  <a:pt x="10813575" y="6654893"/>
                  <a:pt x="10793182" y="6574023"/>
                  <a:pt x="10771616" y="6493619"/>
                </a:cubicBezTo>
                <a:cubicBezTo>
                  <a:pt x="10681603" y="6172002"/>
                  <a:pt x="10569087" y="5857865"/>
                  <a:pt x="10437818" y="5551208"/>
                </a:cubicBezTo>
                <a:cubicBezTo>
                  <a:pt x="10171530" y="4945371"/>
                  <a:pt x="9818980" y="4376935"/>
                  <a:pt x="9395169" y="3872071"/>
                </a:cubicBezTo>
                <a:cubicBezTo>
                  <a:pt x="8971358" y="3367208"/>
                  <a:pt x="8480038" y="2922181"/>
                  <a:pt x="7936211" y="2555689"/>
                </a:cubicBezTo>
                <a:cubicBezTo>
                  <a:pt x="7388632" y="2189195"/>
                  <a:pt x="6788546" y="1904977"/>
                  <a:pt x="6162207" y="1703032"/>
                </a:cubicBezTo>
                <a:cubicBezTo>
                  <a:pt x="5528366" y="1501086"/>
                  <a:pt x="4868272" y="1388895"/>
                  <a:pt x="4196925" y="1370196"/>
                </a:cubicBezTo>
                <a:cubicBezTo>
                  <a:pt x="3529329" y="1347758"/>
                  <a:pt x="2854232" y="1426292"/>
                  <a:pt x="2190388" y="1594580"/>
                </a:cubicBezTo>
                <a:cubicBezTo>
                  <a:pt x="1567798" y="1747908"/>
                  <a:pt x="960211" y="1983511"/>
                  <a:pt x="390129" y="2312607"/>
                </a:cubicBezTo>
                <a:cubicBezTo>
                  <a:pt x="1147738" y="1717990"/>
                  <a:pt x="2036615" y="1314100"/>
                  <a:pt x="2989252" y="1093457"/>
                </a:cubicBezTo>
                <a:cubicBezTo>
                  <a:pt x="3409312" y="1026142"/>
                  <a:pt x="3829372" y="985005"/>
                  <a:pt x="4256934" y="992484"/>
                </a:cubicBezTo>
                <a:cubicBezTo>
                  <a:pt x="4474464" y="992484"/>
                  <a:pt x="4695748" y="1011183"/>
                  <a:pt x="4913277" y="1033621"/>
                </a:cubicBezTo>
                <a:cubicBezTo>
                  <a:pt x="5022044" y="1044840"/>
                  <a:pt x="5130808" y="1056059"/>
                  <a:pt x="5239574" y="1074758"/>
                </a:cubicBezTo>
                <a:cubicBezTo>
                  <a:pt x="5295833" y="1085977"/>
                  <a:pt x="5348340" y="1093457"/>
                  <a:pt x="5400849" y="1100936"/>
                </a:cubicBezTo>
                <a:cubicBezTo>
                  <a:pt x="5400849" y="1100936"/>
                  <a:pt x="5400849" y="1100936"/>
                  <a:pt x="5562121" y="1134593"/>
                </a:cubicBezTo>
                <a:cubicBezTo>
                  <a:pt x="5993432" y="1220607"/>
                  <a:pt x="6413492" y="1347758"/>
                  <a:pt x="6818550" y="1508566"/>
                </a:cubicBezTo>
                <a:cubicBezTo>
                  <a:pt x="6871058" y="1527264"/>
                  <a:pt x="6919816" y="1549703"/>
                  <a:pt x="6972322" y="1572141"/>
                </a:cubicBezTo>
                <a:cubicBezTo>
                  <a:pt x="6972322" y="1572141"/>
                  <a:pt x="6972322" y="1572141"/>
                  <a:pt x="7118594" y="1639456"/>
                </a:cubicBezTo>
                <a:cubicBezTo>
                  <a:pt x="7219858" y="1684333"/>
                  <a:pt x="7317372" y="1732949"/>
                  <a:pt x="7414887" y="1777826"/>
                </a:cubicBezTo>
                <a:cubicBezTo>
                  <a:pt x="7508650" y="1833922"/>
                  <a:pt x="7606163" y="1882538"/>
                  <a:pt x="7699927" y="1934894"/>
                </a:cubicBezTo>
                <a:cubicBezTo>
                  <a:pt x="7699927" y="1934894"/>
                  <a:pt x="7699927" y="1934894"/>
                  <a:pt x="7838696" y="2020908"/>
                </a:cubicBezTo>
                <a:cubicBezTo>
                  <a:pt x="7883704" y="2047086"/>
                  <a:pt x="7928709" y="2073264"/>
                  <a:pt x="7973716" y="2103182"/>
                </a:cubicBezTo>
                <a:cubicBezTo>
                  <a:pt x="8705070" y="2570647"/>
                  <a:pt x="9338911" y="3165263"/>
                  <a:pt x="9848984" y="3845893"/>
                </a:cubicBezTo>
                <a:cubicBezTo>
                  <a:pt x="10359057" y="4526523"/>
                  <a:pt x="10737861" y="5285686"/>
                  <a:pt x="10985397" y="6078509"/>
                </a:cubicBezTo>
                <a:lnTo>
                  <a:pt x="11043265" y="6279431"/>
                </a:lnTo>
                <a:lnTo>
                  <a:pt x="11049274" y="6268108"/>
                </a:lnTo>
                <a:lnTo>
                  <a:pt x="11112830" y="6152490"/>
                </a:lnTo>
                <a:lnTo>
                  <a:pt x="11110167" y="6142510"/>
                </a:lnTo>
                <a:cubicBezTo>
                  <a:pt x="10998587" y="5754933"/>
                  <a:pt x="10856067" y="5374369"/>
                  <a:pt x="10681666" y="5005962"/>
                </a:cubicBezTo>
                <a:cubicBezTo>
                  <a:pt x="10317862" y="4235483"/>
                  <a:pt x="9819038" y="3521110"/>
                  <a:pt x="9203946" y="2907720"/>
                </a:cubicBezTo>
                <a:cubicBezTo>
                  <a:pt x="8896401" y="2597285"/>
                  <a:pt x="8558851" y="2320512"/>
                  <a:pt x="8198798" y="2069920"/>
                </a:cubicBezTo>
                <a:cubicBezTo>
                  <a:pt x="7838744" y="1819328"/>
                  <a:pt x="7452438" y="1602398"/>
                  <a:pt x="7047377" y="1422869"/>
                </a:cubicBezTo>
                <a:cubicBezTo>
                  <a:pt x="6769836" y="1299443"/>
                  <a:pt x="6484795" y="1190978"/>
                  <a:pt x="6192250" y="1101213"/>
                </a:cubicBezTo>
                <a:cubicBezTo>
                  <a:pt x="8485547" y="1648543"/>
                  <a:pt x="10286026" y="3305153"/>
                  <a:pt x="11079492" y="5413876"/>
                </a:cubicBezTo>
                <a:lnTo>
                  <a:pt x="11117532" y="5525961"/>
                </a:lnTo>
                <a:lnTo>
                  <a:pt x="11113422" y="5505465"/>
                </a:lnTo>
                <a:cubicBezTo>
                  <a:pt x="11094669" y="5404481"/>
                  <a:pt x="11060914" y="5307238"/>
                  <a:pt x="11038410" y="5206255"/>
                </a:cubicBezTo>
                <a:cubicBezTo>
                  <a:pt x="11038410" y="5206255"/>
                  <a:pt x="11038410" y="5206255"/>
                  <a:pt x="11038410" y="5202514"/>
                </a:cubicBezTo>
                <a:cubicBezTo>
                  <a:pt x="11023408" y="5146414"/>
                  <a:pt x="11008406" y="5094051"/>
                  <a:pt x="10997154" y="5037950"/>
                </a:cubicBezTo>
                <a:cubicBezTo>
                  <a:pt x="10997154" y="5037950"/>
                  <a:pt x="10997154" y="5037950"/>
                  <a:pt x="10997154" y="5034211"/>
                </a:cubicBezTo>
                <a:cubicBezTo>
                  <a:pt x="10959648" y="4888345"/>
                  <a:pt x="10922142" y="4738739"/>
                  <a:pt x="10880886" y="4592874"/>
                </a:cubicBezTo>
                <a:cubicBezTo>
                  <a:pt x="10757118" y="4166500"/>
                  <a:pt x="10595842" y="3740126"/>
                  <a:pt x="10329552" y="3358633"/>
                </a:cubicBezTo>
                <a:cubicBezTo>
                  <a:pt x="9845728" y="2659229"/>
                  <a:pt x="9230634" y="2053329"/>
                  <a:pt x="8555531" y="1552152"/>
                </a:cubicBezTo>
                <a:cubicBezTo>
                  <a:pt x="7876678" y="1047235"/>
                  <a:pt x="7141566" y="643302"/>
                  <a:pt x="6376448" y="306690"/>
                </a:cubicBezTo>
                <a:cubicBezTo>
                  <a:pt x="6106407" y="183266"/>
                  <a:pt x="5825115" y="86023"/>
                  <a:pt x="5547571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06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30105" y="1904002"/>
            <a:ext cx="5134809" cy="3962227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34EE60B-2408-4685-8341-30048AE152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6936" y="577904"/>
            <a:ext cx="5545738" cy="5701475"/>
          </a:xfrm>
          <a:custGeom>
            <a:avLst/>
            <a:gdLst>
              <a:gd name="connsiteX0" fmla="*/ 5511842 w 11092920"/>
              <a:gd name="connsiteY0" fmla="*/ 11385626 h 11402950"/>
              <a:gd name="connsiteX1" fmla="*/ 5645150 w 11092920"/>
              <a:gd name="connsiteY1" fmla="*/ 11389473 h 11402950"/>
              <a:gd name="connsiteX2" fmla="*/ 5373687 w 11092920"/>
              <a:gd name="connsiteY2" fmla="*/ 11391671 h 11402950"/>
              <a:gd name="connsiteX3" fmla="*/ 5511842 w 11092920"/>
              <a:gd name="connsiteY3" fmla="*/ 11385626 h 11402950"/>
              <a:gd name="connsiteX4" fmla="*/ 5866700 w 11092920"/>
              <a:gd name="connsiteY4" fmla="*/ 11379743 h 11402950"/>
              <a:gd name="connsiteX5" fmla="*/ 5926137 w 11092920"/>
              <a:gd name="connsiteY5" fmla="*/ 11387320 h 11402950"/>
              <a:gd name="connsiteX6" fmla="*/ 5791199 w 11092920"/>
              <a:gd name="connsiteY6" fmla="*/ 11391650 h 11402950"/>
              <a:gd name="connsiteX7" fmla="*/ 5866700 w 11092920"/>
              <a:gd name="connsiteY7" fmla="*/ 11379743 h 11402950"/>
              <a:gd name="connsiteX8" fmla="*/ 4215275 w 11092920"/>
              <a:gd name="connsiteY8" fmla="*/ 11172823 h 11402950"/>
              <a:gd name="connsiteX9" fmla="*/ 4265821 w 11092920"/>
              <a:gd name="connsiteY9" fmla="*/ 11179277 h 11402950"/>
              <a:gd name="connsiteX10" fmla="*/ 4386274 w 11092920"/>
              <a:gd name="connsiteY10" fmla="*/ 11202943 h 11402950"/>
              <a:gd name="connsiteX11" fmla="*/ 4554046 w 11092920"/>
              <a:gd name="connsiteY11" fmla="*/ 11241670 h 11402950"/>
              <a:gd name="connsiteX12" fmla="*/ 4726121 w 11092920"/>
              <a:gd name="connsiteY12" fmla="*/ 11271791 h 11402950"/>
              <a:gd name="connsiteX13" fmla="*/ 5083175 w 11092920"/>
              <a:gd name="connsiteY13" fmla="*/ 11321275 h 11402950"/>
              <a:gd name="connsiteX14" fmla="*/ 4943364 w 11092920"/>
              <a:gd name="connsiteY14" fmla="*/ 11321275 h 11402950"/>
              <a:gd name="connsiteX15" fmla="*/ 4751932 w 11092920"/>
              <a:gd name="connsiteY15" fmla="*/ 11293306 h 11402950"/>
              <a:gd name="connsiteX16" fmla="*/ 4235708 w 11092920"/>
              <a:gd name="connsiteY16" fmla="*/ 11192186 h 11402950"/>
              <a:gd name="connsiteX17" fmla="*/ 4215275 w 11092920"/>
              <a:gd name="connsiteY17" fmla="*/ 11172823 h 11402950"/>
              <a:gd name="connsiteX18" fmla="*/ 4828684 w 11092920"/>
              <a:gd name="connsiteY18" fmla="*/ 11163106 h 11402950"/>
              <a:gd name="connsiteX19" fmla="*/ 4910653 w 11092920"/>
              <a:gd name="connsiteY19" fmla="*/ 11169116 h 11402950"/>
              <a:gd name="connsiteX20" fmla="*/ 5188117 w 11092920"/>
              <a:gd name="connsiteY20" fmla="*/ 11184075 h 11402950"/>
              <a:gd name="connsiteX21" fmla="*/ 5183816 w 11092920"/>
              <a:gd name="connsiteY21" fmla="*/ 11190486 h 11402950"/>
              <a:gd name="connsiteX22" fmla="*/ 5405357 w 11092920"/>
              <a:gd name="connsiteY22" fmla="*/ 11205445 h 11402950"/>
              <a:gd name="connsiteX23" fmla="*/ 5370943 w 11092920"/>
              <a:gd name="connsiteY23" fmla="*/ 11199034 h 11402950"/>
              <a:gd name="connsiteX24" fmla="*/ 5484940 w 11092920"/>
              <a:gd name="connsiteY24" fmla="*/ 11203308 h 11402950"/>
              <a:gd name="connsiteX25" fmla="*/ 5689274 w 11092920"/>
              <a:gd name="connsiteY25" fmla="*/ 11213994 h 11402950"/>
              <a:gd name="connsiteX26" fmla="*/ 5891458 w 11092920"/>
              <a:gd name="connsiteY26" fmla="*/ 11213994 h 11402950"/>
              <a:gd name="connsiteX27" fmla="*/ 6149564 w 11092920"/>
              <a:gd name="connsiteY27" fmla="*/ 11190486 h 11402950"/>
              <a:gd name="connsiteX28" fmla="*/ 6149564 w 11092920"/>
              <a:gd name="connsiteY28" fmla="*/ 11205445 h 11402950"/>
              <a:gd name="connsiteX29" fmla="*/ 6115150 w 11092920"/>
              <a:gd name="connsiteY29" fmla="*/ 11226816 h 11402950"/>
              <a:gd name="connsiteX30" fmla="*/ 5805422 w 11092920"/>
              <a:gd name="connsiteY30" fmla="*/ 11250323 h 11402950"/>
              <a:gd name="connsiteX31" fmla="*/ 5788215 w 11092920"/>
              <a:gd name="connsiteY31" fmla="*/ 11254597 h 11402950"/>
              <a:gd name="connsiteX32" fmla="*/ 5551618 w 11092920"/>
              <a:gd name="connsiteY32" fmla="*/ 11258871 h 11402950"/>
              <a:gd name="connsiteX33" fmla="*/ 5482789 w 11092920"/>
              <a:gd name="connsiteY33" fmla="*/ 11258871 h 11402950"/>
              <a:gd name="connsiteX34" fmla="*/ 5297813 w 11092920"/>
              <a:gd name="connsiteY34" fmla="*/ 11248186 h 11402950"/>
              <a:gd name="connsiteX35" fmla="*/ 5233286 w 11092920"/>
              <a:gd name="connsiteY35" fmla="*/ 11228953 h 11402950"/>
              <a:gd name="connsiteX36" fmla="*/ 5181665 w 11092920"/>
              <a:gd name="connsiteY36" fmla="*/ 11220405 h 11402950"/>
              <a:gd name="connsiteX37" fmla="*/ 5013895 w 11092920"/>
              <a:gd name="connsiteY37" fmla="*/ 11199034 h 11402950"/>
              <a:gd name="connsiteX38" fmla="*/ 4811712 w 11092920"/>
              <a:gd name="connsiteY38" fmla="*/ 11166979 h 11402950"/>
              <a:gd name="connsiteX39" fmla="*/ 4828684 w 11092920"/>
              <a:gd name="connsiteY39" fmla="*/ 11163106 h 11402950"/>
              <a:gd name="connsiteX40" fmla="*/ 3325812 w 11092920"/>
              <a:gd name="connsiteY40" fmla="*/ 11085406 h 11402950"/>
              <a:gd name="connsiteX41" fmla="*/ 3467100 w 11092920"/>
              <a:gd name="connsiteY41" fmla="*/ 11142556 h 11402950"/>
              <a:gd name="connsiteX42" fmla="*/ 3325812 w 11092920"/>
              <a:gd name="connsiteY42" fmla="*/ 11085406 h 11402950"/>
              <a:gd name="connsiteX43" fmla="*/ 3740149 w 11092920"/>
              <a:gd name="connsiteY43" fmla="*/ 11080643 h 11402950"/>
              <a:gd name="connsiteX44" fmla="*/ 3962399 w 11092920"/>
              <a:gd name="connsiteY44" fmla="*/ 11156843 h 11402950"/>
              <a:gd name="connsiteX45" fmla="*/ 3740149 w 11092920"/>
              <a:gd name="connsiteY45" fmla="*/ 11080643 h 11402950"/>
              <a:gd name="connsiteX46" fmla="*/ 3936161 w 11092920"/>
              <a:gd name="connsiteY46" fmla="*/ 10899570 h 11402950"/>
              <a:gd name="connsiteX47" fmla="*/ 3992538 w 11092920"/>
              <a:gd name="connsiteY47" fmla="*/ 10913080 h 11402950"/>
              <a:gd name="connsiteX48" fmla="*/ 4022392 w 11092920"/>
              <a:gd name="connsiteY48" fmla="*/ 10923755 h 11402950"/>
              <a:gd name="connsiteX49" fmla="*/ 4041584 w 11092920"/>
              <a:gd name="connsiteY49" fmla="*/ 10949374 h 11402950"/>
              <a:gd name="connsiteX50" fmla="*/ 3934961 w 11092920"/>
              <a:gd name="connsiteY50" fmla="*/ 10904541 h 11402950"/>
              <a:gd name="connsiteX51" fmla="*/ 3936161 w 11092920"/>
              <a:gd name="connsiteY51" fmla="*/ 10899570 h 11402950"/>
              <a:gd name="connsiteX52" fmla="*/ 3427412 w 11092920"/>
              <a:gd name="connsiteY52" fmla="*/ 10836168 h 11402950"/>
              <a:gd name="connsiteX53" fmla="*/ 3494078 w 11092920"/>
              <a:gd name="connsiteY53" fmla="*/ 10857575 h 11402950"/>
              <a:gd name="connsiteX54" fmla="*/ 3524185 w 11092920"/>
              <a:gd name="connsiteY54" fmla="*/ 10868279 h 11402950"/>
              <a:gd name="connsiteX55" fmla="*/ 3797300 w 11092920"/>
              <a:gd name="connsiteY55" fmla="*/ 10966752 h 11402950"/>
              <a:gd name="connsiteX56" fmla="*/ 3666119 w 11092920"/>
              <a:gd name="connsiteY56" fmla="*/ 10934641 h 11402950"/>
              <a:gd name="connsiteX57" fmla="*/ 3590851 w 11092920"/>
              <a:gd name="connsiteY57" fmla="*/ 10913234 h 11402950"/>
              <a:gd name="connsiteX58" fmla="*/ 3427412 w 11092920"/>
              <a:gd name="connsiteY58" fmla="*/ 10836168 h 11402950"/>
              <a:gd name="connsiteX59" fmla="*/ 7980362 w 11092920"/>
              <a:gd name="connsiteY59" fmla="*/ 10748856 h 11402950"/>
              <a:gd name="connsiteX60" fmla="*/ 7866386 w 11092920"/>
              <a:gd name="connsiteY60" fmla="*/ 10813184 h 11402950"/>
              <a:gd name="connsiteX61" fmla="*/ 7578221 w 11092920"/>
              <a:gd name="connsiteY61" fmla="*/ 10928974 h 11402950"/>
              <a:gd name="connsiteX62" fmla="*/ 7563168 w 11092920"/>
              <a:gd name="connsiteY62" fmla="*/ 10931118 h 11402950"/>
              <a:gd name="connsiteX63" fmla="*/ 7341668 w 11092920"/>
              <a:gd name="connsiteY63" fmla="*/ 11019032 h 11402950"/>
              <a:gd name="connsiteX64" fmla="*/ 7259949 w 11092920"/>
              <a:gd name="connsiteY64" fmla="*/ 11025465 h 11402950"/>
              <a:gd name="connsiteX65" fmla="*/ 6976085 w 11092920"/>
              <a:gd name="connsiteY65" fmla="*/ 11115524 h 11402950"/>
              <a:gd name="connsiteX66" fmla="*/ 6907269 w 11092920"/>
              <a:gd name="connsiteY66" fmla="*/ 11141255 h 11402950"/>
              <a:gd name="connsiteX67" fmla="*/ 6823400 w 11092920"/>
              <a:gd name="connsiteY67" fmla="*/ 11158409 h 11402950"/>
              <a:gd name="connsiteX68" fmla="*/ 6866410 w 11092920"/>
              <a:gd name="connsiteY68" fmla="*/ 11132678 h 11402950"/>
              <a:gd name="connsiteX69" fmla="*/ 6933075 w 11092920"/>
              <a:gd name="connsiteY69" fmla="*/ 11115524 h 11402950"/>
              <a:gd name="connsiteX70" fmla="*/ 6926624 w 11092920"/>
              <a:gd name="connsiteY70" fmla="*/ 11115524 h 11402950"/>
              <a:gd name="connsiteX71" fmla="*/ 7021245 w 11092920"/>
              <a:gd name="connsiteY71" fmla="*/ 11068350 h 11402950"/>
              <a:gd name="connsiteX72" fmla="*/ 6967483 w 11092920"/>
              <a:gd name="connsiteY72" fmla="*/ 11079071 h 11402950"/>
              <a:gd name="connsiteX73" fmla="*/ 6804046 w 11092920"/>
              <a:gd name="connsiteY73" fmla="*/ 11115524 h 11402950"/>
              <a:gd name="connsiteX74" fmla="*/ 6638459 w 11092920"/>
              <a:gd name="connsiteY74" fmla="*/ 11145543 h 11402950"/>
              <a:gd name="connsiteX75" fmla="*/ 6526633 w 11092920"/>
              <a:gd name="connsiteY75" fmla="*/ 11164842 h 11402950"/>
              <a:gd name="connsiteX76" fmla="*/ 6518031 w 11092920"/>
              <a:gd name="connsiteY76" fmla="*/ 11173419 h 11402950"/>
              <a:gd name="connsiteX77" fmla="*/ 6416959 w 11092920"/>
              <a:gd name="connsiteY77" fmla="*/ 11190573 h 11402950"/>
              <a:gd name="connsiteX78" fmla="*/ 6311585 w 11092920"/>
              <a:gd name="connsiteY78" fmla="*/ 11201294 h 11402950"/>
              <a:gd name="connsiteX79" fmla="*/ 6339541 w 11092920"/>
              <a:gd name="connsiteY79" fmla="*/ 11179851 h 11402950"/>
              <a:gd name="connsiteX80" fmla="*/ 6264274 w 11092920"/>
              <a:gd name="connsiteY80" fmla="*/ 11171274 h 11402950"/>
              <a:gd name="connsiteX81" fmla="*/ 6563192 w 11092920"/>
              <a:gd name="connsiteY81" fmla="*/ 11134822 h 11402950"/>
              <a:gd name="connsiteX82" fmla="*/ 6668565 w 11092920"/>
              <a:gd name="connsiteY82" fmla="*/ 11113380 h 11402950"/>
              <a:gd name="connsiteX83" fmla="*/ 6670716 w 11092920"/>
              <a:gd name="connsiteY83" fmla="*/ 11104802 h 11402950"/>
              <a:gd name="connsiteX84" fmla="*/ 6705124 w 11092920"/>
              <a:gd name="connsiteY84" fmla="*/ 11098370 h 11402950"/>
              <a:gd name="connsiteX85" fmla="*/ 6754585 w 11092920"/>
              <a:gd name="connsiteY85" fmla="*/ 11115524 h 11402950"/>
              <a:gd name="connsiteX86" fmla="*/ 6965332 w 11092920"/>
              <a:gd name="connsiteY86" fmla="*/ 11072639 h 11402950"/>
              <a:gd name="connsiteX87" fmla="*/ 7264250 w 11092920"/>
              <a:gd name="connsiteY87" fmla="*/ 11012599 h 11402950"/>
              <a:gd name="connsiteX88" fmla="*/ 7270702 w 11092920"/>
              <a:gd name="connsiteY88" fmla="*/ 11008311 h 11402950"/>
              <a:gd name="connsiteX89" fmla="*/ 7298658 w 11092920"/>
              <a:gd name="connsiteY89" fmla="*/ 10999734 h 11402950"/>
              <a:gd name="connsiteX90" fmla="*/ 7474998 w 11092920"/>
              <a:gd name="connsiteY90" fmla="*/ 10946128 h 11402950"/>
              <a:gd name="connsiteX91" fmla="*/ 7541663 w 11092920"/>
              <a:gd name="connsiteY91" fmla="*/ 10922541 h 11402950"/>
              <a:gd name="connsiteX92" fmla="*/ 7857784 w 11092920"/>
              <a:gd name="connsiteY92" fmla="*/ 10791741 h 11402950"/>
              <a:gd name="connsiteX93" fmla="*/ 7980362 w 11092920"/>
              <a:gd name="connsiteY93" fmla="*/ 10748856 h 11402950"/>
              <a:gd name="connsiteX94" fmla="*/ 2859087 w 11092920"/>
              <a:gd name="connsiteY94" fmla="*/ 10701231 h 11402950"/>
              <a:gd name="connsiteX95" fmla="*/ 3203575 w 11092920"/>
              <a:gd name="connsiteY95" fmla="*/ 10871094 h 11402950"/>
              <a:gd name="connsiteX96" fmla="*/ 2859087 w 11092920"/>
              <a:gd name="connsiteY96" fmla="*/ 10701231 h 11402950"/>
              <a:gd name="connsiteX97" fmla="*/ 8039100 w 11092920"/>
              <a:gd name="connsiteY97" fmla="*/ 10566293 h 11402950"/>
              <a:gd name="connsiteX98" fmla="*/ 8021869 w 11092920"/>
              <a:gd name="connsiteY98" fmla="*/ 10592021 h 11402950"/>
              <a:gd name="connsiteX99" fmla="*/ 8006793 w 11092920"/>
              <a:gd name="connsiteY99" fmla="*/ 10615606 h 11402950"/>
              <a:gd name="connsiteX100" fmla="*/ 7927101 w 11092920"/>
              <a:gd name="connsiteY100" fmla="*/ 10682071 h 11402950"/>
              <a:gd name="connsiteX101" fmla="*/ 7806486 w 11092920"/>
              <a:gd name="connsiteY101" fmla="*/ 10757113 h 11402950"/>
              <a:gd name="connsiteX102" fmla="*/ 7772025 w 11092920"/>
              <a:gd name="connsiteY102" fmla="*/ 10778553 h 11402950"/>
              <a:gd name="connsiteX103" fmla="*/ 7461874 w 11092920"/>
              <a:gd name="connsiteY103" fmla="*/ 10890043 h 11402950"/>
              <a:gd name="connsiteX104" fmla="*/ 7272337 w 11092920"/>
              <a:gd name="connsiteY104" fmla="*/ 10939356 h 11402950"/>
              <a:gd name="connsiteX105" fmla="*/ 7341260 w 11092920"/>
              <a:gd name="connsiteY105" fmla="*/ 10905051 h 11402950"/>
              <a:gd name="connsiteX106" fmla="*/ 7399413 w 11092920"/>
              <a:gd name="connsiteY106" fmla="*/ 10866459 h 11402950"/>
              <a:gd name="connsiteX107" fmla="*/ 7461874 w 11092920"/>
              <a:gd name="connsiteY107" fmla="*/ 10836442 h 11402950"/>
              <a:gd name="connsiteX108" fmla="*/ 7642796 w 11092920"/>
              <a:gd name="connsiteY108" fmla="*/ 10761401 h 11402950"/>
              <a:gd name="connsiteX109" fmla="*/ 7888332 w 11092920"/>
              <a:gd name="connsiteY109" fmla="*/ 10641334 h 11402950"/>
              <a:gd name="connsiteX110" fmla="*/ 7974485 w 11092920"/>
              <a:gd name="connsiteY110" fmla="*/ 10602742 h 11402950"/>
              <a:gd name="connsiteX111" fmla="*/ 8039100 w 11092920"/>
              <a:gd name="connsiteY111" fmla="*/ 10566293 h 11402950"/>
              <a:gd name="connsiteX112" fmla="*/ 2997199 w 11092920"/>
              <a:gd name="connsiteY112" fmla="*/ 10504381 h 11402950"/>
              <a:gd name="connsiteX113" fmla="*/ 3097764 w 11092920"/>
              <a:gd name="connsiteY113" fmla="*/ 10549214 h 11402950"/>
              <a:gd name="connsiteX114" fmla="*/ 3230424 w 11092920"/>
              <a:gd name="connsiteY114" fmla="*/ 10615397 h 11402950"/>
              <a:gd name="connsiteX115" fmla="*/ 3241122 w 11092920"/>
              <a:gd name="connsiteY115" fmla="*/ 10628206 h 11402950"/>
              <a:gd name="connsiteX116" fmla="*/ 3228284 w 11092920"/>
              <a:gd name="connsiteY116" fmla="*/ 10626071 h 11402950"/>
              <a:gd name="connsiteX117" fmla="*/ 3215446 w 11092920"/>
              <a:gd name="connsiteY117" fmla="*/ 10626071 h 11402950"/>
              <a:gd name="connsiteX118" fmla="*/ 3155535 w 11092920"/>
              <a:gd name="connsiteY118" fmla="*/ 10596182 h 11402950"/>
              <a:gd name="connsiteX119" fmla="*/ 2997199 w 11092920"/>
              <a:gd name="connsiteY119" fmla="*/ 10504381 h 11402950"/>
              <a:gd name="connsiteX120" fmla="*/ 8451850 w 11092920"/>
              <a:gd name="connsiteY120" fmla="*/ 10493268 h 11402950"/>
              <a:gd name="connsiteX121" fmla="*/ 8310562 w 11092920"/>
              <a:gd name="connsiteY121" fmla="*/ 10578993 h 11402950"/>
              <a:gd name="connsiteX122" fmla="*/ 8451850 w 11092920"/>
              <a:gd name="connsiteY122" fmla="*/ 10493268 h 11402950"/>
              <a:gd name="connsiteX123" fmla="*/ 2622882 w 11092920"/>
              <a:gd name="connsiteY123" fmla="*/ 10415875 h 11402950"/>
              <a:gd name="connsiteX124" fmla="*/ 2740024 w 11092920"/>
              <a:gd name="connsiteY124" fmla="*/ 10491401 h 11402950"/>
              <a:gd name="connsiteX125" fmla="*/ 2671735 w 11092920"/>
              <a:gd name="connsiteY125" fmla="*/ 10459184 h 11402950"/>
              <a:gd name="connsiteX126" fmla="*/ 2609849 w 11092920"/>
              <a:gd name="connsiteY126" fmla="*/ 10418375 h 11402950"/>
              <a:gd name="connsiteX127" fmla="*/ 2622882 w 11092920"/>
              <a:gd name="connsiteY127" fmla="*/ 10415875 h 11402950"/>
              <a:gd name="connsiteX128" fmla="*/ 2028824 w 11092920"/>
              <a:gd name="connsiteY128" fmla="*/ 9928118 h 11402950"/>
              <a:gd name="connsiteX129" fmla="*/ 2269681 w 11092920"/>
              <a:gd name="connsiteY129" fmla="*/ 10110466 h 11402950"/>
              <a:gd name="connsiteX130" fmla="*/ 2430969 w 11092920"/>
              <a:gd name="connsiteY130" fmla="*/ 10243473 h 11402950"/>
              <a:gd name="connsiteX131" fmla="*/ 2478280 w 11092920"/>
              <a:gd name="connsiteY131" fmla="*/ 10275652 h 11402950"/>
              <a:gd name="connsiteX132" fmla="*/ 2630966 w 11092920"/>
              <a:gd name="connsiteY132" fmla="*/ 10378625 h 11402950"/>
              <a:gd name="connsiteX133" fmla="*/ 2755696 w 11092920"/>
              <a:gd name="connsiteY133" fmla="*/ 10458000 h 11402950"/>
              <a:gd name="connsiteX134" fmla="*/ 2749244 w 11092920"/>
              <a:gd name="connsiteY134" fmla="*/ 10470871 h 11402950"/>
              <a:gd name="connsiteX135" fmla="*/ 2499785 w 11092920"/>
              <a:gd name="connsiteY135" fmla="*/ 10314267 h 11402950"/>
              <a:gd name="connsiteX136" fmla="*/ 2258928 w 11092920"/>
              <a:gd name="connsiteY136" fmla="*/ 10146936 h 11402950"/>
              <a:gd name="connsiteX137" fmla="*/ 2164306 w 11092920"/>
              <a:gd name="connsiteY137" fmla="*/ 10043963 h 11402950"/>
              <a:gd name="connsiteX138" fmla="*/ 2028824 w 11092920"/>
              <a:gd name="connsiteY138" fmla="*/ 9928118 h 11402950"/>
              <a:gd name="connsiteX139" fmla="*/ 1779587 w 11092920"/>
              <a:gd name="connsiteY139" fmla="*/ 9867793 h 11402950"/>
              <a:gd name="connsiteX140" fmla="*/ 1948894 w 11092920"/>
              <a:gd name="connsiteY140" fmla="*/ 10018704 h 11402950"/>
              <a:gd name="connsiteX141" fmla="*/ 1884600 w 11092920"/>
              <a:gd name="connsiteY141" fmla="*/ 9982054 h 11402950"/>
              <a:gd name="connsiteX142" fmla="*/ 1779587 w 11092920"/>
              <a:gd name="connsiteY142" fmla="*/ 9867793 h 11402950"/>
              <a:gd name="connsiteX143" fmla="*/ 10002837 w 11092920"/>
              <a:gd name="connsiteY143" fmla="*/ 9093093 h 11402950"/>
              <a:gd name="connsiteX144" fmla="*/ 9907587 w 11092920"/>
              <a:gd name="connsiteY144" fmla="*/ 9220093 h 11402950"/>
              <a:gd name="connsiteX145" fmla="*/ 10002837 w 11092920"/>
              <a:gd name="connsiteY145" fmla="*/ 9093093 h 11402950"/>
              <a:gd name="connsiteX146" fmla="*/ 1181100 w 11092920"/>
              <a:gd name="connsiteY146" fmla="*/ 8842268 h 11402950"/>
              <a:gd name="connsiteX147" fmla="*/ 1295400 w 11092920"/>
              <a:gd name="connsiteY147" fmla="*/ 8985143 h 11402950"/>
              <a:gd name="connsiteX148" fmla="*/ 1181100 w 11092920"/>
              <a:gd name="connsiteY148" fmla="*/ 8842268 h 11402950"/>
              <a:gd name="connsiteX149" fmla="*/ 1000125 w 11092920"/>
              <a:gd name="connsiteY149" fmla="*/ 8473968 h 11402950"/>
              <a:gd name="connsiteX150" fmla="*/ 1019476 w 11092920"/>
              <a:gd name="connsiteY150" fmla="*/ 8501805 h 11402950"/>
              <a:gd name="connsiteX151" fmla="*/ 1103332 w 11092920"/>
              <a:gd name="connsiteY151" fmla="*/ 8634564 h 11402950"/>
              <a:gd name="connsiteX152" fmla="*/ 1161387 w 11092920"/>
              <a:gd name="connsiteY152" fmla="*/ 8737345 h 11402950"/>
              <a:gd name="connsiteX153" fmla="*/ 1094731 w 11092920"/>
              <a:gd name="connsiteY153" fmla="*/ 8668824 h 11402950"/>
              <a:gd name="connsiteX154" fmla="*/ 1000125 w 11092920"/>
              <a:gd name="connsiteY154" fmla="*/ 8473968 h 11402950"/>
              <a:gd name="connsiteX155" fmla="*/ 946149 w 11092920"/>
              <a:gd name="connsiteY155" fmla="*/ 8467618 h 11402950"/>
              <a:gd name="connsiteX156" fmla="*/ 1010584 w 11092920"/>
              <a:gd name="connsiteY156" fmla="*/ 8589856 h 11402950"/>
              <a:gd name="connsiteX157" fmla="*/ 946149 w 11092920"/>
              <a:gd name="connsiteY157" fmla="*/ 8467618 h 11402950"/>
              <a:gd name="connsiteX158" fmla="*/ 655637 w 11092920"/>
              <a:gd name="connsiteY158" fmla="*/ 8345381 h 11402950"/>
              <a:gd name="connsiteX159" fmla="*/ 831851 w 11092920"/>
              <a:gd name="connsiteY159" fmla="*/ 8659706 h 11402950"/>
              <a:gd name="connsiteX160" fmla="*/ 655637 w 11092920"/>
              <a:gd name="connsiteY160" fmla="*/ 8345381 h 11402950"/>
              <a:gd name="connsiteX161" fmla="*/ 722907 w 11092920"/>
              <a:gd name="connsiteY161" fmla="*/ 8145896 h 11402950"/>
              <a:gd name="connsiteX162" fmla="*/ 757038 w 11092920"/>
              <a:gd name="connsiteY162" fmla="*/ 8190583 h 11402950"/>
              <a:gd name="connsiteX163" fmla="*/ 774105 w 11092920"/>
              <a:gd name="connsiteY163" fmla="*/ 8241653 h 11402950"/>
              <a:gd name="connsiteX164" fmla="*/ 742106 w 11092920"/>
              <a:gd name="connsiteY164" fmla="*/ 8196966 h 11402950"/>
              <a:gd name="connsiteX165" fmla="*/ 722907 w 11092920"/>
              <a:gd name="connsiteY165" fmla="*/ 8145896 h 11402950"/>
              <a:gd name="connsiteX166" fmla="*/ 10615613 w 11092920"/>
              <a:gd name="connsiteY166" fmla="*/ 8018356 h 11402950"/>
              <a:gd name="connsiteX167" fmla="*/ 10499725 w 11092920"/>
              <a:gd name="connsiteY167" fmla="*/ 8272356 h 11402950"/>
              <a:gd name="connsiteX168" fmla="*/ 10615613 w 11092920"/>
              <a:gd name="connsiteY168" fmla="*/ 8018356 h 11402950"/>
              <a:gd name="connsiteX169" fmla="*/ 563563 w 11092920"/>
              <a:gd name="connsiteY169" fmla="*/ 7716731 h 11402950"/>
              <a:gd name="connsiteX170" fmla="*/ 628650 w 11092920"/>
              <a:gd name="connsiteY170" fmla="*/ 7869131 h 11402950"/>
              <a:gd name="connsiteX171" fmla="*/ 563563 w 11092920"/>
              <a:gd name="connsiteY171" fmla="*/ 7716731 h 11402950"/>
              <a:gd name="connsiteX172" fmla="*/ 512762 w 11092920"/>
              <a:gd name="connsiteY172" fmla="*/ 7667518 h 11402950"/>
              <a:gd name="connsiteX173" fmla="*/ 684212 w 11092920"/>
              <a:gd name="connsiteY173" fmla="*/ 8067568 h 11402950"/>
              <a:gd name="connsiteX174" fmla="*/ 512762 w 11092920"/>
              <a:gd name="connsiteY174" fmla="*/ 7667518 h 11402950"/>
              <a:gd name="connsiteX175" fmla="*/ 10953749 w 11092920"/>
              <a:gd name="connsiteY175" fmla="*/ 7607193 h 11402950"/>
              <a:gd name="connsiteX176" fmla="*/ 10877549 w 11092920"/>
              <a:gd name="connsiteY176" fmla="*/ 7811981 h 11402950"/>
              <a:gd name="connsiteX177" fmla="*/ 10953749 w 11092920"/>
              <a:gd name="connsiteY177" fmla="*/ 7607193 h 11402950"/>
              <a:gd name="connsiteX178" fmla="*/ 244474 w 11092920"/>
              <a:gd name="connsiteY178" fmla="*/ 7332555 h 11402950"/>
              <a:gd name="connsiteX179" fmla="*/ 375897 w 11092920"/>
              <a:gd name="connsiteY179" fmla="*/ 7697141 h 11402950"/>
              <a:gd name="connsiteX180" fmla="*/ 455612 w 11092920"/>
              <a:gd name="connsiteY180" fmla="*/ 7900880 h 11402950"/>
              <a:gd name="connsiteX181" fmla="*/ 369434 w 11092920"/>
              <a:gd name="connsiteY181" fmla="*/ 7699285 h 11402950"/>
              <a:gd name="connsiteX182" fmla="*/ 244474 w 11092920"/>
              <a:gd name="connsiteY182" fmla="*/ 7332555 h 11402950"/>
              <a:gd name="connsiteX183" fmla="*/ 405942 w 11092920"/>
              <a:gd name="connsiteY183" fmla="*/ 6988068 h 11402950"/>
              <a:gd name="connsiteX184" fmla="*/ 446843 w 11092920"/>
              <a:gd name="connsiteY184" fmla="*/ 7097591 h 11402950"/>
              <a:gd name="connsiteX185" fmla="*/ 476981 w 11092920"/>
              <a:gd name="connsiteY185" fmla="*/ 7235031 h 11402950"/>
              <a:gd name="connsiteX186" fmla="*/ 476981 w 11092920"/>
              <a:gd name="connsiteY186" fmla="*/ 7237179 h 11402950"/>
              <a:gd name="connsiteX187" fmla="*/ 520033 w 11092920"/>
              <a:gd name="connsiteY187" fmla="*/ 7329522 h 11402950"/>
              <a:gd name="connsiteX188" fmla="*/ 565238 w 11092920"/>
              <a:gd name="connsiteY188" fmla="*/ 7514207 h 11402950"/>
              <a:gd name="connsiteX189" fmla="*/ 554475 w 11092920"/>
              <a:gd name="connsiteY189" fmla="*/ 7497027 h 11402950"/>
              <a:gd name="connsiteX190" fmla="*/ 560934 w 11092920"/>
              <a:gd name="connsiteY190" fmla="*/ 7512060 h 11402950"/>
              <a:gd name="connsiteX191" fmla="*/ 582460 w 11092920"/>
              <a:gd name="connsiteY191" fmla="*/ 7574338 h 11402950"/>
              <a:gd name="connsiteX192" fmla="*/ 649192 w 11092920"/>
              <a:gd name="connsiteY192" fmla="*/ 7761171 h 11402950"/>
              <a:gd name="connsiteX193" fmla="*/ 679329 w 11092920"/>
              <a:gd name="connsiteY193" fmla="*/ 7847071 h 11402950"/>
              <a:gd name="connsiteX194" fmla="*/ 741756 w 11092920"/>
              <a:gd name="connsiteY194" fmla="*/ 7993102 h 11402950"/>
              <a:gd name="connsiteX195" fmla="*/ 754673 w 11092920"/>
              <a:gd name="connsiteY195" fmla="*/ 8021019 h 11402950"/>
              <a:gd name="connsiteX196" fmla="*/ 748215 w 11092920"/>
              <a:gd name="connsiteY196" fmla="*/ 7984512 h 11402950"/>
              <a:gd name="connsiteX197" fmla="*/ 933342 w 11092920"/>
              <a:gd name="connsiteY197" fmla="*/ 8353883 h 11402950"/>
              <a:gd name="connsiteX198" fmla="*/ 933342 w 11092920"/>
              <a:gd name="connsiteY198" fmla="*/ 8356030 h 11402950"/>
              <a:gd name="connsiteX199" fmla="*/ 939800 w 11092920"/>
              <a:gd name="connsiteY199" fmla="*/ 8388243 h 11402950"/>
              <a:gd name="connsiteX200" fmla="*/ 894594 w 11092920"/>
              <a:gd name="connsiteY200" fmla="*/ 8330260 h 11402950"/>
              <a:gd name="connsiteX201" fmla="*/ 832167 w 11092920"/>
              <a:gd name="connsiteY201" fmla="*/ 8229327 h 11402950"/>
              <a:gd name="connsiteX202" fmla="*/ 814946 w 11092920"/>
              <a:gd name="connsiteY202" fmla="*/ 8199262 h 11402950"/>
              <a:gd name="connsiteX203" fmla="*/ 685788 w 11092920"/>
              <a:gd name="connsiteY203" fmla="*/ 7932971 h 11402950"/>
              <a:gd name="connsiteX204" fmla="*/ 627665 w 11092920"/>
              <a:gd name="connsiteY204" fmla="*/ 7797678 h 11402950"/>
              <a:gd name="connsiteX205" fmla="*/ 578155 w 11092920"/>
              <a:gd name="connsiteY205" fmla="*/ 7660238 h 11402950"/>
              <a:gd name="connsiteX206" fmla="*/ 545865 w 11092920"/>
              <a:gd name="connsiteY206" fmla="*/ 7505617 h 11402950"/>
              <a:gd name="connsiteX207" fmla="*/ 492048 w 11092920"/>
              <a:gd name="connsiteY207" fmla="*/ 7338112 h 11402950"/>
              <a:gd name="connsiteX208" fmla="*/ 489895 w 11092920"/>
              <a:gd name="connsiteY208" fmla="*/ 7340259 h 11402950"/>
              <a:gd name="connsiteX209" fmla="*/ 459759 w 11092920"/>
              <a:gd name="connsiteY209" fmla="*/ 7235031 h 11402950"/>
              <a:gd name="connsiteX210" fmla="*/ 401637 w 11092920"/>
              <a:gd name="connsiteY210" fmla="*/ 7031018 h 11402950"/>
              <a:gd name="connsiteX211" fmla="*/ 405942 w 11092920"/>
              <a:gd name="connsiteY211" fmla="*/ 6988068 h 11402950"/>
              <a:gd name="connsiteX212" fmla="*/ 10853141 w 11092920"/>
              <a:gd name="connsiteY212" fmla="*/ 6552477 h 11402950"/>
              <a:gd name="connsiteX213" fmla="*/ 10858501 w 11092920"/>
              <a:gd name="connsiteY213" fmla="*/ 6568004 h 11402950"/>
              <a:gd name="connsiteX214" fmla="*/ 10824209 w 11092920"/>
              <a:gd name="connsiteY214" fmla="*/ 6791219 h 11402950"/>
              <a:gd name="connsiteX215" fmla="*/ 10843497 w 11092920"/>
              <a:gd name="connsiteY215" fmla="*/ 6598052 h 11402950"/>
              <a:gd name="connsiteX216" fmla="*/ 10853141 w 11092920"/>
              <a:gd name="connsiteY216" fmla="*/ 6552477 h 11402950"/>
              <a:gd name="connsiteX217" fmla="*/ 9003241 w 11092920"/>
              <a:gd name="connsiteY217" fmla="*/ 6508643 h 11402950"/>
              <a:gd name="connsiteX218" fmla="*/ 9007474 w 11092920"/>
              <a:gd name="connsiteY218" fmla="*/ 6512877 h 11402950"/>
              <a:gd name="connsiteX219" fmla="*/ 9001124 w 11092920"/>
              <a:gd name="connsiteY219" fmla="*/ 6527693 h 11402950"/>
              <a:gd name="connsiteX220" fmla="*/ 9003241 w 11092920"/>
              <a:gd name="connsiteY220" fmla="*/ 6508643 h 11402950"/>
              <a:gd name="connsiteX221" fmla="*/ 292297 w 11092920"/>
              <a:gd name="connsiteY221" fmla="*/ 6375293 h 11402950"/>
              <a:gd name="connsiteX222" fmla="*/ 292297 w 11092920"/>
              <a:gd name="connsiteY222" fmla="*/ 6377439 h 11402950"/>
              <a:gd name="connsiteX223" fmla="*/ 309761 w 11092920"/>
              <a:gd name="connsiteY223" fmla="*/ 6446096 h 11402950"/>
              <a:gd name="connsiteX224" fmla="*/ 349050 w 11092920"/>
              <a:gd name="connsiteY224" fmla="*/ 6613447 h 11402950"/>
              <a:gd name="connsiteX225" fmla="*/ 351233 w 11092920"/>
              <a:gd name="connsiteY225" fmla="*/ 6690687 h 11402950"/>
              <a:gd name="connsiteX226" fmla="*/ 342502 w 11092920"/>
              <a:gd name="connsiteY226" fmla="*/ 6729306 h 11402950"/>
              <a:gd name="connsiteX227" fmla="*/ 309761 w 11092920"/>
              <a:gd name="connsiteY227" fmla="*/ 6557664 h 11402950"/>
              <a:gd name="connsiteX228" fmla="*/ 292297 w 11092920"/>
              <a:gd name="connsiteY228" fmla="*/ 6375293 h 11402950"/>
              <a:gd name="connsiteX229" fmla="*/ 237408 w 11092920"/>
              <a:gd name="connsiteY229" fmla="*/ 6132406 h 11402950"/>
              <a:gd name="connsiteX230" fmla="*/ 273972 w 11092920"/>
              <a:gd name="connsiteY230" fmla="*/ 6374891 h 11402950"/>
              <a:gd name="connsiteX231" fmla="*/ 310535 w 11092920"/>
              <a:gd name="connsiteY231" fmla="*/ 6621668 h 11402950"/>
              <a:gd name="connsiteX232" fmla="*/ 323440 w 11092920"/>
              <a:gd name="connsiteY232" fmla="*/ 6707504 h 11402950"/>
              <a:gd name="connsiteX233" fmla="*/ 304082 w 11092920"/>
              <a:gd name="connsiteY233" fmla="*/ 6673169 h 11402950"/>
              <a:gd name="connsiteX234" fmla="*/ 312686 w 11092920"/>
              <a:gd name="connsiteY234" fmla="*/ 6739692 h 11402950"/>
              <a:gd name="connsiteX235" fmla="*/ 325591 w 11092920"/>
              <a:gd name="connsiteY235" fmla="*/ 6859861 h 11402950"/>
              <a:gd name="connsiteX236" fmla="*/ 364305 w 11092920"/>
              <a:gd name="connsiteY236" fmla="*/ 7025095 h 11402950"/>
              <a:gd name="connsiteX237" fmla="*/ 415925 w 11092920"/>
              <a:gd name="connsiteY237" fmla="*/ 7179598 h 11402950"/>
              <a:gd name="connsiteX238" fmla="*/ 403020 w 11092920"/>
              <a:gd name="connsiteY238" fmla="*/ 7168869 h 11402950"/>
              <a:gd name="connsiteX239" fmla="*/ 396566 w 11092920"/>
              <a:gd name="connsiteY239" fmla="*/ 7181744 h 11402950"/>
              <a:gd name="connsiteX240" fmla="*/ 364305 w 11092920"/>
              <a:gd name="connsiteY240" fmla="*/ 7068012 h 11402950"/>
              <a:gd name="connsiteX241" fmla="*/ 353551 w 11092920"/>
              <a:gd name="connsiteY241" fmla="*/ 7033678 h 11402950"/>
              <a:gd name="connsiteX242" fmla="*/ 312686 w 11092920"/>
              <a:gd name="connsiteY242" fmla="*/ 6853424 h 11402950"/>
              <a:gd name="connsiteX243" fmla="*/ 282575 w 11092920"/>
              <a:gd name="connsiteY243" fmla="*/ 6707504 h 11402950"/>
              <a:gd name="connsiteX244" fmla="*/ 250313 w 11092920"/>
              <a:gd name="connsiteY244" fmla="*/ 6531541 h 11402950"/>
              <a:gd name="connsiteX245" fmla="*/ 230954 w 11092920"/>
              <a:gd name="connsiteY245" fmla="*/ 6312661 h 11402950"/>
              <a:gd name="connsiteX246" fmla="*/ 228804 w 11092920"/>
              <a:gd name="connsiteY246" fmla="*/ 6153865 h 11402950"/>
              <a:gd name="connsiteX247" fmla="*/ 237408 w 11092920"/>
              <a:gd name="connsiteY247" fmla="*/ 6132406 h 11402950"/>
              <a:gd name="connsiteX248" fmla="*/ 10546753 w 11092920"/>
              <a:gd name="connsiteY248" fmla="*/ 6018105 h 11402950"/>
              <a:gd name="connsiteX249" fmla="*/ 10531473 w 11092920"/>
              <a:gd name="connsiteY249" fmla="*/ 6211780 h 11402950"/>
              <a:gd name="connsiteX250" fmla="*/ 10546753 w 11092920"/>
              <a:gd name="connsiteY250" fmla="*/ 6018105 h 11402950"/>
              <a:gd name="connsiteX251" fmla="*/ 275397 w 11092920"/>
              <a:gd name="connsiteY251" fmla="*/ 5892693 h 11402950"/>
              <a:gd name="connsiteX252" fmla="*/ 292596 w 11092920"/>
              <a:gd name="connsiteY252" fmla="*/ 6055774 h 11402950"/>
              <a:gd name="connsiteX253" fmla="*/ 290446 w 11092920"/>
              <a:gd name="connsiteY253" fmla="*/ 6100835 h 11402950"/>
              <a:gd name="connsiteX254" fmla="*/ 299044 w 11092920"/>
              <a:gd name="connsiteY254" fmla="*/ 6126585 h 11402950"/>
              <a:gd name="connsiteX255" fmla="*/ 314094 w 11092920"/>
              <a:gd name="connsiteY255" fmla="*/ 6221000 h 11402950"/>
              <a:gd name="connsiteX256" fmla="*/ 314094 w 11092920"/>
              <a:gd name="connsiteY256" fmla="*/ 6248895 h 11402950"/>
              <a:gd name="connsiteX257" fmla="*/ 342040 w 11092920"/>
              <a:gd name="connsiteY257" fmla="*/ 6420559 h 11402950"/>
              <a:gd name="connsiteX258" fmla="*/ 342040 w 11092920"/>
              <a:gd name="connsiteY258" fmla="*/ 6457037 h 11402950"/>
              <a:gd name="connsiteX259" fmla="*/ 361388 w 11092920"/>
              <a:gd name="connsiteY259" fmla="*/ 6557890 h 11402950"/>
              <a:gd name="connsiteX260" fmla="*/ 344190 w 11092920"/>
              <a:gd name="connsiteY260" fmla="*/ 6553598 h 11402950"/>
              <a:gd name="connsiteX261" fmla="*/ 333441 w 11092920"/>
              <a:gd name="connsiteY261" fmla="*/ 6469912 h 11402950"/>
              <a:gd name="connsiteX262" fmla="*/ 320543 w 11092920"/>
              <a:gd name="connsiteY262" fmla="*/ 6409830 h 11402950"/>
              <a:gd name="connsiteX263" fmla="*/ 309794 w 11092920"/>
              <a:gd name="connsiteY263" fmla="*/ 6304686 h 11402950"/>
              <a:gd name="connsiteX264" fmla="*/ 275397 w 11092920"/>
              <a:gd name="connsiteY264" fmla="*/ 6148043 h 11402950"/>
              <a:gd name="connsiteX265" fmla="*/ 275397 w 11092920"/>
              <a:gd name="connsiteY265" fmla="*/ 6165209 h 11402950"/>
              <a:gd name="connsiteX266" fmla="*/ 260349 w 11092920"/>
              <a:gd name="connsiteY266" fmla="*/ 6055774 h 11402950"/>
              <a:gd name="connsiteX267" fmla="*/ 275397 w 11092920"/>
              <a:gd name="connsiteY267" fmla="*/ 5892693 h 11402950"/>
              <a:gd name="connsiteX268" fmla="*/ 10663237 w 11092920"/>
              <a:gd name="connsiteY268" fmla="*/ 5827605 h 11402950"/>
              <a:gd name="connsiteX269" fmla="*/ 10659005 w 11092920"/>
              <a:gd name="connsiteY269" fmla="*/ 5926030 h 11402950"/>
              <a:gd name="connsiteX270" fmla="*/ 10654769 w 11092920"/>
              <a:gd name="connsiteY270" fmla="*/ 5926030 h 11402950"/>
              <a:gd name="connsiteX271" fmla="*/ 10663237 w 11092920"/>
              <a:gd name="connsiteY271" fmla="*/ 5827605 h 11402950"/>
              <a:gd name="connsiteX272" fmla="*/ 9531978 w 11092920"/>
              <a:gd name="connsiteY272" fmla="*/ 5640287 h 11402950"/>
              <a:gd name="connsiteX273" fmla="*/ 9532084 w 11092920"/>
              <a:gd name="connsiteY273" fmla="*/ 5641027 h 11402950"/>
              <a:gd name="connsiteX274" fmla="*/ 9532084 w 11092920"/>
              <a:gd name="connsiteY274" fmla="*/ 5640287 h 11402950"/>
              <a:gd name="connsiteX275" fmla="*/ 10630653 w 11092920"/>
              <a:gd name="connsiteY275" fmla="*/ 5595841 h 11402950"/>
              <a:gd name="connsiteX276" fmla="*/ 10632825 w 11092920"/>
              <a:gd name="connsiteY276" fmla="*/ 5600144 h 11402950"/>
              <a:gd name="connsiteX277" fmla="*/ 10639341 w 11092920"/>
              <a:gd name="connsiteY277" fmla="*/ 5595841 h 11402950"/>
              <a:gd name="connsiteX278" fmla="*/ 10658893 w 11092920"/>
              <a:gd name="connsiteY278" fmla="*/ 5727082 h 11402950"/>
              <a:gd name="connsiteX279" fmla="*/ 10656721 w 11092920"/>
              <a:gd name="connsiteY279" fmla="*/ 5795935 h 11402950"/>
              <a:gd name="connsiteX280" fmla="*/ 10637169 w 11092920"/>
              <a:gd name="connsiteY280" fmla="*/ 5791632 h 11402950"/>
              <a:gd name="connsiteX281" fmla="*/ 10637169 w 11092920"/>
              <a:gd name="connsiteY281" fmla="*/ 5795935 h 11402950"/>
              <a:gd name="connsiteX282" fmla="*/ 10626305 w 11092920"/>
              <a:gd name="connsiteY282" fmla="*/ 5746448 h 11402950"/>
              <a:gd name="connsiteX283" fmla="*/ 10624133 w 11092920"/>
              <a:gd name="connsiteY283" fmla="*/ 5703414 h 11402950"/>
              <a:gd name="connsiteX284" fmla="*/ 10626305 w 11092920"/>
              <a:gd name="connsiteY284" fmla="*/ 5597994 h 11402950"/>
              <a:gd name="connsiteX285" fmla="*/ 10626305 w 11092920"/>
              <a:gd name="connsiteY285" fmla="*/ 5600144 h 11402950"/>
              <a:gd name="connsiteX286" fmla="*/ 10630653 w 11092920"/>
              <a:gd name="connsiteY286" fmla="*/ 5595841 h 11402950"/>
              <a:gd name="connsiteX287" fmla="*/ 9653894 w 11092920"/>
              <a:gd name="connsiteY287" fmla="*/ 5553615 h 11402950"/>
              <a:gd name="connsiteX288" fmla="*/ 9666761 w 11092920"/>
              <a:gd name="connsiteY288" fmla="*/ 5624408 h 11402950"/>
              <a:gd name="connsiteX289" fmla="*/ 9666761 w 11092920"/>
              <a:gd name="connsiteY289" fmla="*/ 5712361 h 11402950"/>
              <a:gd name="connsiteX290" fmla="*/ 9664616 w 11092920"/>
              <a:gd name="connsiteY290" fmla="*/ 5714508 h 11402950"/>
              <a:gd name="connsiteX291" fmla="*/ 9664616 w 11092920"/>
              <a:gd name="connsiteY291" fmla="*/ 5720943 h 11402950"/>
              <a:gd name="connsiteX292" fmla="*/ 9662472 w 11092920"/>
              <a:gd name="connsiteY292" fmla="*/ 5851804 h 11402950"/>
              <a:gd name="connsiteX293" fmla="*/ 9656038 w 11092920"/>
              <a:gd name="connsiteY293" fmla="*/ 5976230 h 11402950"/>
              <a:gd name="connsiteX294" fmla="*/ 9651749 w 11092920"/>
              <a:gd name="connsiteY294" fmla="*/ 5879692 h 11402950"/>
              <a:gd name="connsiteX295" fmla="*/ 9656038 w 11092920"/>
              <a:gd name="connsiteY295" fmla="*/ 5860385 h 11402950"/>
              <a:gd name="connsiteX296" fmla="*/ 9649605 w 11092920"/>
              <a:gd name="connsiteY296" fmla="*/ 5826061 h 11402950"/>
              <a:gd name="connsiteX297" fmla="*/ 9645316 w 11092920"/>
              <a:gd name="connsiteY297" fmla="*/ 5862530 h 11402950"/>
              <a:gd name="connsiteX298" fmla="*/ 9636738 w 11092920"/>
              <a:gd name="connsiteY298" fmla="*/ 5909726 h 11402950"/>
              <a:gd name="connsiteX299" fmla="*/ 9636738 w 11092920"/>
              <a:gd name="connsiteY299" fmla="*/ 5931179 h 11402950"/>
              <a:gd name="connsiteX300" fmla="*/ 9595992 w 11092920"/>
              <a:gd name="connsiteY300" fmla="*/ 6199338 h 11402950"/>
              <a:gd name="connsiteX301" fmla="*/ 9572402 w 11092920"/>
              <a:gd name="connsiteY301" fmla="*/ 6291584 h 11402950"/>
              <a:gd name="connsiteX302" fmla="*/ 9570257 w 11092920"/>
              <a:gd name="connsiteY302" fmla="*/ 6280858 h 11402950"/>
              <a:gd name="connsiteX303" fmla="*/ 9559535 w 11092920"/>
              <a:gd name="connsiteY303" fmla="*/ 6287294 h 11402950"/>
              <a:gd name="connsiteX304" fmla="*/ 9587413 w 11092920"/>
              <a:gd name="connsiteY304" fmla="*/ 6124253 h 11402950"/>
              <a:gd name="connsiteX305" fmla="*/ 9600281 w 11092920"/>
              <a:gd name="connsiteY305" fmla="*/ 6042733 h 11402950"/>
              <a:gd name="connsiteX306" fmla="*/ 9608859 w 11092920"/>
              <a:gd name="connsiteY306" fmla="*/ 5961213 h 11402950"/>
              <a:gd name="connsiteX307" fmla="*/ 9615292 w 11092920"/>
              <a:gd name="connsiteY307" fmla="*/ 5999828 h 11402950"/>
              <a:gd name="connsiteX308" fmla="*/ 9636738 w 11092920"/>
              <a:gd name="connsiteY308" fmla="*/ 5817481 h 11402950"/>
              <a:gd name="connsiteX309" fmla="*/ 9649605 w 11092920"/>
              <a:gd name="connsiteY309" fmla="*/ 5635134 h 11402950"/>
              <a:gd name="connsiteX310" fmla="*/ 9653894 w 11092920"/>
              <a:gd name="connsiteY310" fmla="*/ 5553615 h 11402950"/>
              <a:gd name="connsiteX311" fmla="*/ 9371012 w 11092920"/>
              <a:gd name="connsiteY311" fmla="*/ 5405334 h 11402950"/>
              <a:gd name="connsiteX312" fmla="*/ 9395924 w 11092920"/>
              <a:gd name="connsiteY312" fmla="*/ 5514881 h 11402950"/>
              <a:gd name="connsiteX313" fmla="*/ 9371012 w 11092920"/>
              <a:gd name="connsiteY313" fmla="*/ 5405334 h 11402950"/>
              <a:gd name="connsiteX314" fmla="*/ 9504362 w 11092920"/>
              <a:gd name="connsiteY314" fmla="*/ 5395808 h 11402950"/>
              <a:gd name="connsiteX315" fmla="*/ 9517062 w 11092920"/>
              <a:gd name="connsiteY315" fmla="*/ 5510109 h 11402950"/>
              <a:gd name="connsiteX316" fmla="*/ 9504362 w 11092920"/>
              <a:gd name="connsiteY316" fmla="*/ 5395808 h 11402950"/>
              <a:gd name="connsiteX317" fmla="*/ 9476316 w 11092920"/>
              <a:gd name="connsiteY317" fmla="*/ 5381523 h 11402950"/>
              <a:gd name="connsiteX318" fmla="*/ 9476316 w 11092920"/>
              <a:gd name="connsiteY318" fmla="*/ 5383680 h 11402950"/>
              <a:gd name="connsiteX319" fmla="*/ 9493249 w 11092920"/>
              <a:gd name="connsiteY319" fmla="*/ 5454779 h 11402950"/>
              <a:gd name="connsiteX320" fmla="*/ 9491132 w 11092920"/>
              <a:gd name="connsiteY320" fmla="*/ 5532337 h 11402950"/>
              <a:gd name="connsiteX321" fmla="*/ 9484782 w 11092920"/>
              <a:gd name="connsiteY321" fmla="*/ 5530186 h 11402950"/>
              <a:gd name="connsiteX322" fmla="*/ 9480549 w 11092920"/>
              <a:gd name="connsiteY322" fmla="*/ 5480629 h 11402950"/>
              <a:gd name="connsiteX323" fmla="*/ 9476316 w 11092920"/>
              <a:gd name="connsiteY323" fmla="*/ 5381523 h 11402950"/>
              <a:gd name="connsiteX324" fmla="*/ 11070165 w 11092920"/>
              <a:gd name="connsiteY324" fmla="*/ 5375172 h 11402950"/>
              <a:gd name="connsiteX325" fmla="*/ 11089217 w 11092920"/>
              <a:gd name="connsiteY325" fmla="*/ 5482352 h 11402950"/>
              <a:gd name="connsiteX326" fmla="*/ 11091333 w 11092920"/>
              <a:gd name="connsiteY326" fmla="*/ 5559525 h 11402950"/>
              <a:gd name="connsiteX327" fmla="*/ 11091333 w 11092920"/>
              <a:gd name="connsiteY327" fmla="*/ 5735298 h 11402950"/>
              <a:gd name="connsiteX328" fmla="*/ 11061701 w 11092920"/>
              <a:gd name="connsiteY328" fmla="*/ 6048268 h 11402950"/>
              <a:gd name="connsiteX329" fmla="*/ 11076517 w 11092920"/>
              <a:gd name="connsiteY329" fmla="*/ 5735298 h 11402950"/>
              <a:gd name="connsiteX330" fmla="*/ 11076517 w 11092920"/>
              <a:gd name="connsiteY330" fmla="*/ 5716005 h 11402950"/>
              <a:gd name="connsiteX331" fmla="*/ 11076517 w 11092920"/>
              <a:gd name="connsiteY331" fmla="*/ 5701004 h 11402950"/>
              <a:gd name="connsiteX332" fmla="*/ 11074401 w 11092920"/>
              <a:gd name="connsiteY332" fmla="*/ 5662420 h 11402950"/>
              <a:gd name="connsiteX333" fmla="*/ 11072281 w 11092920"/>
              <a:gd name="connsiteY333" fmla="*/ 5518797 h 11402950"/>
              <a:gd name="connsiteX334" fmla="*/ 11070165 w 11092920"/>
              <a:gd name="connsiteY334" fmla="*/ 5375172 h 11402950"/>
              <a:gd name="connsiteX335" fmla="*/ 10614025 w 11092920"/>
              <a:gd name="connsiteY335" fmla="*/ 4982039 h 11402950"/>
              <a:gd name="connsiteX336" fmla="*/ 10641013 w 11092920"/>
              <a:gd name="connsiteY336" fmla="*/ 5100534 h 11402950"/>
              <a:gd name="connsiteX337" fmla="*/ 10614025 w 11092920"/>
              <a:gd name="connsiteY337" fmla="*/ 4982039 h 11402950"/>
              <a:gd name="connsiteX338" fmla="*/ 10652125 w 11092920"/>
              <a:gd name="connsiteY338" fmla="*/ 4978381 h 11402950"/>
              <a:gd name="connsiteX339" fmla="*/ 10694989 w 11092920"/>
              <a:gd name="connsiteY339" fmla="*/ 5094185 h 11402950"/>
              <a:gd name="connsiteX340" fmla="*/ 10652125 w 11092920"/>
              <a:gd name="connsiteY340" fmla="*/ 4978381 h 11402950"/>
              <a:gd name="connsiteX341" fmla="*/ 2264733 w 11092920"/>
              <a:gd name="connsiteY341" fmla="*/ 4976006 h 11402950"/>
              <a:gd name="connsiteX342" fmla="*/ 2271182 w 11092920"/>
              <a:gd name="connsiteY342" fmla="*/ 4980168 h 11402950"/>
              <a:gd name="connsiteX343" fmla="*/ 2262716 w 11092920"/>
              <a:gd name="connsiteY343" fmla="*/ 5085437 h 11402950"/>
              <a:gd name="connsiteX344" fmla="*/ 2245782 w 11092920"/>
              <a:gd name="connsiteY344" fmla="*/ 5227234 h 11402950"/>
              <a:gd name="connsiteX345" fmla="*/ 2239432 w 11092920"/>
              <a:gd name="connsiteY345" fmla="*/ 5250863 h 11402950"/>
              <a:gd name="connsiteX346" fmla="*/ 2237316 w 11092920"/>
              <a:gd name="connsiteY346" fmla="*/ 5257311 h 11402950"/>
              <a:gd name="connsiteX347" fmla="*/ 2233082 w 11092920"/>
              <a:gd name="connsiteY347" fmla="*/ 5319608 h 11402950"/>
              <a:gd name="connsiteX348" fmla="*/ 2222499 w 11092920"/>
              <a:gd name="connsiteY348" fmla="*/ 5293827 h 11402950"/>
              <a:gd name="connsiteX349" fmla="*/ 2224616 w 11092920"/>
              <a:gd name="connsiteY349" fmla="*/ 5278793 h 11402950"/>
              <a:gd name="connsiteX350" fmla="*/ 2220382 w 11092920"/>
              <a:gd name="connsiteY350" fmla="*/ 5274492 h 11402950"/>
              <a:gd name="connsiteX351" fmla="*/ 2220382 w 11092920"/>
              <a:gd name="connsiteY351" fmla="*/ 5205750 h 11402950"/>
              <a:gd name="connsiteX352" fmla="*/ 2239432 w 11092920"/>
              <a:gd name="connsiteY352" fmla="*/ 5023133 h 11402950"/>
              <a:gd name="connsiteX353" fmla="*/ 2264733 w 11092920"/>
              <a:gd name="connsiteY353" fmla="*/ 4976006 h 11402950"/>
              <a:gd name="connsiteX354" fmla="*/ 9542293 w 11092920"/>
              <a:gd name="connsiteY354" fmla="*/ 4957716 h 11402950"/>
              <a:gd name="connsiteX355" fmla="*/ 9548508 w 11092920"/>
              <a:gd name="connsiteY355" fmla="*/ 4972178 h 11402950"/>
              <a:gd name="connsiteX356" fmla="*/ 9585256 w 11092920"/>
              <a:gd name="connsiteY356" fmla="*/ 5070740 h 11402950"/>
              <a:gd name="connsiteX357" fmla="*/ 9613359 w 11092920"/>
              <a:gd name="connsiteY357" fmla="*/ 5199305 h 11402950"/>
              <a:gd name="connsiteX358" fmla="*/ 9617682 w 11092920"/>
              <a:gd name="connsiteY358" fmla="*/ 5205732 h 11402950"/>
              <a:gd name="connsiteX359" fmla="*/ 9624167 w 11092920"/>
              <a:gd name="connsiteY359" fmla="*/ 5413569 h 11402950"/>
              <a:gd name="connsiteX360" fmla="*/ 9632814 w 11092920"/>
              <a:gd name="connsiteY360" fmla="*/ 5632122 h 11402950"/>
              <a:gd name="connsiteX361" fmla="*/ 9624167 w 11092920"/>
              <a:gd name="connsiteY361" fmla="*/ 5692116 h 11402950"/>
              <a:gd name="connsiteX362" fmla="*/ 9617682 w 11092920"/>
              <a:gd name="connsiteY362" fmla="*/ 5602124 h 11402950"/>
              <a:gd name="connsiteX363" fmla="*/ 9609035 w 11092920"/>
              <a:gd name="connsiteY363" fmla="*/ 5529273 h 11402950"/>
              <a:gd name="connsiteX364" fmla="*/ 9611197 w 11092920"/>
              <a:gd name="connsiteY364" fmla="*/ 5514275 h 11402950"/>
              <a:gd name="connsiteX365" fmla="*/ 9611197 w 11092920"/>
              <a:gd name="connsiteY365" fmla="*/ 5505702 h 11402950"/>
              <a:gd name="connsiteX366" fmla="*/ 9585256 w 11092920"/>
              <a:gd name="connsiteY366" fmla="*/ 5297866 h 11402950"/>
              <a:gd name="connsiteX367" fmla="*/ 9552831 w 11092920"/>
              <a:gd name="connsiteY367" fmla="*/ 5079312 h 11402950"/>
              <a:gd name="connsiteX368" fmla="*/ 9537699 w 11092920"/>
              <a:gd name="connsiteY368" fmla="*/ 4965752 h 11402950"/>
              <a:gd name="connsiteX369" fmla="*/ 9542293 w 11092920"/>
              <a:gd name="connsiteY369" fmla="*/ 4957716 h 11402950"/>
              <a:gd name="connsiteX370" fmla="*/ 10604501 w 11092920"/>
              <a:gd name="connsiteY370" fmla="*/ 4935433 h 11402950"/>
              <a:gd name="connsiteX371" fmla="*/ 10606089 w 11092920"/>
              <a:gd name="connsiteY371" fmla="*/ 4935433 h 11402950"/>
              <a:gd name="connsiteX372" fmla="*/ 10606089 w 11092920"/>
              <a:gd name="connsiteY372" fmla="*/ 4937020 h 11402950"/>
              <a:gd name="connsiteX373" fmla="*/ 10604501 w 11092920"/>
              <a:gd name="connsiteY373" fmla="*/ 4937020 h 11402950"/>
              <a:gd name="connsiteX374" fmla="*/ 10641013 w 11092920"/>
              <a:gd name="connsiteY374" fmla="*/ 4929085 h 11402950"/>
              <a:gd name="connsiteX375" fmla="*/ 10642601 w 11092920"/>
              <a:gd name="connsiteY375" fmla="*/ 4929085 h 11402950"/>
              <a:gd name="connsiteX376" fmla="*/ 10642601 w 11092920"/>
              <a:gd name="connsiteY376" fmla="*/ 4930673 h 11402950"/>
              <a:gd name="connsiteX377" fmla="*/ 10641013 w 11092920"/>
              <a:gd name="connsiteY377" fmla="*/ 4930673 h 11402950"/>
              <a:gd name="connsiteX378" fmla="*/ 9490074 w 11092920"/>
              <a:gd name="connsiteY378" fmla="*/ 4851297 h 11402950"/>
              <a:gd name="connsiteX379" fmla="*/ 9535470 w 11092920"/>
              <a:gd name="connsiteY379" fmla="*/ 5089470 h 11402950"/>
              <a:gd name="connsiteX380" fmla="*/ 9572219 w 11092920"/>
              <a:gd name="connsiteY380" fmla="*/ 5368408 h 11402950"/>
              <a:gd name="connsiteX381" fmla="*/ 9585189 w 11092920"/>
              <a:gd name="connsiteY381" fmla="*/ 5449946 h 11402950"/>
              <a:gd name="connsiteX382" fmla="*/ 9591674 w 11092920"/>
              <a:gd name="connsiteY382" fmla="*/ 5628039 h 11402950"/>
              <a:gd name="connsiteX383" fmla="*/ 9585189 w 11092920"/>
              <a:gd name="connsiteY383" fmla="*/ 5711719 h 11402950"/>
              <a:gd name="connsiteX384" fmla="*/ 9574380 w 11092920"/>
              <a:gd name="connsiteY384" fmla="*/ 5531483 h 11402950"/>
              <a:gd name="connsiteX385" fmla="*/ 9574380 w 11092920"/>
              <a:gd name="connsiteY385" fmla="*/ 5507880 h 11402950"/>
              <a:gd name="connsiteX386" fmla="*/ 9533308 w 11092920"/>
              <a:gd name="connsiteY386" fmla="*/ 5089470 h 11402950"/>
              <a:gd name="connsiteX387" fmla="*/ 9490074 w 11092920"/>
              <a:gd name="connsiteY387" fmla="*/ 4851297 h 11402950"/>
              <a:gd name="connsiteX388" fmla="*/ 8443912 w 11092920"/>
              <a:gd name="connsiteY388" fmla="*/ 4844944 h 11402950"/>
              <a:gd name="connsiteX389" fmla="*/ 8445500 w 11092920"/>
              <a:gd name="connsiteY389" fmla="*/ 4847328 h 11402950"/>
              <a:gd name="connsiteX390" fmla="*/ 8445500 w 11092920"/>
              <a:gd name="connsiteY390" fmla="*/ 4849709 h 11402950"/>
              <a:gd name="connsiteX391" fmla="*/ 8443912 w 11092920"/>
              <a:gd name="connsiteY391" fmla="*/ 4847328 h 11402950"/>
              <a:gd name="connsiteX392" fmla="*/ 8443912 w 11092920"/>
              <a:gd name="connsiteY392" fmla="*/ 4844944 h 11402950"/>
              <a:gd name="connsiteX393" fmla="*/ 9077325 w 11092920"/>
              <a:gd name="connsiteY393" fmla="*/ 4833837 h 11402950"/>
              <a:gd name="connsiteX394" fmla="*/ 9077325 w 11092920"/>
              <a:gd name="connsiteY394" fmla="*/ 4843358 h 11402950"/>
              <a:gd name="connsiteX395" fmla="*/ 9075737 w 11092920"/>
              <a:gd name="connsiteY395" fmla="*/ 4836216 h 11402950"/>
              <a:gd name="connsiteX396" fmla="*/ 9077325 w 11092920"/>
              <a:gd name="connsiteY396" fmla="*/ 4833837 h 11402950"/>
              <a:gd name="connsiteX397" fmla="*/ 10589417 w 11092920"/>
              <a:gd name="connsiteY397" fmla="*/ 4767161 h 11402950"/>
              <a:gd name="connsiteX398" fmla="*/ 10604501 w 11092920"/>
              <a:gd name="connsiteY398" fmla="*/ 4935433 h 11402950"/>
              <a:gd name="connsiteX399" fmla="*/ 10589417 w 11092920"/>
              <a:gd name="connsiteY399" fmla="*/ 4767161 h 11402950"/>
              <a:gd name="connsiteX400" fmla="*/ 10636645 w 11092920"/>
              <a:gd name="connsiteY400" fmla="*/ 4759224 h 11402950"/>
              <a:gd name="connsiteX401" fmla="*/ 10640933 w 11092920"/>
              <a:gd name="connsiteY401" fmla="*/ 4929085 h 11402950"/>
              <a:gd name="connsiteX402" fmla="*/ 10636645 w 11092920"/>
              <a:gd name="connsiteY402" fmla="*/ 4759224 h 11402950"/>
              <a:gd name="connsiteX403" fmla="*/ 9496336 w 11092920"/>
              <a:gd name="connsiteY403" fmla="*/ 4734424 h 11402950"/>
              <a:gd name="connsiteX404" fmla="*/ 9499692 w 11092920"/>
              <a:gd name="connsiteY404" fmla="*/ 4735495 h 11402950"/>
              <a:gd name="connsiteX405" fmla="*/ 9527614 w 11092920"/>
              <a:gd name="connsiteY405" fmla="*/ 4810608 h 11402950"/>
              <a:gd name="connsiteX406" fmla="*/ 9529762 w 11092920"/>
              <a:gd name="connsiteY406" fmla="*/ 4834216 h 11402950"/>
              <a:gd name="connsiteX407" fmla="*/ 9525466 w 11092920"/>
              <a:gd name="connsiteY407" fmla="*/ 4836364 h 11402950"/>
              <a:gd name="connsiteX408" fmla="*/ 9521171 w 11092920"/>
              <a:gd name="connsiteY408" fmla="*/ 4844944 h 11402950"/>
              <a:gd name="connsiteX409" fmla="*/ 9519023 w 11092920"/>
              <a:gd name="connsiteY409" fmla="*/ 4842801 h 11402950"/>
              <a:gd name="connsiteX410" fmla="*/ 9497545 w 11092920"/>
              <a:gd name="connsiteY410" fmla="*/ 4763395 h 11402950"/>
              <a:gd name="connsiteX411" fmla="*/ 9496336 w 11092920"/>
              <a:gd name="connsiteY411" fmla="*/ 4734424 h 11402950"/>
              <a:gd name="connsiteX412" fmla="*/ 10510837 w 11092920"/>
              <a:gd name="connsiteY412" fmla="*/ 4651274 h 11402950"/>
              <a:gd name="connsiteX413" fmla="*/ 10521421 w 11092920"/>
              <a:gd name="connsiteY413" fmla="*/ 4683638 h 11402950"/>
              <a:gd name="connsiteX414" fmla="*/ 10517189 w 11092920"/>
              <a:gd name="connsiteY414" fmla="*/ 4651274 h 11402950"/>
              <a:gd name="connsiteX415" fmla="*/ 10540469 w 11092920"/>
              <a:gd name="connsiteY415" fmla="*/ 4752685 h 11402950"/>
              <a:gd name="connsiteX416" fmla="*/ 10542589 w 11092920"/>
              <a:gd name="connsiteY416" fmla="*/ 4769949 h 11402950"/>
              <a:gd name="connsiteX417" fmla="*/ 10555289 w 11092920"/>
              <a:gd name="connsiteY417" fmla="*/ 4871370 h 11402950"/>
              <a:gd name="connsiteX418" fmla="*/ 10551053 w 11092920"/>
              <a:gd name="connsiteY418" fmla="*/ 4843312 h 11402950"/>
              <a:gd name="connsiteX419" fmla="*/ 10546821 w 11092920"/>
              <a:gd name="connsiteY419" fmla="*/ 4828210 h 11402950"/>
              <a:gd name="connsiteX420" fmla="*/ 10551053 w 11092920"/>
              <a:gd name="connsiteY420" fmla="*/ 4873526 h 11402950"/>
              <a:gd name="connsiteX421" fmla="*/ 10544705 w 11092920"/>
              <a:gd name="connsiteY421" fmla="*/ 4845473 h 11402950"/>
              <a:gd name="connsiteX422" fmla="*/ 10527769 w 11092920"/>
              <a:gd name="connsiteY422" fmla="*/ 4746211 h 11402950"/>
              <a:gd name="connsiteX423" fmla="*/ 10510837 w 11092920"/>
              <a:gd name="connsiteY423" fmla="*/ 4651274 h 11402950"/>
              <a:gd name="connsiteX424" fmla="*/ 9417844 w 11092920"/>
              <a:gd name="connsiteY424" fmla="*/ 4606822 h 11402950"/>
              <a:gd name="connsiteX425" fmla="*/ 9420225 w 11092920"/>
              <a:gd name="connsiteY425" fmla="*/ 4614760 h 11402950"/>
              <a:gd name="connsiteX426" fmla="*/ 9415462 w 11092920"/>
              <a:gd name="connsiteY426" fmla="*/ 4608806 h 11402950"/>
              <a:gd name="connsiteX427" fmla="*/ 9417844 w 11092920"/>
              <a:gd name="connsiteY427" fmla="*/ 4606822 h 11402950"/>
              <a:gd name="connsiteX428" fmla="*/ 9431337 w 11092920"/>
              <a:gd name="connsiteY428" fmla="*/ 4578246 h 11402950"/>
              <a:gd name="connsiteX429" fmla="*/ 9467850 w 11092920"/>
              <a:gd name="connsiteY429" fmla="*/ 4713187 h 11402950"/>
              <a:gd name="connsiteX430" fmla="*/ 9431337 w 11092920"/>
              <a:gd name="connsiteY430" fmla="*/ 4578246 h 11402950"/>
              <a:gd name="connsiteX431" fmla="*/ 9374388 w 11092920"/>
              <a:gd name="connsiteY431" fmla="*/ 4555351 h 11402950"/>
              <a:gd name="connsiteX432" fmla="*/ 9380871 w 11092920"/>
              <a:gd name="connsiteY432" fmla="*/ 4559799 h 11402950"/>
              <a:gd name="connsiteX433" fmla="*/ 9393905 w 11092920"/>
              <a:gd name="connsiteY433" fmla="*/ 4589552 h 11402950"/>
              <a:gd name="connsiteX434" fmla="*/ 9404767 w 11092920"/>
              <a:gd name="connsiteY434" fmla="*/ 4670326 h 11402950"/>
              <a:gd name="connsiteX435" fmla="*/ 9376526 w 11092920"/>
              <a:gd name="connsiteY435" fmla="*/ 4581050 h 11402950"/>
              <a:gd name="connsiteX436" fmla="*/ 9374388 w 11092920"/>
              <a:gd name="connsiteY436" fmla="*/ 4555351 h 11402950"/>
              <a:gd name="connsiteX437" fmla="*/ 9414112 w 11092920"/>
              <a:gd name="connsiteY437" fmla="*/ 4543971 h 11402950"/>
              <a:gd name="connsiteX438" fmla="*/ 9417703 w 11092920"/>
              <a:gd name="connsiteY438" fmla="*/ 4548743 h 11402950"/>
              <a:gd name="connsiteX439" fmla="*/ 9428442 w 11092920"/>
              <a:gd name="connsiteY439" fmla="*/ 4580764 h 11402950"/>
              <a:gd name="connsiteX440" fmla="*/ 9445625 w 11092920"/>
              <a:gd name="connsiteY440" fmla="*/ 4657618 h 11402950"/>
              <a:gd name="connsiteX441" fmla="*/ 9419851 w 11092920"/>
              <a:gd name="connsiteY441" fmla="*/ 4570090 h 11402950"/>
              <a:gd name="connsiteX442" fmla="*/ 9414112 w 11092920"/>
              <a:gd name="connsiteY442" fmla="*/ 4543971 h 11402950"/>
              <a:gd name="connsiteX443" fmla="*/ 9520237 w 11092920"/>
              <a:gd name="connsiteY443" fmla="*/ 4532209 h 11402950"/>
              <a:gd name="connsiteX444" fmla="*/ 9531010 w 11092920"/>
              <a:gd name="connsiteY444" fmla="*/ 4555615 h 11402950"/>
              <a:gd name="connsiteX445" fmla="*/ 9550400 w 11092920"/>
              <a:gd name="connsiteY445" fmla="*/ 4632221 h 11402950"/>
              <a:gd name="connsiteX446" fmla="*/ 9520237 w 11092920"/>
              <a:gd name="connsiteY446" fmla="*/ 4532209 h 11402950"/>
              <a:gd name="connsiteX447" fmla="*/ 131762 w 11092920"/>
              <a:gd name="connsiteY447" fmla="*/ 4468715 h 11402950"/>
              <a:gd name="connsiteX448" fmla="*/ 23760 w 11092920"/>
              <a:gd name="connsiteY448" fmla="*/ 5194421 h 11402950"/>
              <a:gd name="connsiteX449" fmla="*/ 17280 w 11092920"/>
              <a:gd name="connsiteY449" fmla="*/ 5366182 h 11402950"/>
              <a:gd name="connsiteX450" fmla="*/ 0 w 11092920"/>
              <a:gd name="connsiteY450" fmla="*/ 5552979 h 11402950"/>
              <a:gd name="connsiteX451" fmla="*/ 4319 w 11092920"/>
              <a:gd name="connsiteY451" fmla="*/ 5364036 h 11402950"/>
              <a:gd name="connsiteX452" fmla="*/ 17280 w 11092920"/>
              <a:gd name="connsiteY452" fmla="*/ 5192273 h 11402950"/>
              <a:gd name="connsiteX453" fmla="*/ 131762 w 11092920"/>
              <a:gd name="connsiteY453" fmla="*/ 4468715 h 11402950"/>
              <a:gd name="connsiteX454" fmla="*/ 10669589 w 11092920"/>
              <a:gd name="connsiteY454" fmla="*/ 4465536 h 11402950"/>
              <a:gd name="connsiteX455" fmla="*/ 10701681 w 11092920"/>
              <a:gd name="connsiteY455" fmla="*/ 4572536 h 11402950"/>
              <a:gd name="connsiteX456" fmla="*/ 10755173 w 11092920"/>
              <a:gd name="connsiteY456" fmla="*/ 4812216 h 11402950"/>
              <a:gd name="connsiteX457" fmla="*/ 10765873 w 11092920"/>
              <a:gd name="connsiteY457" fmla="*/ 4884978 h 11402950"/>
              <a:gd name="connsiteX458" fmla="*/ 10746617 w 11092920"/>
              <a:gd name="connsiteY458" fmla="*/ 4840035 h 11402950"/>
              <a:gd name="connsiteX459" fmla="*/ 10697401 w 11092920"/>
              <a:gd name="connsiteY459" fmla="*/ 4576815 h 11402950"/>
              <a:gd name="connsiteX460" fmla="*/ 10669589 w 11092920"/>
              <a:gd name="connsiteY460" fmla="*/ 4465536 h 11402950"/>
              <a:gd name="connsiteX461" fmla="*/ 10861673 w 11092920"/>
              <a:gd name="connsiteY461" fmla="*/ 4419504 h 11402950"/>
              <a:gd name="connsiteX462" fmla="*/ 10904765 w 11092920"/>
              <a:gd name="connsiteY462" fmla="*/ 4529243 h 11402950"/>
              <a:gd name="connsiteX463" fmla="*/ 10967241 w 11092920"/>
              <a:gd name="connsiteY463" fmla="*/ 4776692 h 11402950"/>
              <a:gd name="connsiteX464" fmla="*/ 10978017 w 11092920"/>
              <a:gd name="connsiteY464" fmla="*/ 4854160 h 11402950"/>
              <a:gd name="connsiteX465" fmla="*/ 10947853 w 11092920"/>
              <a:gd name="connsiteY465" fmla="*/ 4811122 h 11402950"/>
              <a:gd name="connsiteX466" fmla="*/ 10893989 w 11092920"/>
              <a:gd name="connsiteY466" fmla="*/ 4533547 h 11402950"/>
              <a:gd name="connsiteX467" fmla="*/ 10861673 w 11092920"/>
              <a:gd name="connsiteY467" fmla="*/ 4419504 h 11402950"/>
              <a:gd name="connsiteX468" fmla="*/ 9239249 w 11092920"/>
              <a:gd name="connsiteY468" fmla="*/ 4373466 h 11402950"/>
              <a:gd name="connsiteX469" fmla="*/ 9334499 w 11092920"/>
              <a:gd name="connsiteY469" fmla="*/ 4632228 h 11402950"/>
              <a:gd name="connsiteX470" fmla="*/ 9286874 w 11092920"/>
              <a:gd name="connsiteY470" fmla="*/ 4516745 h 11402950"/>
              <a:gd name="connsiteX471" fmla="*/ 9239249 w 11092920"/>
              <a:gd name="connsiteY471" fmla="*/ 4373466 h 11402950"/>
              <a:gd name="connsiteX472" fmla="*/ 10507661 w 11092920"/>
              <a:gd name="connsiteY472" fmla="*/ 4373460 h 11402950"/>
              <a:gd name="connsiteX473" fmla="*/ 10563581 w 11092920"/>
              <a:gd name="connsiteY473" fmla="*/ 4563789 h 11402950"/>
              <a:gd name="connsiteX474" fmla="*/ 10565733 w 11092920"/>
              <a:gd name="connsiteY474" fmla="*/ 4610836 h 11402950"/>
              <a:gd name="connsiteX475" fmla="*/ 10539925 w 11092920"/>
              <a:gd name="connsiteY475" fmla="*/ 4506049 h 11402950"/>
              <a:gd name="connsiteX476" fmla="*/ 10507661 w 11092920"/>
              <a:gd name="connsiteY476" fmla="*/ 4373460 h 11402950"/>
              <a:gd name="connsiteX477" fmla="*/ 9498012 w 11092920"/>
              <a:gd name="connsiteY477" fmla="*/ 4343296 h 11402950"/>
              <a:gd name="connsiteX478" fmla="*/ 9499600 w 11092920"/>
              <a:gd name="connsiteY478" fmla="*/ 4343296 h 11402950"/>
              <a:gd name="connsiteX479" fmla="*/ 9499600 w 11092920"/>
              <a:gd name="connsiteY479" fmla="*/ 4344886 h 11402950"/>
              <a:gd name="connsiteX480" fmla="*/ 9498012 w 11092920"/>
              <a:gd name="connsiteY480" fmla="*/ 4344886 h 11402950"/>
              <a:gd name="connsiteX481" fmla="*/ 9323759 w 11092920"/>
              <a:gd name="connsiteY481" fmla="*/ 4312383 h 11402950"/>
              <a:gd name="connsiteX482" fmla="*/ 9331598 w 11092920"/>
              <a:gd name="connsiteY482" fmla="*/ 4320729 h 11402950"/>
              <a:gd name="connsiteX483" fmla="*/ 9340247 w 11092920"/>
              <a:gd name="connsiteY483" fmla="*/ 4340101 h 11402950"/>
              <a:gd name="connsiteX484" fmla="*/ 9372681 w 11092920"/>
              <a:gd name="connsiteY484" fmla="*/ 4439125 h 11402950"/>
              <a:gd name="connsiteX485" fmla="*/ 9368357 w 11092920"/>
              <a:gd name="connsiteY485" fmla="*/ 4475717 h 11402950"/>
              <a:gd name="connsiteX486" fmla="*/ 9405116 w 11092920"/>
              <a:gd name="connsiteY486" fmla="*/ 4598423 h 11402950"/>
              <a:gd name="connsiteX487" fmla="*/ 9437550 w 11092920"/>
              <a:gd name="connsiteY487" fmla="*/ 4721129 h 11402950"/>
              <a:gd name="connsiteX488" fmla="*/ 9398629 w 11092920"/>
              <a:gd name="connsiteY488" fmla="*/ 4589814 h 11402950"/>
              <a:gd name="connsiteX489" fmla="*/ 9402953 w 11092920"/>
              <a:gd name="connsiteY489" fmla="*/ 4596269 h 11402950"/>
              <a:gd name="connsiteX490" fmla="*/ 9368357 w 11092920"/>
              <a:gd name="connsiteY490" fmla="*/ 4490787 h 11402950"/>
              <a:gd name="connsiteX491" fmla="*/ 9361870 w 11092920"/>
              <a:gd name="connsiteY491" fmla="*/ 4475717 h 11402950"/>
              <a:gd name="connsiteX492" fmla="*/ 9331598 w 11092920"/>
              <a:gd name="connsiteY492" fmla="*/ 4460650 h 11402950"/>
              <a:gd name="connsiteX493" fmla="*/ 9331598 w 11092920"/>
              <a:gd name="connsiteY493" fmla="*/ 4387459 h 11402950"/>
              <a:gd name="connsiteX494" fmla="*/ 9318624 w 11092920"/>
              <a:gd name="connsiteY494" fmla="*/ 4344405 h 11402950"/>
              <a:gd name="connsiteX495" fmla="*/ 9329435 w 11092920"/>
              <a:gd name="connsiteY495" fmla="*/ 4370239 h 11402950"/>
              <a:gd name="connsiteX496" fmla="*/ 9320786 w 11092920"/>
              <a:gd name="connsiteY496" fmla="*/ 4318575 h 11402950"/>
              <a:gd name="connsiteX497" fmla="*/ 9323759 w 11092920"/>
              <a:gd name="connsiteY497" fmla="*/ 4312383 h 11402950"/>
              <a:gd name="connsiteX498" fmla="*/ 9390062 w 11092920"/>
              <a:gd name="connsiteY498" fmla="*/ 4300433 h 11402950"/>
              <a:gd name="connsiteX499" fmla="*/ 9407134 w 11092920"/>
              <a:gd name="connsiteY499" fmla="*/ 4315441 h 11402950"/>
              <a:gd name="connsiteX500" fmla="*/ 9432742 w 11092920"/>
              <a:gd name="connsiteY500" fmla="*/ 4388347 h 11402950"/>
              <a:gd name="connsiteX501" fmla="*/ 9434876 w 11092920"/>
              <a:gd name="connsiteY501" fmla="*/ 4392637 h 11402950"/>
              <a:gd name="connsiteX502" fmla="*/ 9441278 w 11092920"/>
              <a:gd name="connsiteY502" fmla="*/ 4396924 h 11402950"/>
              <a:gd name="connsiteX503" fmla="*/ 9486093 w 11092920"/>
              <a:gd name="connsiteY503" fmla="*/ 4559888 h 11402950"/>
              <a:gd name="connsiteX504" fmla="*/ 9520237 w 11092920"/>
              <a:gd name="connsiteY504" fmla="*/ 4727140 h 11402950"/>
              <a:gd name="connsiteX505" fmla="*/ 9496763 w 11092920"/>
              <a:gd name="connsiteY505" fmla="*/ 4714275 h 11402950"/>
              <a:gd name="connsiteX506" fmla="*/ 9481825 w 11092920"/>
              <a:gd name="connsiteY506" fmla="*/ 4656377 h 11402950"/>
              <a:gd name="connsiteX507" fmla="*/ 9443412 w 11092920"/>
              <a:gd name="connsiteY507" fmla="*/ 4471971 h 11402950"/>
              <a:gd name="connsiteX508" fmla="*/ 9449814 w 11092920"/>
              <a:gd name="connsiteY508" fmla="*/ 4480548 h 11402950"/>
              <a:gd name="connsiteX509" fmla="*/ 9445546 w 11092920"/>
              <a:gd name="connsiteY509" fmla="*/ 4471971 h 11402950"/>
              <a:gd name="connsiteX510" fmla="*/ 9411402 w 11092920"/>
              <a:gd name="connsiteY510" fmla="*/ 4369048 h 11402950"/>
              <a:gd name="connsiteX511" fmla="*/ 9390062 w 11092920"/>
              <a:gd name="connsiteY511" fmla="*/ 4300433 h 11402950"/>
              <a:gd name="connsiteX512" fmla="*/ 9339224 w 11092920"/>
              <a:gd name="connsiteY512" fmla="*/ 4250827 h 11402950"/>
              <a:gd name="connsiteX513" fmla="*/ 9353506 w 11092920"/>
              <a:gd name="connsiteY513" fmla="*/ 4280369 h 11402950"/>
              <a:gd name="connsiteX514" fmla="*/ 9405364 w 11092920"/>
              <a:gd name="connsiteY514" fmla="*/ 4436868 h 11402950"/>
              <a:gd name="connsiteX515" fmla="*/ 9379435 w 11092920"/>
              <a:gd name="connsiteY515" fmla="*/ 4363981 h 11402950"/>
              <a:gd name="connsiteX516" fmla="*/ 9396721 w 11092920"/>
              <a:gd name="connsiteY516" fmla="*/ 4439012 h 11402950"/>
              <a:gd name="connsiteX517" fmla="*/ 9394560 w 11092920"/>
              <a:gd name="connsiteY517" fmla="*/ 4432581 h 11402950"/>
              <a:gd name="connsiteX518" fmla="*/ 9379435 w 11092920"/>
              <a:gd name="connsiteY518" fmla="*/ 4445444 h 11402950"/>
              <a:gd name="connsiteX519" fmla="*/ 9347023 w 11092920"/>
              <a:gd name="connsiteY519" fmla="*/ 4308244 h 11402950"/>
              <a:gd name="connsiteX520" fmla="*/ 9347023 w 11092920"/>
              <a:gd name="connsiteY520" fmla="*/ 4306098 h 11402950"/>
              <a:gd name="connsiteX521" fmla="*/ 9329737 w 11092920"/>
              <a:gd name="connsiteY521" fmla="*/ 4261073 h 11402950"/>
              <a:gd name="connsiteX522" fmla="*/ 9347023 w 11092920"/>
              <a:gd name="connsiteY522" fmla="*/ 4282513 h 11402950"/>
              <a:gd name="connsiteX523" fmla="*/ 9359988 w 11092920"/>
              <a:gd name="connsiteY523" fmla="*/ 4312526 h 11402950"/>
              <a:gd name="connsiteX524" fmla="*/ 9338380 w 11092920"/>
              <a:gd name="connsiteY524" fmla="*/ 4256786 h 11402950"/>
              <a:gd name="connsiteX525" fmla="*/ 9339224 w 11092920"/>
              <a:gd name="connsiteY525" fmla="*/ 4250827 h 11402950"/>
              <a:gd name="connsiteX526" fmla="*/ 9450387 w 11092920"/>
              <a:gd name="connsiteY526" fmla="*/ 4214710 h 11402950"/>
              <a:gd name="connsiteX527" fmla="*/ 9497495 w 11092920"/>
              <a:gd name="connsiteY527" fmla="*/ 4343467 h 11402950"/>
              <a:gd name="connsiteX528" fmla="*/ 9514625 w 11092920"/>
              <a:gd name="connsiteY528" fmla="*/ 4392825 h 11402950"/>
              <a:gd name="connsiteX529" fmla="*/ 9533897 w 11092920"/>
              <a:gd name="connsiteY529" fmla="*/ 4452912 h 11402950"/>
              <a:gd name="connsiteX530" fmla="*/ 9540321 w 11092920"/>
              <a:gd name="connsiteY530" fmla="*/ 4472222 h 11402950"/>
              <a:gd name="connsiteX531" fmla="*/ 9516767 w 11092920"/>
              <a:gd name="connsiteY531" fmla="*/ 4392825 h 11402950"/>
              <a:gd name="connsiteX532" fmla="*/ 9559592 w 11092920"/>
              <a:gd name="connsiteY532" fmla="*/ 4517291 h 11402950"/>
              <a:gd name="connsiteX533" fmla="*/ 9555310 w 11092920"/>
              <a:gd name="connsiteY533" fmla="*/ 4519436 h 11402950"/>
              <a:gd name="connsiteX534" fmla="*/ 9544603 w 11092920"/>
              <a:gd name="connsiteY534" fmla="*/ 4480807 h 11402950"/>
              <a:gd name="connsiteX535" fmla="*/ 9548886 w 11092920"/>
              <a:gd name="connsiteY535" fmla="*/ 4506560 h 11402950"/>
              <a:gd name="connsiteX536" fmla="*/ 9553168 w 11092920"/>
              <a:gd name="connsiteY536" fmla="*/ 4519436 h 11402950"/>
              <a:gd name="connsiteX537" fmla="*/ 9581005 w 11092920"/>
              <a:gd name="connsiteY537" fmla="*/ 4618152 h 11402950"/>
              <a:gd name="connsiteX538" fmla="*/ 9585288 w 11092920"/>
              <a:gd name="connsiteY538" fmla="*/ 4624590 h 11402950"/>
              <a:gd name="connsiteX539" fmla="*/ 9593853 w 11092920"/>
              <a:gd name="connsiteY539" fmla="*/ 4646047 h 11402950"/>
              <a:gd name="connsiteX540" fmla="*/ 9621689 w 11092920"/>
              <a:gd name="connsiteY540" fmla="*/ 4776954 h 11402950"/>
              <a:gd name="connsiteX541" fmla="*/ 9634537 w 11092920"/>
              <a:gd name="connsiteY541" fmla="*/ 4873522 h 11402950"/>
              <a:gd name="connsiteX542" fmla="*/ 9606700 w 11092920"/>
              <a:gd name="connsiteY542" fmla="*/ 4755493 h 11402950"/>
              <a:gd name="connsiteX543" fmla="*/ 9583146 w 11092920"/>
              <a:gd name="connsiteY543" fmla="*/ 4650339 h 11402950"/>
              <a:gd name="connsiteX544" fmla="*/ 9553168 w 11092920"/>
              <a:gd name="connsiteY544" fmla="*/ 4545188 h 11402950"/>
              <a:gd name="connsiteX545" fmla="*/ 9488930 w 11092920"/>
              <a:gd name="connsiteY545" fmla="*/ 4339176 h 11402950"/>
              <a:gd name="connsiteX546" fmla="*/ 9450387 w 11092920"/>
              <a:gd name="connsiteY546" fmla="*/ 4214710 h 11402950"/>
              <a:gd name="connsiteX547" fmla="*/ 9244012 w 11092920"/>
              <a:gd name="connsiteY547" fmla="*/ 4095643 h 11402950"/>
              <a:gd name="connsiteX548" fmla="*/ 9246088 w 11092920"/>
              <a:gd name="connsiteY548" fmla="*/ 4095643 h 11402950"/>
              <a:gd name="connsiteX549" fmla="*/ 9260620 w 11092920"/>
              <a:gd name="connsiteY549" fmla="*/ 4128188 h 11402950"/>
              <a:gd name="connsiteX550" fmla="*/ 9271000 w 11092920"/>
              <a:gd name="connsiteY550" fmla="*/ 4160734 h 11402950"/>
              <a:gd name="connsiteX551" fmla="*/ 9244012 w 11092920"/>
              <a:gd name="connsiteY551" fmla="*/ 4095643 h 11402950"/>
              <a:gd name="connsiteX552" fmla="*/ 9232899 w 11092920"/>
              <a:gd name="connsiteY552" fmla="*/ 4025795 h 11402950"/>
              <a:gd name="connsiteX553" fmla="*/ 9248053 w 11092920"/>
              <a:gd name="connsiteY553" fmla="*/ 4051202 h 11402950"/>
              <a:gd name="connsiteX554" fmla="*/ 9256712 w 11092920"/>
              <a:gd name="connsiteY554" fmla="*/ 4082962 h 11402950"/>
              <a:gd name="connsiteX555" fmla="*/ 9245888 w 11092920"/>
              <a:gd name="connsiteY555" fmla="*/ 4068142 h 11402950"/>
              <a:gd name="connsiteX556" fmla="*/ 9232899 w 11092920"/>
              <a:gd name="connsiteY556" fmla="*/ 4025795 h 11402950"/>
              <a:gd name="connsiteX557" fmla="*/ 9323387 w 11092920"/>
              <a:gd name="connsiteY557" fmla="*/ 4014680 h 11402950"/>
              <a:gd name="connsiteX558" fmla="*/ 9361785 w 11092920"/>
              <a:gd name="connsiteY558" fmla="*/ 4109183 h 11402950"/>
              <a:gd name="connsiteX559" fmla="*/ 9385250 w 11092920"/>
              <a:gd name="connsiteY559" fmla="*/ 4173617 h 11402950"/>
              <a:gd name="connsiteX560" fmla="*/ 9385250 w 11092920"/>
              <a:gd name="connsiteY560" fmla="*/ 4175765 h 11402950"/>
              <a:gd name="connsiteX561" fmla="*/ 9391650 w 11092920"/>
              <a:gd name="connsiteY561" fmla="*/ 4197243 h 11402950"/>
              <a:gd name="connsiteX562" fmla="*/ 9355385 w 11092920"/>
              <a:gd name="connsiteY562" fmla="*/ 4113480 h 11402950"/>
              <a:gd name="connsiteX563" fmla="*/ 9323387 w 11092920"/>
              <a:gd name="connsiteY563" fmla="*/ 4014680 h 11402950"/>
              <a:gd name="connsiteX564" fmla="*/ 9185274 w 11092920"/>
              <a:gd name="connsiteY564" fmla="*/ 3924194 h 11402950"/>
              <a:gd name="connsiteX565" fmla="*/ 9189640 w 11092920"/>
              <a:gd name="connsiteY565" fmla="*/ 3924194 h 11402950"/>
              <a:gd name="connsiteX566" fmla="*/ 9202737 w 11092920"/>
              <a:gd name="connsiteY566" fmla="*/ 3960706 h 11402950"/>
              <a:gd name="connsiteX567" fmla="*/ 9185274 w 11092920"/>
              <a:gd name="connsiteY567" fmla="*/ 3924194 h 11402950"/>
              <a:gd name="connsiteX568" fmla="*/ 10410825 w 11092920"/>
              <a:gd name="connsiteY568" fmla="*/ 3922605 h 11402950"/>
              <a:gd name="connsiteX569" fmla="*/ 10439029 w 11092920"/>
              <a:gd name="connsiteY569" fmla="*/ 3980249 h 11402950"/>
              <a:gd name="connsiteX570" fmla="*/ 10475913 w 11092920"/>
              <a:gd name="connsiteY570" fmla="*/ 4106210 h 11402950"/>
              <a:gd name="connsiteX571" fmla="*/ 10458557 w 11092920"/>
              <a:gd name="connsiteY571" fmla="*/ 4086995 h 11402950"/>
              <a:gd name="connsiteX572" fmla="*/ 10417333 w 11092920"/>
              <a:gd name="connsiteY572" fmla="*/ 3946089 h 11402950"/>
              <a:gd name="connsiteX573" fmla="*/ 10410825 w 11092920"/>
              <a:gd name="connsiteY573" fmla="*/ 3922605 h 11402950"/>
              <a:gd name="connsiteX574" fmla="*/ 9313862 w 11092920"/>
              <a:gd name="connsiteY574" fmla="*/ 3862281 h 11402950"/>
              <a:gd name="connsiteX575" fmla="*/ 9333363 w 11092920"/>
              <a:gd name="connsiteY575" fmla="*/ 3894412 h 11402950"/>
              <a:gd name="connsiteX576" fmla="*/ 9387531 w 11092920"/>
              <a:gd name="connsiteY576" fmla="*/ 4003663 h 11402950"/>
              <a:gd name="connsiteX577" fmla="*/ 9402698 w 11092920"/>
              <a:gd name="connsiteY577" fmla="*/ 4029369 h 11402950"/>
              <a:gd name="connsiteX578" fmla="*/ 9450366 w 11092920"/>
              <a:gd name="connsiteY578" fmla="*/ 4147189 h 11402950"/>
              <a:gd name="connsiteX579" fmla="*/ 9474200 w 11092920"/>
              <a:gd name="connsiteY579" fmla="*/ 4217880 h 11402950"/>
              <a:gd name="connsiteX580" fmla="*/ 9424365 w 11092920"/>
              <a:gd name="connsiteY580" fmla="*/ 4100061 h 11402950"/>
              <a:gd name="connsiteX581" fmla="*/ 9441699 w 11092920"/>
              <a:gd name="connsiteY581" fmla="*/ 4205027 h 11402950"/>
              <a:gd name="connsiteX582" fmla="*/ 9413532 w 11092920"/>
              <a:gd name="connsiteY582" fmla="*/ 4132193 h 11402950"/>
              <a:gd name="connsiteX583" fmla="*/ 9404865 w 11092920"/>
              <a:gd name="connsiteY583" fmla="*/ 4093634 h 11402950"/>
              <a:gd name="connsiteX584" fmla="*/ 9402698 w 11092920"/>
              <a:gd name="connsiteY584" fmla="*/ 4091493 h 11402950"/>
              <a:gd name="connsiteX585" fmla="*/ 9396198 w 11092920"/>
              <a:gd name="connsiteY585" fmla="*/ 4070072 h 11402950"/>
              <a:gd name="connsiteX586" fmla="*/ 9394031 w 11092920"/>
              <a:gd name="connsiteY586" fmla="*/ 4065786 h 11402950"/>
              <a:gd name="connsiteX587" fmla="*/ 9368030 w 11092920"/>
              <a:gd name="connsiteY587" fmla="*/ 3990811 h 11402950"/>
              <a:gd name="connsiteX588" fmla="*/ 9342029 w 11092920"/>
              <a:gd name="connsiteY588" fmla="*/ 3922260 h 11402950"/>
              <a:gd name="connsiteX589" fmla="*/ 9313862 w 11092920"/>
              <a:gd name="connsiteY589" fmla="*/ 3862281 h 11402950"/>
              <a:gd name="connsiteX590" fmla="*/ 9086849 w 11092920"/>
              <a:gd name="connsiteY590" fmla="*/ 3840060 h 11402950"/>
              <a:gd name="connsiteX591" fmla="*/ 9103782 w 11092920"/>
              <a:gd name="connsiteY591" fmla="*/ 3857156 h 11402950"/>
              <a:gd name="connsiteX592" fmla="*/ 9112249 w 11092920"/>
              <a:gd name="connsiteY592" fmla="*/ 3891351 h 11402950"/>
              <a:gd name="connsiteX593" fmla="*/ 9095316 w 11092920"/>
              <a:gd name="connsiteY593" fmla="*/ 3874255 h 11402950"/>
              <a:gd name="connsiteX594" fmla="*/ 9086849 w 11092920"/>
              <a:gd name="connsiteY594" fmla="*/ 3840060 h 11402950"/>
              <a:gd name="connsiteX595" fmla="*/ 9258299 w 11092920"/>
              <a:gd name="connsiteY595" fmla="*/ 3757505 h 11402950"/>
              <a:gd name="connsiteX596" fmla="*/ 9279844 w 11092920"/>
              <a:gd name="connsiteY596" fmla="*/ 3802144 h 11402950"/>
              <a:gd name="connsiteX597" fmla="*/ 9318624 w 11092920"/>
              <a:gd name="connsiteY597" fmla="*/ 3882919 h 11402950"/>
              <a:gd name="connsiteX598" fmla="*/ 9258299 w 11092920"/>
              <a:gd name="connsiteY598" fmla="*/ 3757505 h 11402950"/>
              <a:gd name="connsiteX599" fmla="*/ 10537825 w 11092920"/>
              <a:gd name="connsiteY599" fmla="*/ 3708295 h 11402950"/>
              <a:gd name="connsiteX600" fmla="*/ 10588625 w 11092920"/>
              <a:gd name="connsiteY600" fmla="*/ 3836883 h 11402950"/>
              <a:gd name="connsiteX601" fmla="*/ 10537825 w 11092920"/>
              <a:gd name="connsiteY601" fmla="*/ 3708295 h 11402950"/>
              <a:gd name="connsiteX602" fmla="*/ 9094787 w 11092920"/>
              <a:gd name="connsiteY602" fmla="*/ 3606693 h 11402950"/>
              <a:gd name="connsiteX603" fmla="*/ 9141958 w 11092920"/>
              <a:gd name="connsiteY603" fmla="*/ 3677612 h 11402950"/>
              <a:gd name="connsiteX604" fmla="*/ 9217004 w 11092920"/>
              <a:gd name="connsiteY604" fmla="*/ 3804408 h 11402950"/>
              <a:gd name="connsiteX605" fmla="*/ 9255599 w 11092920"/>
              <a:gd name="connsiteY605" fmla="*/ 3883924 h 11402950"/>
              <a:gd name="connsiteX606" fmla="*/ 9257743 w 11092920"/>
              <a:gd name="connsiteY606" fmla="*/ 3888221 h 11402950"/>
              <a:gd name="connsiteX607" fmla="*/ 9259887 w 11092920"/>
              <a:gd name="connsiteY607" fmla="*/ 3922606 h 11402950"/>
              <a:gd name="connsiteX608" fmla="*/ 9171977 w 11092920"/>
              <a:gd name="connsiteY608" fmla="*/ 3744233 h 11402950"/>
              <a:gd name="connsiteX609" fmla="*/ 9094787 w 11092920"/>
              <a:gd name="connsiteY609" fmla="*/ 3606693 h 11402950"/>
              <a:gd name="connsiteX610" fmla="*/ 8593137 w 11092920"/>
              <a:gd name="connsiteY610" fmla="*/ 3565421 h 11402950"/>
              <a:gd name="connsiteX611" fmla="*/ 8602662 w 11092920"/>
              <a:gd name="connsiteY611" fmla="*/ 3576534 h 11402950"/>
              <a:gd name="connsiteX612" fmla="*/ 8597900 w 11092920"/>
              <a:gd name="connsiteY612" fmla="*/ 3572090 h 11402950"/>
              <a:gd name="connsiteX613" fmla="*/ 8593137 w 11092920"/>
              <a:gd name="connsiteY613" fmla="*/ 3565421 h 11402950"/>
              <a:gd name="connsiteX614" fmla="*/ 3016249 w 11092920"/>
              <a:gd name="connsiteY614" fmla="*/ 3535256 h 11402950"/>
              <a:gd name="connsiteX615" fmla="*/ 2936412 w 11092920"/>
              <a:gd name="connsiteY615" fmla="*/ 3659761 h 11402950"/>
              <a:gd name="connsiteX616" fmla="*/ 2826366 w 11092920"/>
              <a:gd name="connsiteY616" fmla="*/ 3829344 h 11402950"/>
              <a:gd name="connsiteX617" fmla="*/ 2826366 w 11092920"/>
              <a:gd name="connsiteY617" fmla="*/ 3827197 h 11402950"/>
              <a:gd name="connsiteX618" fmla="*/ 2824208 w 11092920"/>
              <a:gd name="connsiteY618" fmla="*/ 3829344 h 11402950"/>
              <a:gd name="connsiteX619" fmla="*/ 2793999 w 11092920"/>
              <a:gd name="connsiteY619" fmla="*/ 3876570 h 11402950"/>
              <a:gd name="connsiteX620" fmla="*/ 2845785 w 11092920"/>
              <a:gd name="connsiteY620" fmla="*/ 3786410 h 11402950"/>
              <a:gd name="connsiteX621" fmla="*/ 2923465 w 11092920"/>
              <a:gd name="connsiteY621" fmla="*/ 3657615 h 11402950"/>
              <a:gd name="connsiteX622" fmla="*/ 3016249 w 11092920"/>
              <a:gd name="connsiteY622" fmla="*/ 3535256 h 11402950"/>
              <a:gd name="connsiteX623" fmla="*/ 9085831 w 11092920"/>
              <a:gd name="connsiteY623" fmla="*/ 3505185 h 11402950"/>
              <a:gd name="connsiteX624" fmla="*/ 9107397 w 11092920"/>
              <a:gd name="connsiteY624" fmla="*/ 3533096 h 11402950"/>
              <a:gd name="connsiteX625" fmla="*/ 9152685 w 11092920"/>
              <a:gd name="connsiteY625" fmla="*/ 3612531 h 11402950"/>
              <a:gd name="connsiteX626" fmla="*/ 9206600 w 11092920"/>
              <a:gd name="connsiteY626" fmla="*/ 3704843 h 11402950"/>
              <a:gd name="connsiteX627" fmla="*/ 9208757 w 11092920"/>
              <a:gd name="connsiteY627" fmla="*/ 3713431 h 11402950"/>
              <a:gd name="connsiteX628" fmla="*/ 9314431 w 11092920"/>
              <a:gd name="connsiteY628" fmla="*/ 3921675 h 11402950"/>
              <a:gd name="connsiteX629" fmla="*/ 9407165 w 11092920"/>
              <a:gd name="connsiteY629" fmla="*/ 4138510 h 11402950"/>
              <a:gd name="connsiteX630" fmla="*/ 9409321 w 11092920"/>
              <a:gd name="connsiteY630" fmla="*/ 4149244 h 11402950"/>
              <a:gd name="connsiteX631" fmla="*/ 9467549 w 11092920"/>
              <a:gd name="connsiteY631" fmla="*/ 4301666 h 11402950"/>
              <a:gd name="connsiteX632" fmla="*/ 9514995 w 11092920"/>
              <a:gd name="connsiteY632" fmla="*/ 4451945 h 11402950"/>
              <a:gd name="connsiteX633" fmla="*/ 9540874 w 11092920"/>
              <a:gd name="connsiteY633" fmla="*/ 4552845 h 11402950"/>
              <a:gd name="connsiteX634" fmla="*/ 9502055 w 11092920"/>
              <a:gd name="connsiteY634" fmla="*/ 4421889 h 11402950"/>
              <a:gd name="connsiteX635" fmla="*/ 9493429 w 11092920"/>
              <a:gd name="connsiteY635" fmla="*/ 4402569 h 11402950"/>
              <a:gd name="connsiteX636" fmla="*/ 9454610 w 11092920"/>
              <a:gd name="connsiteY636" fmla="*/ 4290934 h 11402950"/>
              <a:gd name="connsiteX637" fmla="*/ 9420104 w 11092920"/>
              <a:gd name="connsiteY637" fmla="*/ 4198618 h 11402950"/>
              <a:gd name="connsiteX638" fmla="*/ 9364032 w 11092920"/>
              <a:gd name="connsiteY638" fmla="*/ 4050485 h 11402950"/>
              <a:gd name="connsiteX639" fmla="*/ 9273455 w 11092920"/>
              <a:gd name="connsiteY639" fmla="*/ 3855123 h 11402950"/>
              <a:gd name="connsiteX640" fmla="*/ 9174251 w 11092920"/>
              <a:gd name="connsiteY640" fmla="*/ 3664054 h 11402950"/>
              <a:gd name="connsiteX641" fmla="*/ 9107397 w 11092920"/>
              <a:gd name="connsiteY641" fmla="*/ 3543830 h 11402950"/>
              <a:gd name="connsiteX642" fmla="*/ 9085831 w 11092920"/>
              <a:gd name="connsiteY642" fmla="*/ 3505185 h 11402950"/>
              <a:gd name="connsiteX643" fmla="*/ 8851304 w 11092920"/>
              <a:gd name="connsiteY643" fmla="*/ 3450157 h 11402950"/>
              <a:gd name="connsiteX644" fmla="*/ 8884094 w 11092920"/>
              <a:gd name="connsiteY644" fmla="*/ 3491420 h 11402950"/>
              <a:gd name="connsiteX645" fmla="*/ 8918638 w 11092920"/>
              <a:gd name="connsiteY645" fmla="*/ 3540689 h 11402950"/>
              <a:gd name="connsiteX646" fmla="*/ 9020111 w 11092920"/>
              <a:gd name="connsiteY646" fmla="*/ 3701339 h 11402950"/>
              <a:gd name="connsiteX647" fmla="*/ 9035224 w 11092920"/>
              <a:gd name="connsiteY647" fmla="*/ 3750610 h 11402950"/>
              <a:gd name="connsiteX648" fmla="*/ 8992044 w 11092920"/>
              <a:gd name="connsiteY648" fmla="*/ 3703485 h 11402950"/>
              <a:gd name="connsiteX649" fmla="*/ 8875458 w 11092920"/>
              <a:gd name="connsiteY649" fmla="*/ 3510700 h 11402950"/>
              <a:gd name="connsiteX650" fmla="*/ 8843073 w 11092920"/>
              <a:gd name="connsiteY650" fmla="*/ 3450727 h 11402950"/>
              <a:gd name="connsiteX651" fmla="*/ 8851304 w 11092920"/>
              <a:gd name="connsiteY651" fmla="*/ 3450157 h 11402950"/>
              <a:gd name="connsiteX652" fmla="*/ 8966199 w 11092920"/>
              <a:gd name="connsiteY652" fmla="*/ 3436830 h 11402950"/>
              <a:gd name="connsiteX653" fmla="*/ 8970496 w 11092920"/>
              <a:gd name="connsiteY653" fmla="*/ 3443266 h 11402950"/>
              <a:gd name="connsiteX654" fmla="*/ 9090801 w 11092920"/>
              <a:gd name="connsiteY654" fmla="*/ 3638507 h 11402950"/>
              <a:gd name="connsiteX655" fmla="*/ 9189623 w 11092920"/>
              <a:gd name="connsiteY655" fmla="*/ 3816585 h 11402950"/>
              <a:gd name="connsiteX656" fmla="*/ 9249775 w 11092920"/>
              <a:gd name="connsiteY656" fmla="*/ 3932441 h 11402950"/>
              <a:gd name="connsiteX657" fmla="*/ 9299186 w 11092920"/>
              <a:gd name="connsiteY657" fmla="*/ 4039717 h 11402950"/>
              <a:gd name="connsiteX658" fmla="*/ 9312076 w 11092920"/>
              <a:gd name="connsiteY658" fmla="*/ 4065463 h 11402950"/>
              <a:gd name="connsiteX659" fmla="*/ 9337856 w 11092920"/>
              <a:gd name="connsiteY659" fmla="*/ 4127684 h 11402950"/>
              <a:gd name="connsiteX660" fmla="*/ 9340004 w 11092920"/>
              <a:gd name="connsiteY660" fmla="*/ 4138410 h 11402950"/>
              <a:gd name="connsiteX661" fmla="*/ 9337856 w 11092920"/>
              <a:gd name="connsiteY661" fmla="*/ 4131974 h 11402950"/>
              <a:gd name="connsiteX662" fmla="*/ 9361487 w 11092920"/>
              <a:gd name="connsiteY662" fmla="*/ 4224231 h 11402950"/>
              <a:gd name="connsiteX663" fmla="*/ 9337856 w 11092920"/>
              <a:gd name="connsiteY663" fmla="*/ 4170593 h 11402950"/>
              <a:gd name="connsiteX664" fmla="*/ 9333559 w 11092920"/>
              <a:gd name="connsiteY664" fmla="*/ 4151284 h 11402950"/>
              <a:gd name="connsiteX665" fmla="*/ 9314224 w 11092920"/>
              <a:gd name="connsiteY665" fmla="*/ 4097646 h 11402950"/>
              <a:gd name="connsiteX666" fmla="*/ 9266962 w 11092920"/>
              <a:gd name="connsiteY666" fmla="*/ 3992515 h 11402950"/>
              <a:gd name="connsiteX667" fmla="*/ 9245479 w 11092920"/>
              <a:gd name="connsiteY667" fmla="*/ 3945314 h 11402950"/>
              <a:gd name="connsiteX668" fmla="*/ 9200364 w 11092920"/>
              <a:gd name="connsiteY668" fmla="*/ 3853058 h 11402950"/>
              <a:gd name="connsiteX669" fmla="*/ 9163843 w 11092920"/>
              <a:gd name="connsiteY669" fmla="*/ 3775820 h 11402950"/>
              <a:gd name="connsiteX670" fmla="*/ 9125174 w 11092920"/>
              <a:gd name="connsiteY670" fmla="*/ 3700727 h 11402950"/>
              <a:gd name="connsiteX671" fmla="*/ 9039241 w 11092920"/>
              <a:gd name="connsiteY671" fmla="*/ 3556978 h 11402950"/>
              <a:gd name="connsiteX672" fmla="*/ 9127322 w 11092920"/>
              <a:gd name="connsiteY672" fmla="*/ 3717891 h 11402950"/>
              <a:gd name="connsiteX673" fmla="*/ 9159546 w 11092920"/>
              <a:gd name="connsiteY673" fmla="*/ 3780111 h 11402950"/>
              <a:gd name="connsiteX674" fmla="*/ 9189623 w 11092920"/>
              <a:gd name="connsiteY674" fmla="*/ 3850912 h 11402950"/>
              <a:gd name="connsiteX675" fmla="*/ 9170288 w 11092920"/>
              <a:gd name="connsiteY675" fmla="*/ 3812293 h 11402950"/>
              <a:gd name="connsiteX676" fmla="*/ 9135915 w 11092920"/>
              <a:gd name="connsiteY676" fmla="*/ 3745782 h 11402950"/>
              <a:gd name="connsiteX677" fmla="*/ 9135915 w 11092920"/>
              <a:gd name="connsiteY677" fmla="*/ 3743638 h 11402950"/>
              <a:gd name="connsiteX678" fmla="*/ 9123025 w 11092920"/>
              <a:gd name="connsiteY678" fmla="*/ 3720037 h 11402950"/>
              <a:gd name="connsiteX679" fmla="*/ 9120877 w 11092920"/>
              <a:gd name="connsiteY679" fmla="*/ 3717891 h 11402950"/>
              <a:gd name="connsiteX680" fmla="*/ 9107987 w 11092920"/>
              <a:gd name="connsiteY680" fmla="*/ 3685709 h 11402950"/>
              <a:gd name="connsiteX681" fmla="*/ 9107987 w 11092920"/>
              <a:gd name="connsiteY681" fmla="*/ 3683563 h 11402950"/>
              <a:gd name="connsiteX682" fmla="*/ 9039241 w 11092920"/>
              <a:gd name="connsiteY682" fmla="*/ 3565560 h 11402950"/>
              <a:gd name="connsiteX683" fmla="*/ 9015610 w 11092920"/>
              <a:gd name="connsiteY683" fmla="*/ 3531232 h 11402950"/>
              <a:gd name="connsiteX684" fmla="*/ 9004868 w 11092920"/>
              <a:gd name="connsiteY684" fmla="*/ 3520504 h 11402950"/>
              <a:gd name="connsiteX685" fmla="*/ 9004868 w 11092920"/>
              <a:gd name="connsiteY685" fmla="*/ 3518360 h 11402950"/>
              <a:gd name="connsiteX686" fmla="*/ 8991979 w 11092920"/>
              <a:gd name="connsiteY686" fmla="*/ 3499050 h 11402950"/>
              <a:gd name="connsiteX687" fmla="*/ 8981237 w 11092920"/>
              <a:gd name="connsiteY687" fmla="*/ 3471158 h 11402950"/>
              <a:gd name="connsiteX688" fmla="*/ 8979089 w 11092920"/>
              <a:gd name="connsiteY688" fmla="*/ 3464721 h 11402950"/>
              <a:gd name="connsiteX689" fmla="*/ 8966199 w 11092920"/>
              <a:gd name="connsiteY689" fmla="*/ 3436830 h 11402950"/>
              <a:gd name="connsiteX690" fmla="*/ 9049045 w 11092920"/>
              <a:gd name="connsiteY690" fmla="*/ 3432918 h 11402950"/>
              <a:gd name="connsiteX691" fmla="*/ 9055770 w 11092920"/>
              <a:gd name="connsiteY691" fmla="*/ 3439625 h 11402950"/>
              <a:gd name="connsiteX692" fmla="*/ 9085897 w 11092920"/>
              <a:gd name="connsiteY692" fmla="*/ 3482555 h 11402950"/>
              <a:gd name="connsiteX693" fmla="*/ 9096657 w 11092920"/>
              <a:gd name="connsiteY693" fmla="*/ 3491141 h 11402950"/>
              <a:gd name="connsiteX694" fmla="*/ 9144000 w 11092920"/>
              <a:gd name="connsiteY694" fmla="*/ 3566268 h 11402950"/>
              <a:gd name="connsiteX695" fmla="*/ 9116025 w 11092920"/>
              <a:gd name="connsiteY695" fmla="*/ 3531924 h 11402950"/>
              <a:gd name="connsiteX696" fmla="*/ 9139696 w 11092920"/>
              <a:gd name="connsiteY696" fmla="*/ 3581293 h 11402950"/>
              <a:gd name="connsiteX697" fmla="*/ 9053618 w 11092920"/>
              <a:gd name="connsiteY697" fmla="*/ 3443918 h 11402950"/>
              <a:gd name="connsiteX698" fmla="*/ 9049045 w 11092920"/>
              <a:gd name="connsiteY698" fmla="*/ 3432918 h 11402950"/>
              <a:gd name="connsiteX699" fmla="*/ 8980487 w 11092920"/>
              <a:gd name="connsiteY699" fmla="*/ 3417787 h 11402950"/>
              <a:gd name="connsiteX700" fmla="*/ 9001965 w 11092920"/>
              <a:gd name="connsiteY700" fmla="*/ 3448009 h 11402950"/>
              <a:gd name="connsiteX701" fmla="*/ 9010557 w 11092920"/>
              <a:gd name="connsiteY701" fmla="*/ 3467440 h 11402950"/>
              <a:gd name="connsiteX702" fmla="*/ 8984783 w 11092920"/>
              <a:gd name="connsiteY702" fmla="*/ 3430739 h 11402950"/>
              <a:gd name="connsiteX703" fmla="*/ 8980487 w 11092920"/>
              <a:gd name="connsiteY703" fmla="*/ 3417787 h 11402950"/>
              <a:gd name="connsiteX704" fmla="*/ 8909687 w 11092920"/>
              <a:gd name="connsiteY704" fmla="*/ 3406669 h 11402950"/>
              <a:gd name="connsiteX705" fmla="*/ 8965643 w 11092920"/>
              <a:gd name="connsiteY705" fmla="*/ 3488263 h 11402950"/>
              <a:gd name="connsiteX706" fmla="*/ 8974251 w 11092920"/>
              <a:gd name="connsiteY706" fmla="*/ 3496852 h 11402950"/>
              <a:gd name="connsiteX707" fmla="*/ 9023750 w 11092920"/>
              <a:gd name="connsiteY707" fmla="*/ 3574153 h 11402950"/>
              <a:gd name="connsiteX708" fmla="*/ 9025902 w 11092920"/>
              <a:gd name="connsiteY708" fmla="*/ 3578446 h 11402950"/>
              <a:gd name="connsiteX709" fmla="*/ 9077553 w 11092920"/>
              <a:gd name="connsiteY709" fmla="*/ 3666483 h 11402950"/>
              <a:gd name="connsiteX710" fmla="*/ 9144269 w 11092920"/>
              <a:gd name="connsiteY710" fmla="*/ 3784582 h 11402950"/>
              <a:gd name="connsiteX711" fmla="*/ 9178703 w 11092920"/>
              <a:gd name="connsiteY711" fmla="*/ 3853291 h 11402950"/>
              <a:gd name="connsiteX712" fmla="*/ 9204529 w 11092920"/>
              <a:gd name="connsiteY712" fmla="*/ 3906973 h 11402950"/>
              <a:gd name="connsiteX713" fmla="*/ 9254028 w 11092920"/>
              <a:gd name="connsiteY713" fmla="*/ 4025069 h 11402950"/>
              <a:gd name="connsiteX714" fmla="*/ 9288462 w 11092920"/>
              <a:gd name="connsiteY714" fmla="*/ 4113109 h 11402950"/>
              <a:gd name="connsiteX715" fmla="*/ 9271245 w 11092920"/>
              <a:gd name="connsiteY715" fmla="*/ 4076604 h 11402950"/>
              <a:gd name="connsiteX716" fmla="*/ 9256180 w 11092920"/>
              <a:gd name="connsiteY716" fmla="*/ 4052984 h 11402950"/>
              <a:gd name="connsiteX717" fmla="*/ 9193768 w 11092920"/>
              <a:gd name="connsiteY717" fmla="*/ 3915561 h 11402950"/>
              <a:gd name="connsiteX718" fmla="*/ 9148574 w 11092920"/>
              <a:gd name="connsiteY718" fmla="*/ 3821083 h 11402950"/>
              <a:gd name="connsiteX719" fmla="*/ 9152878 w 11092920"/>
              <a:gd name="connsiteY719" fmla="*/ 3846850 h 11402950"/>
              <a:gd name="connsiteX720" fmla="*/ 9174399 w 11092920"/>
              <a:gd name="connsiteY720" fmla="*/ 3898384 h 11402950"/>
              <a:gd name="connsiteX721" fmla="*/ 9146422 w 11092920"/>
              <a:gd name="connsiteY721" fmla="*/ 3855439 h 11402950"/>
              <a:gd name="connsiteX722" fmla="*/ 9144269 w 11092920"/>
              <a:gd name="connsiteY722" fmla="*/ 3855439 h 11402950"/>
              <a:gd name="connsiteX723" fmla="*/ 9131357 w 11092920"/>
              <a:gd name="connsiteY723" fmla="*/ 3829673 h 11402950"/>
              <a:gd name="connsiteX724" fmla="*/ 9139965 w 11092920"/>
              <a:gd name="connsiteY724" fmla="*/ 3853291 h 11402950"/>
              <a:gd name="connsiteX725" fmla="*/ 9135661 w 11092920"/>
              <a:gd name="connsiteY725" fmla="*/ 3851146 h 11402950"/>
              <a:gd name="connsiteX726" fmla="*/ 9146422 w 11092920"/>
              <a:gd name="connsiteY726" fmla="*/ 3874763 h 11402950"/>
              <a:gd name="connsiteX727" fmla="*/ 9131357 w 11092920"/>
              <a:gd name="connsiteY727" fmla="*/ 3855439 h 11402950"/>
              <a:gd name="connsiteX728" fmla="*/ 9122748 w 11092920"/>
              <a:gd name="connsiteY728" fmla="*/ 3833967 h 11402950"/>
              <a:gd name="connsiteX729" fmla="*/ 9120596 w 11092920"/>
              <a:gd name="connsiteY729" fmla="*/ 3829673 h 11402950"/>
              <a:gd name="connsiteX730" fmla="*/ 9116292 w 11092920"/>
              <a:gd name="connsiteY730" fmla="*/ 3825378 h 11402950"/>
              <a:gd name="connsiteX731" fmla="*/ 9062488 w 11092920"/>
              <a:gd name="connsiteY731" fmla="*/ 3728754 h 11402950"/>
              <a:gd name="connsiteX732" fmla="*/ 9030207 w 11092920"/>
              <a:gd name="connsiteY732" fmla="*/ 3679367 h 11402950"/>
              <a:gd name="connsiteX733" fmla="*/ 8911839 w 11092920"/>
              <a:gd name="connsiteY733" fmla="*/ 3483968 h 11402950"/>
              <a:gd name="connsiteX734" fmla="*/ 8875253 w 11092920"/>
              <a:gd name="connsiteY734" fmla="*/ 3425994 h 11402950"/>
              <a:gd name="connsiteX735" fmla="*/ 8909687 w 11092920"/>
              <a:gd name="connsiteY735" fmla="*/ 3471087 h 11402950"/>
              <a:gd name="connsiteX736" fmla="*/ 8941969 w 11092920"/>
              <a:gd name="connsiteY736" fmla="*/ 3520472 h 11402950"/>
              <a:gd name="connsiteX737" fmla="*/ 8939817 w 11092920"/>
              <a:gd name="connsiteY737" fmla="*/ 3511882 h 11402950"/>
              <a:gd name="connsiteX738" fmla="*/ 8883862 w 11092920"/>
              <a:gd name="connsiteY738" fmla="*/ 3421699 h 11402950"/>
              <a:gd name="connsiteX739" fmla="*/ 8944121 w 11092920"/>
              <a:gd name="connsiteY739" fmla="*/ 3503295 h 11402950"/>
              <a:gd name="connsiteX740" fmla="*/ 8954882 w 11092920"/>
              <a:gd name="connsiteY740" fmla="*/ 3509736 h 11402950"/>
              <a:gd name="connsiteX741" fmla="*/ 9025902 w 11092920"/>
              <a:gd name="connsiteY741" fmla="*/ 3610655 h 11402950"/>
              <a:gd name="connsiteX742" fmla="*/ 9045271 w 11092920"/>
              <a:gd name="connsiteY742" fmla="*/ 3632128 h 11402950"/>
              <a:gd name="connsiteX743" fmla="*/ 8980708 w 11092920"/>
              <a:gd name="connsiteY743" fmla="*/ 3520472 h 11402950"/>
              <a:gd name="connsiteX744" fmla="*/ 8965643 w 11092920"/>
              <a:gd name="connsiteY744" fmla="*/ 3494704 h 11402950"/>
              <a:gd name="connsiteX745" fmla="*/ 8909687 w 11092920"/>
              <a:gd name="connsiteY745" fmla="*/ 3406669 h 11402950"/>
              <a:gd name="connsiteX746" fmla="*/ 3424237 w 11092920"/>
              <a:gd name="connsiteY746" fmla="*/ 3392383 h 11402950"/>
              <a:gd name="connsiteX747" fmla="*/ 3363912 w 11092920"/>
              <a:gd name="connsiteY747" fmla="*/ 3455882 h 11402950"/>
              <a:gd name="connsiteX748" fmla="*/ 3374684 w 11092920"/>
              <a:gd name="connsiteY748" fmla="*/ 3441065 h 11402950"/>
              <a:gd name="connsiteX749" fmla="*/ 3424237 w 11092920"/>
              <a:gd name="connsiteY749" fmla="*/ 3392383 h 11402950"/>
              <a:gd name="connsiteX750" fmla="*/ 9057798 w 11092920"/>
              <a:gd name="connsiteY750" fmla="*/ 3363812 h 11402950"/>
              <a:gd name="connsiteX751" fmla="*/ 9081373 w 11092920"/>
              <a:gd name="connsiteY751" fmla="*/ 3394038 h 11402950"/>
              <a:gd name="connsiteX752" fmla="*/ 9085659 w 11092920"/>
              <a:gd name="connsiteY752" fmla="*/ 3415630 h 11402950"/>
              <a:gd name="connsiteX753" fmla="*/ 9057798 w 11092920"/>
              <a:gd name="connsiteY753" fmla="*/ 3381087 h 11402950"/>
              <a:gd name="connsiteX754" fmla="*/ 9057798 w 11092920"/>
              <a:gd name="connsiteY754" fmla="*/ 3363812 h 11402950"/>
              <a:gd name="connsiteX755" fmla="*/ 3357562 w 11092920"/>
              <a:gd name="connsiteY755" fmla="*/ 3327295 h 11402950"/>
              <a:gd name="connsiteX756" fmla="*/ 3295649 w 11092920"/>
              <a:gd name="connsiteY756" fmla="*/ 3395557 h 11402950"/>
              <a:gd name="connsiteX757" fmla="*/ 3304189 w 11092920"/>
              <a:gd name="connsiteY757" fmla="*/ 3376358 h 11402950"/>
              <a:gd name="connsiteX758" fmla="*/ 3357562 w 11092920"/>
              <a:gd name="connsiteY758" fmla="*/ 3327295 h 11402950"/>
              <a:gd name="connsiteX759" fmla="*/ 8743949 w 11092920"/>
              <a:gd name="connsiteY759" fmla="*/ 3325707 h 11402950"/>
              <a:gd name="connsiteX760" fmla="*/ 8845549 w 11092920"/>
              <a:gd name="connsiteY760" fmla="*/ 3428893 h 11402950"/>
              <a:gd name="connsiteX761" fmla="*/ 8743949 w 11092920"/>
              <a:gd name="connsiteY761" fmla="*/ 3325707 h 11402950"/>
              <a:gd name="connsiteX762" fmla="*/ 8793162 w 11092920"/>
              <a:gd name="connsiteY762" fmla="*/ 3289193 h 11402950"/>
              <a:gd name="connsiteX763" fmla="*/ 8886825 w 11092920"/>
              <a:gd name="connsiteY763" fmla="*/ 3400319 h 11402950"/>
              <a:gd name="connsiteX764" fmla="*/ 8793162 w 11092920"/>
              <a:gd name="connsiteY764" fmla="*/ 3289193 h 11402950"/>
              <a:gd name="connsiteX765" fmla="*/ 8821737 w 11092920"/>
              <a:gd name="connsiteY765" fmla="*/ 3284431 h 11402950"/>
              <a:gd name="connsiteX766" fmla="*/ 8875315 w 11092920"/>
              <a:gd name="connsiteY766" fmla="*/ 3340187 h 11402950"/>
              <a:gd name="connsiteX767" fmla="*/ 8907462 w 11092920"/>
              <a:gd name="connsiteY767" fmla="*/ 3406668 h 11402950"/>
              <a:gd name="connsiteX768" fmla="*/ 8821737 w 11092920"/>
              <a:gd name="connsiteY768" fmla="*/ 3284431 h 11402950"/>
              <a:gd name="connsiteX769" fmla="*/ 9008218 w 11092920"/>
              <a:gd name="connsiteY769" fmla="*/ 3276584 h 11402950"/>
              <a:gd name="connsiteX770" fmla="*/ 9010434 w 11092920"/>
              <a:gd name="connsiteY770" fmla="*/ 3279359 h 11402950"/>
              <a:gd name="connsiteX771" fmla="*/ 9012713 w 11092920"/>
              <a:gd name="connsiteY771" fmla="*/ 3282764 h 11402950"/>
              <a:gd name="connsiteX772" fmla="*/ 8834437 w 11092920"/>
              <a:gd name="connsiteY772" fmla="*/ 3276494 h 11402950"/>
              <a:gd name="connsiteX773" fmla="*/ 8881899 w 11092920"/>
              <a:gd name="connsiteY773" fmla="*/ 3336270 h 11402950"/>
              <a:gd name="connsiteX774" fmla="*/ 8918575 w 11092920"/>
              <a:gd name="connsiteY774" fmla="*/ 3400319 h 11402950"/>
              <a:gd name="connsiteX775" fmla="*/ 8834437 w 11092920"/>
              <a:gd name="connsiteY775" fmla="*/ 3276494 h 11402950"/>
              <a:gd name="connsiteX776" fmla="*/ 10150473 w 11092920"/>
              <a:gd name="connsiteY776" fmla="*/ 3265381 h 11402950"/>
              <a:gd name="connsiteX777" fmla="*/ 10230901 w 11092920"/>
              <a:gd name="connsiteY777" fmla="*/ 3413679 h 11402950"/>
              <a:gd name="connsiteX778" fmla="*/ 10291761 w 11092920"/>
              <a:gd name="connsiteY778" fmla="*/ 3544787 h 11402950"/>
              <a:gd name="connsiteX779" fmla="*/ 10226553 w 11092920"/>
              <a:gd name="connsiteY779" fmla="*/ 3413679 h 11402950"/>
              <a:gd name="connsiteX780" fmla="*/ 10150473 w 11092920"/>
              <a:gd name="connsiteY780" fmla="*/ 3265381 h 11402950"/>
              <a:gd name="connsiteX781" fmla="*/ 9221787 w 11092920"/>
              <a:gd name="connsiteY781" fmla="*/ 3251095 h 11402950"/>
              <a:gd name="connsiteX782" fmla="*/ 9320506 w 11092920"/>
              <a:gd name="connsiteY782" fmla="*/ 3405337 h 11402950"/>
              <a:gd name="connsiteX783" fmla="*/ 9324798 w 11092920"/>
              <a:gd name="connsiteY783" fmla="*/ 3409622 h 11402950"/>
              <a:gd name="connsiteX784" fmla="*/ 9453562 w 11092920"/>
              <a:gd name="connsiteY784" fmla="*/ 3649559 h 11402950"/>
              <a:gd name="connsiteX785" fmla="*/ 9425663 w 11092920"/>
              <a:gd name="connsiteY785" fmla="*/ 3606712 h 11402950"/>
              <a:gd name="connsiteX786" fmla="*/ 9344113 w 11092920"/>
              <a:gd name="connsiteY786" fmla="*/ 3458895 h 11402950"/>
              <a:gd name="connsiteX787" fmla="*/ 9346259 w 11092920"/>
              <a:gd name="connsiteY787" fmla="*/ 3456752 h 11402950"/>
              <a:gd name="connsiteX788" fmla="*/ 9221787 w 11092920"/>
              <a:gd name="connsiteY788" fmla="*/ 3251095 h 11402950"/>
              <a:gd name="connsiteX789" fmla="*/ 3700462 w 11092920"/>
              <a:gd name="connsiteY789" fmla="*/ 3236807 h 11402950"/>
              <a:gd name="connsiteX790" fmla="*/ 3691760 w 11092920"/>
              <a:gd name="connsiteY790" fmla="*/ 3245538 h 11402950"/>
              <a:gd name="connsiteX791" fmla="*/ 3693769 w 11092920"/>
              <a:gd name="connsiteY791" fmla="*/ 3242851 h 11402950"/>
              <a:gd name="connsiteX792" fmla="*/ 3698287 w 11092920"/>
              <a:gd name="connsiteY792" fmla="*/ 3236807 h 11402950"/>
              <a:gd name="connsiteX793" fmla="*/ 3693769 w 11092920"/>
              <a:gd name="connsiteY793" fmla="*/ 3242851 h 11402950"/>
              <a:gd name="connsiteX794" fmla="*/ 3678707 w 11092920"/>
              <a:gd name="connsiteY794" fmla="*/ 3256452 h 11402950"/>
              <a:gd name="connsiteX795" fmla="*/ 3641724 w 11092920"/>
              <a:gd name="connsiteY795" fmla="*/ 3289194 h 11402950"/>
              <a:gd name="connsiteX796" fmla="*/ 3646075 w 11092920"/>
              <a:gd name="connsiteY796" fmla="*/ 3284829 h 11402950"/>
              <a:gd name="connsiteX797" fmla="*/ 3698287 w 11092920"/>
              <a:gd name="connsiteY797" fmla="*/ 3236807 h 11402950"/>
              <a:gd name="connsiteX798" fmla="*/ 8967541 w 11092920"/>
              <a:gd name="connsiteY798" fmla="*/ 3218471 h 11402950"/>
              <a:gd name="connsiteX799" fmla="*/ 9021317 w 11092920"/>
              <a:gd name="connsiteY799" fmla="*/ 3287051 h 11402950"/>
              <a:gd name="connsiteX800" fmla="*/ 9081547 w 11092920"/>
              <a:gd name="connsiteY800" fmla="*/ 3366347 h 11402950"/>
              <a:gd name="connsiteX801" fmla="*/ 9105209 w 11092920"/>
              <a:gd name="connsiteY801" fmla="*/ 3404926 h 11402950"/>
              <a:gd name="connsiteX802" fmla="*/ 9176194 w 11092920"/>
              <a:gd name="connsiteY802" fmla="*/ 3505654 h 11402950"/>
              <a:gd name="connsiteX803" fmla="*/ 9242877 w 11092920"/>
              <a:gd name="connsiteY803" fmla="*/ 3621381 h 11402950"/>
              <a:gd name="connsiteX804" fmla="*/ 9247179 w 11092920"/>
              <a:gd name="connsiteY804" fmla="*/ 3632096 h 11402950"/>
              <a:gd name="connsiteX805" fmla="*/ 9305258 w 11092920"/>
              <a:gd name="connsiteY805" fmla="*/ 3741398 h 11402950"/>
              <a:gd name="connsiteX806" fmla="*/ 9300956 w 11092920"/>
              <a:gd name="connsiteY806" fmla="*/ 3741398 h 11402950"/>
              <a:gd name="connsiteX807" fmla="*/ 9221366 w 11092920"/>
              <a:gd name="connsiteY807" fmla="*/ 3604235 h 11402950"/>
              <a:gd name="connsiteX808" fmla="*/ 9131021 w 11092920"/>
              <a:gd name="connsiteY808" fmla="*/ 3452076 h 11402950"/>
              <a:gd name="connsiteX809" fmla="*/ 9118115 w 11092920"/>
              <a:gd name="connsiteY809" fmla="*/ 3430643 h 11402950"/>
              <a:gd name="connsiteX810" fmla="*/ 9120266 w 11092920"/>
              <a:gd name="connsiteY810" fmla="*/ 3434928 h 11402950"/>
              <a:gd name="connsiteX811" fmla="*/ 9210611 w 11092920"/>
              <a:gd name="connsiteY811" fmla="*/ 3587093 h 11402950"/>
              <a:gd name="connsiteX812" fmla="*/ 9161136 w 11092920"/>
              <a:gd name="connsiteY812" fmla="*/ 3509936 h 11402950"/>
              <a:gd name="connsiteX813" fmla="*/ 9092302 w 11092920"/>
              <a:gd name="connsiteY813" fmla="*/ 3398496 h 11402950"/>
              <a:gd name="connsiteX814" fmla="*/ 9014864 w 11092920"/>
              <a:gd name="connsiteY814" fmla="*/ 3284907 h 11402950"/>
              <a:gd name="connsiteX815" fmla="*/ 9010434 w 11092920"/>
              <a:gd name="connsiteY815" fmla="*/ 3279359 h 11402950"/>
              <a:gd name="connsiteX816" fmla="*/ 8991202 w 11092920"/>
              <a:gd name="connsiteY816" fmla="*/ 3250619 h 11402950"/>
              <a:gd name="connsiteX817" fmla="*/ 8967541 w 11092920"/>
              <a:gd name="connsiteY817" fmla="*/ 3218471 h 11402950"/>
              <a:gd name="connsiteX818" fmla="*/ 3446462 w 11092920"/>
              <a:gd name="connsiteY818" fmla="*/ 3216169 h 11402950"/>
              <a:gd name="connsiteX819" fmla="*/ 3405498 w 11092920"/>
              <a:gd name="connsiteY819" fmla="*/ 3263360 h 11402950"/>
              <a:gd name="connsiteX820" fmla="*/ 3310634 w 11092920"/>
              <a:gd name="connsiteY820" fmla="*/ 3362032 h 11402950"/>
              <a:gd name="connsiteX821" fmla="*/ 3217926 w 11092920"/>
              <a:gd name="connsiteY821" fmla="*/ 3471428 h 11402950"/>
              <a:gd name="connsiteX822" fmla="*/ 3135998 w 11092920"/>
              <a:gd name="connsiteY822" fmla="*/ 3572245 h 11402950"/>
              <a:gd name="connsiteX823" fmla="*/ 3161870 w 11092920"/>
              <a:gd name="connsiteY823" fmla="*/ 3533631 h 11402950"/>
              <a:gd name="connsiteX824" fmla="*/ 3213614 w 11092920"/>
              <a:gd name="connsiteY824" fmla="*/ 3467136 h 11402950"/>
              <a:gd name="connsiteX825" fmla="*/ 3306322 w 11092920"/>
              <a:gd name="connsiteY825" fmla="*/ 3362032 h 11402950"/>
              <a:gd name="connsiteX826" fmla="*/ 3383938 w 11092920"/>
              <a:gd name="connsiteY826" fmla="*/ 3280520 h 11402950"/>
              <a:gd name="connsiteX827" fmla="*/ 3446462 w 11092920"/>
              <a:gd name="connsiteY827" fmla="*/ 3216169 h 11402950"/>
              <a:gd name="connsiteX828" fmla="*/ 10269537 w 11092920"/>
              <a:gd name="connsiteY828" fmla="*/ 3203473 h 11402950"/>
              <a:gd name="connsiteX829" fmla="*/ 10355449 w 11092920"/>
              <a:gd name="connsiteY829" fmla="*/ 3351725 h 11402950"/>
              <a:gd name="connsiteX830" fmla="*/ 10415589 w 11092920"/>
              <a:gd name="connsiteY830" fmla="*/ 3489222 h 11402950"/>
              <a:gd name="connsiteX831" fmla="*/ 10346857 w 11092920"/>
              <a:gd name="connsiteY831" fmla="*/ 3353870 h 11402950"/>
              <a:gd name="connsiteX832" fmla="*/ 10269537 w 11092920"/>
              <a:gd name="connsiteY832" fmla="*/ 3203473 h 11402950"/>
              <a:gd name="connsiteX833" fmla="*/ 8851899 w 11092920"/>
              <a:gd name="connsiteY833" fmla="*/ 3160608 h 11402950"/>
              <a:gd name="connsiteX834" fmla="*/ 8879868 w 11092920"/>
              <a:gd name="connsiteY834" fmla="*/ 3186317 h 11402950"/>
              <a:gd name="connsiteX835" fmla="*/ 8976685 w 11092920"/>
              <a:gd name="connsiteY835" fmla="*/ 3314858 h 11402950"/>
              <a:gd name="connsiteX836" fmla="*/ 8991746 w 11092920"/>
              <a:gd name="connsiteY836" fmla="*/ 3342708 h 11402950"/>
              <a:gd name="connsiteX837" fmla="*/ 9015412 w 11092920"/>
              <a:gd name="connsiteY837" fmla="*/ 3381269 h 11402950"/>
              <a:gd name="connsiteX838" fmla="*/ 8948716 w 11092920"/>
              <a:gd name="connsiteY838" fmla="*/ 3289148 h 11402950"/>
              <a:gd name="connsiteX839" fmla="*/ 8940110 w 11092920"/>
              <a:gd name="connsiteY839" fmla="*/ 3278436 h 11402950"/>
              <a:gd name="connsiteX840" fmla="*/ 8888474 w 11092920"/>
              <a:gd name="connsiteY840" fmla="*/ 3207742 h 11402950"/>
              <a:gd name="connsiteX841" fmla="*/ 8851899 w 11092920"/>
              <a:gd name="connsiteY841" fmla="*/ 3160608 h 11402950"/>
              <a:gd name="connsiteX842" fmla="*/ 8883649 w 11092920"/>
              <a:gd name="connsiteY842" fmla="*/ 3117747 h 11402950"/>
              <a:gd name="connsiteX843" fmla="*/ 8949794 w 11092920"/>
              <a:gd name="connsiteY843" fmla="*/ 3196238 h 11402950"/>
              <a:gd name="connsiteX844" fmla="*/ 9008218 w 11092920"/>
              <a:gd name="connsiteY844" fmla="*/ 3276584 h 11402950"/>
              <a:gd name="connsiteX845" fmla="*/ 8950063 w 11092920"/>
              <a:gd name="connsiteY845" fmla="*/ 3203737 h 11402950"/>
              <a:gd name="connsiteX846" fmla="*/ 8883649 w 11092920"/>
              <a:gd name="connsiteY846" fmla="*/ 3117747 h 11402950"/>
              <a:gd name="connsiteX847" fmla="*/ 3936437 w 11092920"/>
              <a:gd name="connsiteY847" fmla="*/ 3062180 h 11402950"/>
              <a:gd name="connsiteX848" fmla="*/ 3891292 w 11092920"/>
              <a:gd name="connsiteY848" fmla="*/ 3096506 h 11402950"/>
              <a:gd name="connsiteX849" fmla="*/ 3938587 w 11092920"/>
              <a:gd name="connsiteY849" fmla="*/ 3066471 h 11402950"/>
              <a:gd name="connsiteX850" fmla="*/ 3837549 w 11092920"/>
              <a:gd name="connsiteY850" fmla="*/ 3141557 h 11402950"/>
              <a:gd name="connsiteX851" fmla="*/ 3871945 w 11092920"/>
              <a:gd name="connsiteY851" fmla="*/ 3109377 h 11402950"/>
              <a:gd name="connsiteX852" fmla="*/ 3835399 w 11092920"/>
              <a:gd name="connsiteY852" fmla="*/ 3137267 h 11402950"/>
              <a:gd name="connsiteX853" fmla="*/ 3936437 w 11092920"/>
              <a:gd name="connsiteY853" fmla="*/ 3062180 h 11402950"/>
              <a:gd name="connsiteX854" fmla="*/ 9688512 w 11092920"/>
              <a:gd name="connsiteY854" fmla="*/ 3051070 h 11402950"/>
              <a:gd name="connsiteX855" fmla="*/ 9750425 w 11092920"/>
              <a:gd name="connsiteY855" fmla="*/ 3149493 h 11402950"/>
              <a:gd name="connsiteX856" fmla="*/ 9688512 w 11092920"/>
              <a:gd name="connsiteY856" fmla="*/ 3051070 h 11402950"/>
              <a:gd name="connsiteX857" fmla="*/ 8389877 w 11092920"/>
              <a:gd name="connsiteY857" fmla="*/ 3020264 h 11402950"/>
              <a:gd name="connsiteX858" fmla="*/ 8408161 w 11092920"/>
              <a:gd name="connsiteY858" fmla="*/ 3033784 h 11402950"/>
              <a:gd name="connsiteX859" fmla="*/ 8412479 w 11092920"/>
              <a:gd name="connsiteY859" fmla="*/ 3038040 h 11402950"/>
              <a:gd name="connsiteX860" fmla="*/ 8477249 w 11092920"/>
              <a:gd name="connsiteY860" fmla="*/ 3114572 h 11402950"/>
              <a:gd name="connsiteX861" fmla="*/ 8421115 w 11092920"/>
              <a:gd name="connsiteY861" fmla="*/ 3065656 h 11402950"/>
              <a:gd name="connsiteX862" fmla="*/ 8403843 w 11092920"/>
              <a:gd name="connsiteY862" fmla="*/ 3048644 h 11402950"/>
              <a:gd name="connsiteX863" fmla="*/ 8389877 w 11092920"/>
              <a:gd name="connsiteY863" fmla="*/ 3020264 h 11402950"/>
              <a:gd name="connsiteX864" fmla="*/ 3663100 w 11092920"/>
              <a:gd name="connsiteY864" fmla="*/ 2990340 h 11402950"/>
              <a:gd name="connsiteX865" fmla="*/ 3664879 w 11092920"/>
              <a:gd name="connsiteY865" fmla="*/ 2990841 h 11402950"/>
              <a:gd name="connsiteX866" fmla="*/ 3645539 w 11092920"/>
              <a:gd name="connsiteY866" fmla="*/ 3007987 h 11402950"/>
              <a:gd name="connsiteX867" fmla="*/ 3673475 w 11092920"/>
              <a:gd name="connsiteY867" fmla="*/ 2995128 h 11402950"/>
              <a:gd name="connsiteX868" fmla="*/ 3505858 w 11092920"/>
              <a:gd name="connsiteY868" fmla="*/ 3134391 h 11402950"/>
              <a:gd name="connsiteX869" fmla="*/ 3348986 w 11092920"/>
              <a:gd name="connsiteY869" fmla="*/ 3277958 h 11402950"/>
              <a:gd name="connsiteX870" fmla="*/ 3321050 w 11092920"/>
              <a:gd name="connsiteY870" fmla="*/ 3307957 h 11402950"/>
              <a:gd name="connsiteX871" fmla="*/ 3239390 w 11092920"/>
              <a:gd name="connsiteY871" fmla="*/ 3400099 h 11402950"/>
              <a:gd name="connsiteX872" fmla="*/ 3144837 w 11092920"/>
              <a:gd name="connsiteY872" fmla="*/ 3505095 h 11402950"/>
              <a:gd name="connsiteX873" fmla="*/ 3239390 w 11092920"/>
              <a:gd name="connsiteY873" fmla="*/ 3387241 h 11402950"/>
              <a:gd name="connsiteX874" fmla="*/ 3333943 w 11092920"/>
              <a:gd name="connsiteY874" fmla="*/ 3288671 h 11402950"/>
              <a:gd name="connsiteX875" fmla="*/ 3596113 w 11092920"/>
              <a:gd name="connsiteY875" fmla="*/ 3040107 h 11402950"/>
              <a:gd name="connsiteX876" fmla="*/ 3628347 w 11092920"/>
              <a:gd name="connsiteY876" fmla="*/ 3016558 h 11402950"/>
              <a:gd name="connsiteX877" fmla="*/ 3663100 w 11092920"/>
              <a:gd name="connsiteY877" fmla="*/ 2990340 h 11402950"/>
              <a:gd name="connsiteX878" fmla="*/ 4235877 w 11092920"/>
              <a:gd name="connsiteY878" fmla="*/ 2928856 h 11402950"/>
              <a:gd name="connsiteX879" fmla="*/ 4238044 w 11092920"/>
              <a:gd name="connsiteY879" fmla="*/ 2933126 h 11402950"/>
              <a:gd name="connsiteX880" fmla="*/ 4166515 w 11092920"/>
              <a:gd name="connsiteY880" fmla="*/ 2973691 h 11402950"/>
              <a:gd name="connsiteX881" fmla="*/ 4140504 w 11092920"/>
              <a:gd name="connsiteY881" fmla="*/ 2984368 h 11402950"/>
              <a:gd name="connsiteX882" fmla="*/ 4136169 w 11092920"/>
              <a:gd name="connsiteY882" fmla="*/ 2982231 h 11402950"/>
              <a:gd name="connsiteX883" fmla="*/ 4157845 w 11092920"/>
              <a:gd name="connsiteY883" fmla="*/ 2965151 h 11402950"/>
              <a:gd name="connsiteX884" fmla="*/ 4235877 w 11092920"/>
              <a:gd name="connsiteY884" fmla="*/ 2928856 h 11402950"/>
              <a:gd name="connsiteX885" fmla="*/ 4225344 w 11092920"/>
              <a:gd name="connsiteY885" fmla="*/ 2905036 h 11402950"/>
              <a:gd name="connsiteX886" fmla="*/ 4225344 w 11092920"/>
              <a:gd name="connsiteY886" fmla="*/ 2907170 h 11402950"/>
              <a:gd name="connsiteX887" fmla="*/ 4151647 w 11092920"/>
              <a:gd name="connsiteY887" fmla="*/ 2947734 h 11402950"/>
              <a:gd name="connsiteX888" fmla="*/ 4125637 w 11092920"/>
              <a:gd name="connsiteY888" fmla="*/ 2960544 h 11402950"/>
              <a:gd name="connsiteX889" fmla="*/ 4123469 w 11092920"/>
              <a:gd name="connsiteY889" fmla="*/ 2960544 h 11402950"/>
              <a:gd name="connsiteX890" fmla="*/ 4145145 w 11092920"/>
              <a:gd name="connsiteY890" fmla="*/ 2945599 h 11402950"/>
              <a:gd name="connsiteX891" fmla="*/ 4225344 w 11092920"/>
              <a:gd name="connsiteY891" fmla="*/ 2905036 h 11402950"/>
              <a:gd name="connsiteX892" fmla="*/ 3624262 w 11092920"/>
              <a:gd name="connsiteY892" fmla="*/ 2892337 h 11402950"/>
              <a:gd name="connsiteX893" fmla="*/ 3546856 w 11092920"/>
              <a:gd name="connsiteY893" fmla="*/ 2956813 h 11402950"/>
              <a:gd name="connsiteX894" fmla="*/ 3454399 w 11092920"/>
              <a:gd name="connsiteY894" fmla="*/ 3032039 h 11402950"/>
              <a:gd name="connsiteX895" fmla="*/ 3546856 w 11092920"/>
              <a:gd name="connsiteY895" fmla="*/ 2952515 h 11402950"/>
              <a:gd name="connsiteX896" fmla="*/ 3624262 w 11092920"/>
              <a:gd name="connsiteY896" fmla="*/ 2892337 h 11402950"/>
              <a:gd name="connsiteX897" fmla="*/ 8269287 w 11092920"/>
              <a:gd name="connsiteY897" fmla="*/ 2881237 h 11402950"/>
              <a:gd name="connsiteX898" fmla="*/ 8324850 w 11092920"/>
              <a:gd name="connsiteY898" fmla="*/ 2937252 h 11402950"/>
              <a:gd name="connsiteX899" fmla="*/ 8290657 w 11092920"/>
              <a:gd name="connsiteY899" fmla="*/ 2909244 h 11402950"/>
              <a:gd name="connsiteX900" fmla="*/ 8269287 w 11092920"/>
              <a:gd name="connsiteY900" fmla="*/ 2881237 h 11402950"/>
              <a:gd name="connsiteX901" fmla="*/ 8199437 w 11092920"/>
              <a:gd name="connsiteY901" fmla="*/ 2867002 h 11402950"/>
              <a:gd name="connsiteX902" fmla="*/ 8324850 w 11092920"/>
              <a:gd name="connsiteY902" fmla="*/ 2997182 h 11402950"/>
              <a:gd name="connsiteX903" fmla="*/ 8199437 w 11092920"/>
              <a:gd name="connsiteY903" fmla="*/ 2867002 h 11402950"/>
              <a:gd name="connsiteX904" fmla="*/ 8893265 w 11092920"/>
              <a:gd name="connsiteY904" fmla="*/ 2825653 h 11402950"/>
              <a:gd name="connsiteX905" fmla="*/ 8931914 w 11092920"/>
              <a:gd name="connsiteY905" fmla="*/ 2864236 h 11402950"/>
              <a:gd name="connsiteX906" fmla="*/ 9185274 w 11092920"/>
              <a:gd name="connsiteY906" fmla="*/ 3196482 h 11402950"/>
              <a:gd name="connsiteX907" fmla="*/ 9129449 w 11092920"/>
              <a:gd name="connsiteY907" fmla="*/ 3127887 h 11402950"/>
              <a:gd name="connsiteX908" fmla="*/ 9107978 w 11092920"/>
              <a:gd name="connsiteY908" fmla="*/ 3100022 h 11402950"/>
              <a:gd name="connsiteX909" fmla="*/ 9019946 w 11092920"/>
              <a:gd name="connsiteY909" fmla="*/ 2986420 h 11402950"/>
              <a:gd name="connsiteX910" fmla="*/ 8996327 w 11092920"/>
              <a:gd name="connsiteY910" fmla="*/ 2958554 h 11402950"/>
              <a:gd name="connsiteX911" fmla="*/ 8931914 w 11092920"/>
              <a:gd name="connsiteY911" fmla="*/ 2881386 h 11402950"/>
              <a:gd name="connsiteX912" fmla="*/ 8893265 w 11092920"/>
              <a:gd name="connsiteY912" fmla="*/ 2825653 h 11402950"/>
              <a:gd name="connsiteX913" fmla="*/ 6981824 w 11092920"/>
              <a:gd name="connsiteY913" fmla="*/ 2812969 h 11402950"/>
              <a:gd name="connsiteX914" fmla="*/ 7055822 w 11092920"/>
              <a:gd name="connsiteY914" fmla="*/ 2849482 h 11402950"/>
              <a:gd name="connsiteX915" fmla="*/ 7092821 w 11092920"/>
              <a:gd name="connsiteY915" fmla="*/ 2873107 h 11402950"/>
              <a:gd name="connsiteX916" fmla="*/ 7116762 w 11092920"/>
              <a:gd name="connsiteY916" fmla="*/ 2885994 h 11402950"/>
              <a:gd name="connsiteX917" fmla="*/ 7051469 w 11092920"/>
              <a:gd name="connsiteY917" fmla="*/ 2855926 h 11402950"/>
              <a:gd name="connsiteX918" fmla="*/ 6981824 w 11092920"/>
              <a:gd name="connsiteY918" fmla="*/ 2812969 h 11402950"/>
              <a:gd name="connsiteX919" fmla="*/ 8264524 w 11092920"/>
              <a:gd name="connsiteY919" fmla="*/ 2797105 h 11402950"/>
              <a:gd name="connsiteX920" fmla="*/ 8396287 w 11092920"/>
              <a:gd name="connsiteY920" fmla="*/ 2925691 h 11402950"/>
              <a:gd name="connsiteX921" fmla="*/ 8264524 w 11092920"/>
              <a:gd name="connsiteY921" fmla="*/ 2797105 h 11402950"/>
              <a:gd name="connsiteX922" fmla="*/ 10077449 w 11092920"/>
              <a:gd name="connsiteY922" fmla="*/ 2753186 h 11402950"/>
              <a:gd name="connsiteX923" fmla="*/ 10110035 w 11092920"/>
              <a:gd name="connsiteY923" fmla="*/ 2793403 h 11402950"/>
              <a:gd name="connsiteX924" fmla="*/ 10118724 w 11092920"/>
              <a:gd name="connsiteY924" fmla="*/ 2814571 h 11402950"/>
              <a:gd name="connsiteX925" fmla="*/ 10090483 w 11092920"/>
              <a:gd name="connsiteY925" fmla="*/ 2778586 h 11402950"/>
              <a:gd name="connsiteX926" fmla="*/ 10077449 w 11092920"/>
              <a:gd name="connsiteY926" fmla="*/ 2753186 h 11402950"/>
              <a:gd name="connsiteX927" fmla="*/ 9517062 w 11092920"/>
              <a:gd name="connsiteY927" fmla="*/ 2724057 h 11402950"/>
              <a:gd name="connsiteX928" fmla="*/ 9598025 w 11092920"/>
              <a:gd name="connsiteY928" fmla="*/ 2832007 h 11402950"/>
              <a:gd name="connsiteX929" fmla="*/ 9517062 w 11092920"/>
              <a:gd name="connsiteY929" fmla="*/ 2724057 h 11402950"/>
              <a:gd name="connsiteX930" fmla="*/ 9529762 w 11092920"/>
              <a:gd name="connsiteY930" fmla="*/ 2714531 h 11402950"/>
              <a:gd name="connsiteX931" fmla="*/ 9613900 w 11092920"/>
              <a:gd name="connsiteY931" fmla="*/ 2820894 h 11402950"/>
              <a:gd name="connsiteX932" fmla="*/ 9529762 w 11092920"/>
              <a:gd name="connsiteY932" fmla="*/ 2714531 h 11402950"/>
              <a:gd name="connsiteX933" fmla="*/ 6816724 w 11092920"/>
              <a:gd name="connsiteY933" fmla="*/ 2692309 h 11402950"/>
              <a:gd name="connsiteX934" fmla="*/ 6850959 w 11092920"/>
              <a:gd name="connsiteY934" fmla="*/ 2707656 h 11402950"/>
              <a:gd name="connsiteX935" fmla="*/ 6915149 w 11092920"/>
              <a:gd name="connsiteY935" fmla="*/ 2738347 h 11402950"/>
              <a:gd name="connsiteX936" fmla="*/ 6816724 w 11092920"/>
              <a:gd name="connsiteY936" fmla="*/ 2692309 h 11402950"/>
              <a:gd name="connsiteX937" fmla="*/ 6318731 w 11092920"/>
              <a:gd name="connsiteY937" fmla="*/ 2688285 h 11402950"/>
              <a:gd name="connsiteX938" fmla="*/ 6408737 w 11092920"/>
              <a:gd name="connsiteY938" fmla="*/ 2705551 h 11402950"/>
              <a:gd name="connsiteX939" fmla="*/ 6299199 w 11092920"/>
              <a:gd name="connsiteY939" fmla="*/ 2694968 h 11402950"/>
              <a:gd name="connsiteX940" fmla="*/ 6318731 w 11092920"/>
              <a:gd name="connsiteY940" fmla="*/ 2688285 h 11402950"/>
              <a:gd name="connsiteX941" fmla="*/ 3981449 w 11092920"/>
              <a:gd name="connsiteY941" fmla="*/ 2687548 h 11402950"/>
              <a:gd name="connsiteX942" fmla="*/ 3895724 w 11092920"/>
              <a:gd name="connsiteY942" fmla="*/ 2738347 h 11402950"/>
              <a:gd name="connsiteX943" fmla="*/ 3981449 w 11092920"/>
              <a:gd name="connsiteY943" fmla="*/ 2687548 h 11402950"/>
              <a:gd name="connsiteX944" fmla="*/ 6308724 w 11092920"/>
              <a:gd name="connsiteY944" fmla="*/ 2647494 h 11402950"/>
              <a:gd name="connsiteX945" fmla="*/ 6418262 w 11092920"/>
              <a:gd name="connsiteY945" fmla="*/ 2669476 h 11402950"/>
              <a:gd name="connsiteX946" fmla="*/ 6308724 w 11092920"/>
              <a:gd name="connsiteY946" fmla="*/ 2647494 h 11402950"/>
              <a:gd name="connsiteX947" fmla="*/ 4344987 w 11092920"/>
              <a:gd name="connsiteY947" fmla="*/ 2644686 h 11402950"/>
              <a:gd name="connsiteX948" fmla="*/ 4270374 w 11092920"/>
              <a:gd name="connsiteY948" fmla="*/ 2678022 h 11402950"/>
              <a:gd name="connsiteX949" fmla="*/ 4325801 w 11092920"/>
              <a:gd name="connsiteY949" fmla="*/ 2649130 h 11402950"/>
              <a:gd name="connsiteX950" fmla="*/ 4344987 w 11092920"/>
              <a:gd name="connsiteY950" fmla="*/ 2644686 h 11402950"/>
              <a:gd name="connsiteX951" fmla="*/ 6348907 w 11092920"/>
              <a:gd name="connsiteY951" fmla="*/ 2631284 h 11402950"/>
              <a:gd name="connsiteX952" fmla="*/ 6384436 w 11092920"/>
              <a:gd name="connsiteY952" fmla="*/ 2638534 h 11402950"/>
              <a:gd name="connsiteX953" fmla="*/ 6435724 w 11092920"/>
              <a:gd name="connsiteY953" fmla="*/ 2662160 h 11402950"/>
              <a:gd name="connsiteX954" fmla="*/ 6324599 w 11092920"/>
              <a:gd name="connsiteY954" fmla="*/ 2632089 h 11402950"/>
              <a:gd name="connsiteX955" fmla="*/ 6348907 w 11092920"/>
              <a:gd name="connsiteY955" fmla="*/ 2631284 h 11402950"/>
              <a:gd name="connsiteX956" fmla="*/ 8343899 w 11092920"/>
              <a:gd name="connsiteY956" fmla="*/ 2622473 h 11402950"/>
              <a:gd name="connsiteX957" fmla="*/ 8470899 w 11092920"/>
              <a:gd name="connsiteY957" fmla="*/ 2739946 h 11402950"/>
              <a:gd name="connsiteX958" fmla="*/ 8343899 w 11092920"/>
              <a:gd name="connsiteY958" fmla="*/ 2622473 h 11402950"/>
              <a:gd name="connsiteX959" fmla="*/ 6326187 w 11092920"/>
              <a:gd name="connsiteY959" fmla="*/ 2621403 h 11402950"/>
              <a:gd name="connsiteX960" fmla="*/ 6384711 w 11092920"/>
              <a:gd name="connsiteY960" fmla="*/ 2631985 h 11402950"/>
              <a:gd name="connsiteX961" fmla="*/ 6438900 w 11092920"/>
              <a:gd name="connsiteY961" fmla="*/ 2651036 h 11402950"/>
              <a:gd name="connsiteX962" fmla="*/ 6326187 w 11092920"/>
              <a:gd name="connsiteY962" fmla="*/ 2621403 h 11402950"/>
              <a:gd name="connsiteX963" fmla="*/ 8263154 w 11092920"/>
              <a:gd name="connsiteY963" fmla="*/ 2617132 h 11402950"/>
              <a:gd name="connsiteX964" fmla="*/ 8309894 w 11092920"/>
              <a:gd name="connsiteY964" fmla="*/ 2641119 h 11402950"/>
              <a:gd name="connsiteX965" fmla="*/ 8320755 w 11092920"/>
              <a:gd name="connsiteY965" fmla="*/ 2669186 h 11402950"/>
              <a:gd name="connsiteX966" fmla="*/ 8312066 w 11092920"/>
              <a:gd name="connsiteY966" fmla="*/ 2675663 h 11402950"/>
              <a:gd name="connsiteX967" fmla="*/ 8253412 w 11092920"/>
              <a:gd name="connsiteY967" fmla="*/ 2623846 h 11402950"/>
              <a:gd name="connsiteX968" fmla="*/ 8259929 w 11092920"/>
              <a:gd name="connsiteY968" fmla="*/ 2623846 h 11402950"/>
              <a:gd name="connsiteX969" fmla="*/ 8257757 w 11092920"/>
              <a:gd name="connsiteY969" fmla="*/ 2621688 h 11402950"/>
              <a:gd name="connsiteX970" fmla="*/ 8263154 w 11092920"/>
              <a:gd name="connsiteY970" fmla="*/ 2617132 h 11402950"/>
              <a:gd name="connsiteX971" fmla="*/ 6532055 w 11092920"/>
              <a:gd name="connsiteY971" fmla="*/ 2606874 h 11402950"/>
              <a:gd name="connsiteX972" fmla="*/ 6540057 w 11092920"/>
              <a:gd name="connsiteY972" fmla="*/ 2607142 h 11402950"/>
              <a:gd name="connsiteX973" fmla="*/ 6659562 w 11092920"/>
              <a:gd name="connsiteY973" fmla="*/ 2647863 h 11402950"/>
              <a:gd name="connsiteX974" fmla="*/ 6540057 w 11092920"/>
              <a:gd name="connsiteY974" fmla="*/ 2611428 h 11402950"/>
              <a:gd name="connsiteX975" fmla="*/ 6532055 w 11092920"/>
              <a:gd name="connsiteY975" fmla="*/ 2606874 h 11402950"/>
              <a:gd name="connsiteX976" fmla="*/ 4053344 w 11092920"/>
              <a:gd name="connsiteY976" fmla="*/ 2591292 h 11402950"/>
              <a:gd name="connsiteX977" fmla="*/ 4053344 w 11092920"/>
              <a:gd name="connsiteY977" fmla="*/ 2593457 h 11402950"/>
              <a:gd name="connsiteX978" fmla="*/ 3971547 w 11092920"/>
              <a:gd name="connsiteY978" fmla="*/ 2638920 h 11402950"/>
              <a:gd name="connsiteX979" fmla="*/ 3945717 w 11092920"/>
              <a:gd name="connsiteY979" fmla="*/ 2654074 h 11402950"/>
              <a:gd name="connsiteX980" fmla="*/ 3941412 w 11092920"/>
              <a:gd name="connsiteY980" fmla="*/ 2651908 h 11402950"/>
              <a:gd name="connsiteX981" fmla="*/ 3967242 w 11092920"/>
              <a:gd name="connsiteY981" fmla="*/ 2636755 h 11402950"/>
              <a:gd name="connsiteX982" fmla="*/ 4053344 w 11092920"/>
              <a:gd name="connsiteY982" fmla="*/ 2591292 h 11402950"/>
              <a:gd name="connsiteX983" fmla="*/ 8150224 w 11092920"/>
              <a:gd name="connsiteY983" fmla="*/ 2585935 h 11402950"/>
              <a:gd name="connsiteX984" fmla="*/ 8293099 w 11092920"/>
              <a:gd name="connsiteY984" fmla="*/ 2708174 h 11402950"/>
              <a:gd name="connsiteX985" fmla="*/ 8204343 w 11092920"/>
              <a:gd name="connsiteY985" fmla="*/ 2643839 h 11402950"/>
              <a:gd name="connsiteX986" fmla="*/ 8150224 w 11092920"/>
              <a:gd name="connsiteY986" fmla="*/ 2585935 h 11402950"/>
              <a:gd name="connsiteX987" fmla="*/ 6961187 w 11092920"/>
              <a:gd name="connsiteY987" fmla="*/ 2576434 h 11402950"/>
              <a:gd name="connsiteX988" fmla="*/ 6971770 w 11092920"/>
              <a:gd name="connsiteY988" fmla="*/ 2580881 h 11402950"/>
              <a:gd name="connsiteX989" fmla="*/ 6986587 w 11092920"/>
              <a:gd name="connsiteY989" fmla="*/ 2587548 h 11402950"/>
              <a:gd name="connsiteX990" fmla="*/ 6961187 w 11092920"/>
              <a:gd name="connsiteY990" fmla="*/ 2576434 h 11402950"/>
              <a:gd name="connsiteX991" fmla="*/ 8161337 w 11092920"/>
              <a:gd name="connsiteY991" fmla="*/ 2570060 h 11402950"/>
              <a:gd name="connsiteX992" fmla="*/ 8305800 w 11092920"/>
              <a:gd name="connsiteY992" fmla="*/ 2693887 h 11402950"/>
              <a:gd name="connsiteX993" fmla="*/ 8221710 w 11092920"/>
              <a:gd name="connsiteY993" fmla="*/ 2625570 h 11402950"/>
              <a:gd name="connsiteX994" fmla="*/ 8161337 w 11092920"/>
              <a:gd name="connsiteY994" fmla="*/ 2570060 h 11402950"/>
              <a:gd name="connsiteX995" fmla="*/ 8636579 w 11092920"/>
              <a:gd name="connsiteY995" fmla="*/ 2565300 h 11402950"/>
              <a:gd name="connsiteX996" fmla="*/ 8677753 w 11092920"/>
              <a:gd name="connsiteY996" fmla="*/ 2601838 h 11402950"/>
              <a:gd name="connsiteX997" fmla="*/ 8770937 w 11092920"/>
              <a:gd name="connsiteY997" fmla="*/ 2705002 h 11402950"/>
              <a:gd name="connsiteX998" fmla="*/ 8708092 w 11092920"/>
              <a:gd name="connsiteY998" fmla="*/ 2644824 h 11402950"/>
              <a:gd name="connsiteX999" fmla="*/ 8636579 w 11092920"/>
              <a:gd name="connsiteY999" fmla="*/ 2565300 h 11402950"/>
              <a:gd name="connsiteX1000" fmla="*/ 4709247 w 11092920"/>
              <a:gd name="connsiteY1000" fmla="*/ 2563788 h 11402950"/>
              <a:gd name="connsiteX1001" fmla="*/ 4678072 w 11092920"/>
              <a:gd name="connsiteY1001" fmla="*/ 2578269 h 11402950"/>
              <a:gd name="connsiteX1002" fmla="*/ 4641483 w 11092920"/>
              <a:gd name="connsiteY1002" fmla="*/ 2591143 h 11402950"/>
              <a:gd name="connsiteX1003" fmla="*/ 4564001 w 11092920"/>
              <a:gd name="connsiteY1003" fmla="*/ 2619032 h 11402950"/>
              <a:gd name="connsiteX1004" fmla="*/ 4503737 w 11092920"/>
              <a:gd name="connsiteY1004" fmla="*/ 2638339 h 11402950"/>
              <a:gd name="connsiteX1005" fmla="*/ 4697443 w 11092920"/>
              <a:gd name="connsiteY1005" fmla="*/ 2565396 h 11402950"/>
              <a:gd name="connsiteX1006" fmla="*/ 4709247 w 11092920"/>
              <a:gd name="connsiteY1006" fmla="*/ 2563788 h 11402950"/>
              <a:gd name="connsiteX1007" fmla="*/ 10370125 w 11092920"/>
              <a:gd name="connsiteY1007" fmla="*/ 2560075 h 11402950"/>
              <a:gd name="connsiteX1008" fmla="*/ 10406929 w 11092920"/>
              <a:gd name="connsiteY1008" fmla="*/ 2600297 h 11402950"/>
              <a:gd name="connsiteX1009" fmla="*/ 10415589 w 11092920"/>
              <a:gd name="connsiteY1009" fmla="*/ 2625698 h 11402950"/>
              <a:gd name="connsiteX1010" fmla="*/ 10380949 w 11092920"/>
              <a:gd name="connsiteY1010" fmla="*/ 2587595 h 11402950"/>
              <a:gd name="connsiteX1011" fmla="*/ 10370125 w 11092920"/>
              <a:gd name="connsiteY1011" fmla="*/ 2560075 h 11402950"/>
              <a:gd name="connsiteX1012" fmla="*/ 5578474 w 11092920"/>
              <a:gd name="connsiteY1012" fmla="*/ 2555791 h 11402950"/>
              <a:gd name="connsiteX1013" fmla="*/ 5721349 w 11092920"/>
              <a:gd name="connsiteY1013" fmla="*/ 2557699 h 11402950"/>
              <a:gd name="connsiteX1014" fmla="*/ 5640315 w 11092920"/>
              <a:gd name="connsiteY1014" fmla="*/ 2561507 h 11402950"/>
              <a:gd name="connsiteX1015" fmla="*/ 5578474 w 11092920"/>
              <a:gd name="connsiteY1015" fmla="*/ 2555791 h 11402950"/>
              <a:gd name="connsiteX1016" fmla="*/ 9838978 w 11092920"/>
              <a:gd name="connsiteY1016" fmla="*/ 2552606 h 11402950"/>
              <a:gd name="connsiteX1017" fmla="*/ 9914342 w 11092920"/>
              <a:gd name="connsiteY1017" fmla="*/ 2662002 h 11402950"/>
              <a:gd name="connsiteX1018" fmla="*/ 9974634 w 11092920"/>
              <a:gd name="connsiteY1018" fmla="*/ 2749945 h 11402950"/>
              <a:gd name="connsiteX1019" fmla="*/ 10062917 w 11092920"/>
              <a:gd name="connsiteY1019" fmla="*/ 2893659 h 11402950"/>
              <a:gd name="connsiteX1020" fmla="*/ 10200725 w 11092920"/>
              <a:gd name="connsiteY1020" fmla="*/ 3131741 h 11402950"/>
              <a:gd name="connsiteX1021" fmla="*/ 10187805 w 11092920"/>
              <a:gd name="connsiteY1021" fmla="*/ 3131741 h 11402950"/>
              <a:gd name="connsiteX1022" fmla="*/ 10056458 w 11092920"/>
              <a:gd name="connsiteY1022" fmla="*/ 2904384 h 11402950"/>
              <a:gd name="connsiteX1023" fmla="*/ 10047845 w 11092920"/>
              <a:gd name="connsiteY1023" fmla="*/ 2880790 h 11402950"/>
              <a:gd name="connsiteX1024" fmla="*/ 9968174 w 11092920"/>
              <a:gd name="connsiteY1024" fmla="*/ 2752091 h 11402950"/>
              <a:gd name="connsiteX1025" fmla="*/ 9961714 w 11092920"/>
              <a:gd name="connsiteY1025" fmla="*/ 2747801 h 11402950"/>
              <a:gd name="connsiteX1026" fmla="*/ 9864817 w 11092920"/>
              <a:gd name="connsiteY1026" fmla="*/ 2614812 h 11402950"/>
              <a:gd name="connsiteX1027" fmla="*/ 9838978 w 11092920"/>
              <a:gd name="connsiteY1027" fmla="*/ 2552606 h 11402950"/>
              <a:gd name="connsiteX1028" fmla="*/ 5142958 w 11092920"/>
              <a:gd name="connsiteY1028" fmla="*/ 2551029 h 11402950"/>
              <a:gd name="connsiteX1029" fmla="*/ 5111028 w 11092920"/>
              <a:gd name="connsiteY1029" fmla="*/ 2565561 h 11402950"/>
              <a:gd name="connsiteX1030" fmla="*/ 5145087 w 11092920"/>
              <a:gd name="connsiteY1030" fmla="*/ 2559334 h 11402950"/>
              <a:gd name="connsiteX1031" fmla="*/ 5053553 w 11092920"/>
              <a:gd name="connsiteY1031" fmla="*/ 2578017 h 11402950"/>
              <a:gd name="connsiteX1032" fmla="*/ 5087612 w 11092920"/>
              <a:gd name="connsiteY1032" fmla="*/ 2569713 h 11402950"/>
              <a:gd name="connsiteX1033" fmla="*/ 5051424 w 11092920"/>
              <a:gd name="connsiteY1033" fmla="*/ 2571790 h 11402950"/>
              <a:gd name="connsiteX1034" fmla="*/ 5142958 w 11092920"/>
              <a:gd name="connsiteY1034" fmla="*/ 2551029 h 11402950"/>
              <a:gd name="connsiteX1035" fmla="*/ 4659312 w 11092920"/>
              <a:gd name="connsiteY1035" fmla="*/ 2549432 h 11402950"/>
              <a:gd name="connsiteX1036" fmla="*/ 4577378 w 11092920"/>
              <a:gd name="connsiteY1036" fmla="*/ 2577230 h 11402950"/>
              <a:gd name="connsiteX1037" fmla="*/ 4495444 w 11092920"/>
              <a:gd name="connsiteY1037" fmla="*/ 2609306 h 11402950"/>
              <a:gd name="connsiteX1038" fmla="*/ 4370387 w 11092920"/>
              <a:gd name="connsiteY1038" fmla="*/ 2654209 h 11402950"/>
              <a:gd name="connsiteX1039" fmla="*/ 4523474 w 11092920"/>
              <a:gd name="connsiteY1039" fmla="*/ 2594336 h 11402950"/>
              <a:gd name="connsiteX1040" fmla="*/ 4659312 w 11092920"/>
              <a:gd name="connsiteY1040" fmla="*/ 2549432 h 11402950"/>
              <a:gd name="connsiteX1041" fmla="*/ 5578474 w 11092920"/>
              <a:gd name="connsiteY1041" fmla="*/ 2539909 h 11402950"/>
              <a:gd name="connsiteX1042" fmla="*/ 5724524 w 11092920"/>
              <a:gd name="connsiteY1042" fmla="*/ 2542290 h 11402950"/>
              <a:gd name="connsiteX1043" fmla="*/ 5640760 w 11092920"/>
              <a:gd name="connsiteY1043" fmla="*/ 2544673 h 11402950"/>
              <a:gd name="connsiteX1044" fmla="*/ 5578474 w 11092920"/>
              <a:gd name="connsiteY1044" fmla="*/ 2539909 h 11402950"/>
              <a:gd name="connsiteX1045" fmla="*/ 4891118 w 11092920"/>
              <a:gd name="connsiteY1045" fmla="*/ 2512770 h 11402950"/>
              <a:gd name="connsiteX1046" fmla="*/ 4897437 w 11092920"/>
              <a:gd name="connsiteY1046" fmla="*/ 2514143 h 11402950"/>
              <a:gd name="connsiteX1047" fmla="*/ 4818269 w 11092920"/>
              <a:gd name="connsiteY1047" fmla="*/ 2536124 h 11402950"/>
              <a:gd name="connsiteX1048" fmla="*/ 4839666 w 11092920"/>
              <a:gd name="connsiteY1048" fmla="*/ 2525133 h 11402950"/>
              <a:gd name="connsiteX1049" fmla="*/ 4891118 w 11092920"/>
              <a:gd name="connsiteY1049" fmla="*/ 2512770 h 11402950"/>
              <a:gd name="connsiteX1050" fmla="*/ 5701052 w 11092920"/>
              <a:gd name="connsiteY1050" fmla="*/ 2508170 h 11402950"/>
              <a:gd name="connsiteX1051" fmla="*/ 5720442 w 11092920"/>
              <a:gd name="connsiteY1051" fmla="*/ 2518752 h 11402950"/>
              <a:gd name="connsiteX1052" fmla="*/ 5718287 w 11092920"/>
              <a:gd name="connsiteY1052" fmla="*/ 2527220 h 11402950"/>
              <a:gd name="connsiteX1053" fmla="*/ 5660117 w 11092920"/>
              <a:gd name="connsiteY1053" fmla="*/ 2525103 h 11402950"/>
              <a:gd name="connsiteX1054" fmla="*/ 5662271 w 11092920"/>
              <a:gd name="connsiteY1054" fmla="*/ 2522986 h 11402950"/>
              <a:gd name="connsiteX1055" fmla="*/ 5660117 w 11092920"/>
              <a:gd name="connsiteY1055" fmla="*/ 2522986 h 11402950"/>
              <a:gd name="connsiteX1056" fmla="*/ 5701052 w 11092920"/>
              <a:gd name="connsiteY1056" fmla="*/ 2508170 h 11402950"/>
              <a:gd name="connsiteX1057" fmla="*/ 9717087 w 11092920"/>
              <a:gd name="connsiteY1057" fmla="*/ 2501834 h 11402950"/>
              <a:gd name="connsiteX1058" fmla="*/ 9837737 w 11092920"/>
              <a:gd name="connsiteY1058" fmla="*/ 2668524 h 11402950"/>
              <a:gd name="connsiteX1059" fmla="*/ 9717087 w 11092920"/>
              <a:gd name="connsiteY1059" fmla="*/ 2501834 h 11402950"/>
              <a:gd name="connsiteX1060" fmla="*/ 5546481 w 11092920"/>
              <a:gd name="connsiteY1060" fmla="*/ 2498973 h 11402950"/>
              <a:gd name="connsiteX1061" fmla="*/ 5595313 w 11092920"/>
              <a:gd name="connsiteY1061" fmla="*/ 2501935 h 11402950"/>
              <a:gd name="connsiteX1062" fmla="*/ 5619054 w 11092920"/>
              <a:gd name="connsiteY1062" fmla="*/ 2519172 h 11402950"/>
              <a:gd name="connsiteX1063" fmla="*/ 5616896 w 11092920"/>
              <a:gd name="connsiteY1063" fmla="*/ 2525633 h 11402950"/>
              <a:gd name="connsiteX1064" fmla="*/ 5478765 w 11092920"/>
              <a:gd name="connsiteY1064" fmla="*/ 2519172 h 11402950"/>
              <a:gd name="connsiteX1065" fmla="*/ 5496031 w 11092920"/>
              <a:gd name="connsiteY1065" fmla="*/ 2519172 h 11402950"/>
              <a:gd name="connsiteX1066" fmla="*/ 5560780 w 11092920"/>
              <a:gd name="connsiteY1066" fmla="*/ 2514862 h 11402950"/>
              <a:gd name="connsiteX1067" fmla="*/ 5541355 w 11092920"/>
              <a:gd name="connsiteY1067" fmla="*/ 2512707 h 11402950"/>
              <a:gd name="connsiteX1068" fmla="*/ 5496031 w 11092920"/>
              <a:gd name="connsiteY1068" fmla="*/ 2514862 h 11402950"/>
              <a:gd name="connsiteX1069" fmla="*/ 5435599 w 11092920"/>
              <a:gd name="connsiteY1069" fmla="*/ 2514862 h 11402950"/>
              <a:gd name="connsiteX1070" fmla="*/ 5513298 w 11092920"/>
              <a:gd name="connsiteY1070" fmla="*/ 2510552 h 11402950"/>
              <a:gd name="connsiteX1071" fmla="*/ 5476607 w 11092920"/>
              <a:gd name="connsiteY1071" fmla="*/ 2506242 h 11402950"/>
              <a:gd name="connsiteX1072" fmla="*/ 5496031 w 11092920"/>
              <a:gd name="connsiteY1072" fmla="*/ 2504090 h 11402950"/>
              <a:gd name="connsiteX1073" fmla="*/ 5546481 w 11092920"/>
              <a:gd name="connsiteY1073" fmla="*/ 2498973 h 11402950"/>
              <a:gd name="connsiteX1074" fmla="*/ 5051424 w 11092920"/>
              <a:gd name="connsiteY1074" fmla="*/ 2490697 h 11402950"/>
              <a:gd name="connsiteX1075" fmla="*/ 4945979 w 11092920"/>
              <a:gd name="connsiteY1075" fmla="*/ 2516098 h 11402950"/>
              <a:gd name="connsiteX1076" fmla="*/ 4943827 w 11092920"/>
              <a:gd name="connsiteY1076" fmla="*/ 2513981 h 11402950"/>
              <a:gd name="connsiteX1077" fmla="*/ 4857749 w 11092920"/>
              <a:gd name="connsiteY1077" fmla="*/ 2535146 h 11402950"/>
              <a:gd name="connsiteX1078" fmla="*/ 4941675 w 11092920"/>
              <a:gd name="connsiteY1078" fmla="*/ 2511864 h 11402950"/>
              <a:gd name="connsiteX1079" fmla="*/ 5051424 w 11092920"/>
              <a:gd name="connsiteY1079" fmla="*/ 2490697 h 11402950"/>
              <a:gd name="connsiteX1080" fmla="*/ 7910512 w 11092920"/>
              <a:gd name="connsiteY1080" fmla="*/ 2484368 h 11402950"/>
              <a:gd name="connsiteX1081" fmla="*/ 8017799 w 11092920"/>
              <a:gd name="connsiteY1081" fmla="*/ 2559493 h 11402950"/>
              <a:gd name="connsiteX1082" fmla="*/ 8105775 w 11092920"/>
              <a:gd name="connsiteY1082" fmla="*/ 2636771 h 11402950"/>
              <a:gd name="connsiteX1083" fmla="*/ 8009216 w 11092920"/>
              <a:gd name="connsiteY1083" fmla="*/ 2561639 h 11402950"/>
              <a:gd name="connsiteX1084" fmla="*/ 7910512 w 11092920"/>
              <a:gd name="connsiteY1084" fmla="*/ 2484368 h 11402950"/>
              <a:gd name="connsiteX1085" fmla="*/ 5556874 w 11092920"/>
              <a:gd name="connsiteY1085" fmla="*/ 2481845 h 11402950"/>
              <a:gd name="connsiteX1086" fmla="*/ 5594349 w 11092920"/>
              <a:gd name="connsiteY1086" fmla="*/ 2488063 h 11402950"/>
              <a:gd name="connsiteX1087" fmla="*/ 5577187 w 11092920"/>
              <a:gd name="connsiteY1087" fmla="*/ 2490180 h 11402950"/>
              <a:gd name="connsiteX1088" fmla="*/ 5495667 w 11092920"/>
              <a:gd name="connsiteY1088" fmla="*/ 2494413 h 11402950"/>
              <a:gd name="connsiteX1089" fmla="*/ 5435599 w 11092920"/>
              <a:gd name="connsiteY1089" fmla="*/ 2490180 h 11402950"/>
              <a:gd name="connsiteX1090" fmla="*/ 5556874 w 11092920"/>
              <a:gd name="connsiteY1090" fmla="*/ 2481845 h 11402950"/>
              <a:gd name="connsiteX1091" fmla="*/ 9355137 w 11092920"/>
              <a:gd name="connsiteY1091" fmla="*/ 2473784 h 11402950"/>
              <a:gd name="connsiteX1092" fmla="*/ 9359463 w 11092920"/>
              <a:gd name="connsiteY1092" fmla="*/ 2473784 h 11402950"/>
              <a:gd name="connsiteX1093" fmla="*/ 9528175 w 11092920"/>
              <a:gd name="connsiteY1093" fmla="*/ 2692304 h 11402950"/>
              <a:gd name="connsiteX1094" fmla="*/ 9486808 w 11092920"/>
              <a:gd name="connsiteY1094" fmla="*/ 2641424 h 11402950"/>
              <a:gd name="connsiteX1095" fmla="*/ 9451619 w 11092920"/>
              <a:gd name="connsiteY1095" fmla="*/ 2595469 h 11402950"/>
              <a:gd name="connsiteX1096" fmla="*/ 9450387 w 11092920"/>
              <a:gd name="connsiteY1096" fmla="*/ 2595469 h 11402950"/>
              <a:gd name="connsiteX1097" fmla="*/ 9450387 w 11092920"/>
              <a:gd name="connsiteY1097" fmla="*/ 2593880 h 11402950"/>
              <a:gd name="connsiteX1098" fmla="*/ 9450403 w 11092920"/>
              <a:gd name="connsiteY1098" fmla="*/ 2593880 h 11402950"/>
              <a:gd name="connsiteX1099" fmla="*/ 9450308 w 11092920"/>
              <a:gd name="connsiteY1099" fmla="*/ 2593755 h 11402950"/>
              <a:gd name="connsiteX1100" fmla="*/ 9433004 w 11092920"/>
              <a:gd name="connsiteY1100" fmla="*/ 2572332 h 11402950"/>
              <a:gd name="connsiteX1101" fmla="*/ 9355137 w 11092920"/>
              <a:gd name="connsiteY1101" fmla="*/ 2473784 h 11402950"/>
              <a:gd name="connsiteX1102" fmla="*/ 5480060 w 11092920"/>
              <a:gd name="connsiteY1102" fmla="*/ 2431271 h 11402950"/>
              <a:gd name="connsiteX1103" fmla="*/ 5477341 w 11092920"/>
              <a:gd name="connsiteY1103" fmla="*/ 2437076 h 11402950"/>
              <a:gd name="connsiteX1104" fmla="*/ 5372099 w 11092920"/>
              <a:gd name="connsiteY1104" fmla="*/ 2446246 h 11402950"/>
              <a:gd name="connsiteX1105" fmla="*/ 5449420 w 11092920"/>
              <a:gd name="connsiteY1105" fmla="*/ 2434782 h 11402950"/>
              <a:gd name="connsiteX1106" fmla="*/ 5480060 w 11092920"/>
              <a:gd name="connsiteY1106" fmla="*/ 2431271 h 11402950"/>
              <a:gd name="connsiteX1107" fmla="*/ 8045449 w 11092920"/>
              <a:gd name="connsiteY1107" fmla="*/ 2425601 h 11402950"/>
              <a:gd name="connsiteX1108" fmla="*/ 8124878 w 11092920"/>
              <a:gd name="connsiteY1108" fmla="*/ 2486007 h 11402950"/>
              <a:gd name="connsiteX1109" fmla="*/ 8092677 w 11092920"/>
              <a:gd name="connsiteY1109" fmla="*/ 2451489 h 11402950"/>
              <a:gd name="connsiteX1110" fmla="*/ 8111998 w 11092920"/>
              <a:gd name="connsiteY1110" fmla="*/ 2466589 h 11402950"/>
              <a:gd name="connsiteX1111" fmla="*/ 8212895 w 11092920"/>
              <a:gd name="connsiteY1111" fmla="*/ 2546412 h 11402950"/>
              <a:gd name="connsiteX1112" fmla="*/ 8221482 w 11092920"/>
              <a:gd name="connsiteY1112" fmla="*/ 2585246 h 11402950"/>
              <a:gd name="connsiteX1113" fmla="*/ 8212895 w 11092920"/>
              <a:gd name="connsiteY1113" fmla="*/ 2587402 h 11402950"/>
              <a:gd name="connsiteX1114" fmla="*/ 8081944 w 11092920"/>
              <a:gd name="connsiteY1114" fmla="*/ 2466589 h 11402950"/>
              <a:gd name="connsiteX1115" fmla="*/ 8101264 w 11092920"/>
              <a:gd name="connsiteY1115" fmla="*/ 2481691 h 11402950"/>
              <a:gd name="connsiteX1116" fmla="*/ 8167813 w 11092920"/>
              <a:gd name="connsiteY1116" fmla="*/ 2531311 h 11402950"/>
              <a:gd name="connsiteX1117" fmla="*/ 8150639 w 11092920"/>
              <a:gd name="connsiteY1117" fmla="*/ 2511895 h 11402950"/>
              <a:gd name="connsiteX1118" fmla="*/ 8103411 w 11092920"/>
              <a:gd name="connsiteY1118" fmla="*/ 2475219 h 11402950"/>
              <a:gd name="connsiteX1119" fmla="*/ 8045449 w 11092920"/>
              <a:gd name="connsiteY1119" fmla="*/ 2425601 h 11402950"/>
              <a:gd name="connsiteX1120" fmla="*/ 5679113 w 11092920"/>
              <a:gd name="connsiteY1120" fmla="*/ 2424556 h 11402950"/>
              <a:gd name="connsiteX1121" fmla="*/ 5735072 w 11092920"/>
              <a:gd name="connsiteY1121" fmla="*/ 2424556 h 11402950"/>
              <a:gd name="connsiteX1122" fmla="*/ 5745834 w 11092920"/>
              <a:gd name="connsiteY1122" fmla="*/ 2428788 h 11402950"/>
              <a:gd name="connsiteX1123" fmla="*/ 5784575 w 11092920"/>
              <a:gd name="connsiteY1123" fmla="*/ 2430905 h 11402950"/>
              <a:gd name="connsiteX1124" fmla="*/ 5801793 w 11092920"/>
              <a:gd name="connsiteY1124" fmla="*/ 2430905 h 11402950"/>
              <a:gd name="connsiteX1125" fmla="*/ 5883580 w 11092920"/>
              <a:gd name="connsiteY1125" fmla="*/ 2437255 h 11402950"/>
              <a:gd name="connsiteX1126" fmla="*/ 5909407 w 11092920"/>
              <a:gd name="connsiteY1126" fmla="*/ 2443606 h 11402950"/>
              <a:gd name="connsiteX1127" fmla="*/ 5943844 w 11092920"/>
              <a:gd name="connsiteY1127" fmla="*/ 2447838 h 11402950"/>
              <a:gd name="connsiteX1128" fmla="*/ 5928778 w 11092920"/>
              <a:gd name="connsiteY1128" fmla="*/ 2452071 h 11402950"/>
              <a:gd name="connsiteX1129" fmla="*/ 5778118 w 11092920"/>
              <a:gd name="connsiteY1129" fmla="*/ 2437255 h 11402950"/>
              <a:gd name="connsiteX1130" fmla="*/ 5513387 w 11092920"/>
              <a:gd name="connsiteY1130" fmla="*/ 2433021 h 11402950"/>
              <a:gd name="connsiteX1131" fmla="*/ 5573651 w 11092920"/>
              <a:gd name="connsiteY1131" fmla="*/ 2430905 h 11402950"/>
              <a:gd name="connsiteX1132" fmla="*/ 5679113 w 11092920"/>
              <a:gd name="connsiteY1132" fmla="*/ 2424556 h 11402950"/>
              <a:gd name="connsiteX1133" fmla="*/ 5141912 w 11092920"/>
              <a:gd name="connsiteY1133" fmla="*/ 2424023 h 11402950"/>
              <a:gd name="connsiteX1134" fmla="*/ 5062112 w 11092920"/>
              <a:gd name="connsiteY1134" fmla="*/ 2445641 h 11402950"/>
              <a:gd name="connsiteX1135" fmla="*/ 5012507 w 11092920"/>
              <a:gd name="connsiteY1135" fmla="*/ 2452127 h 11402950"/>
              <a:gd name="connsiteX1136" fmla="*/ 4863690 w 11092920"/>
              <a:gd name="connsiteY1136" fmla="*/ 2486712 h 11402950"/>
              <a:gd name="connsiteX1137" fmla="*/ 4714874 w 11092920"/>
              <a:gd name="connsiteY1137" fmla="*/ 2525622 h 11402950"/>
              <a:gd name="connsiteX1138" fmla="*/ 5053485 w 11092920"/>
              <a:gd name="connsiteY1138" fmla="*/ 2441319 h 11402950"/>
              <a:gd name="connsiteX1139" fmla="*/ 5141912 w 11092920"/>
              <a:gd name="connsiteY1139" fmla="*/ 2424023 h 11402950"/>
              <a:gd name="connsiteX1140" fmla="*/ 1182688 w 11092920"/>
              <a:gd name="connsiteY1140" fmla="*/ 2422507 h 11402950"/>
              <a:gd name="connsiteX1141" fmla="*/ 1122465 w 11092920"/>
              <a:gd name="connsiteY1141" fmla="*/ 2540458 h 11402950"/>
              <a:gd name="connsiteX1142" fmla="*/ 971908 w 11092920"/>
              <a:gd name="connsiteY1142" fmla="*/ 2780660 h 11402950"/>
              <a:gd name="connsiteX1143" fmla="*/ 832106 w 11092920"/>
              <a:gd name="connsiteY1143" fmla="*/ 3029438 h 11402950"/>
              <a:gd name="connsiteX1144" fmla="*/ 711660 w 11092920"/>
              <a:gd name="connsiteY1144" fmla="*/ 3252400 h 11402950"/>
              <a:gd name="connsiteX1145" fmla="*/ 608421 w 11092920"/>
              <a:gd name="connsiteY1145" fmla="*/ 3479734 h 11402950"/>
              <a:gd name="connsiteX1146" fmla="*/ 604121 w 11092920"/>
              <a:gd name="connsiteY1146" fmla="*/ 3496888 h 11402950"/>
              <a:gd name="connsiteX1147" fmla="*/ 539597 w 11092920"/>
              <a:gd name="connsiteY1147" fmla="*/ 3664172 h 11402950"/>
              <a:gd name="connsiteX1148" fmla="*/ 494429 w 11092920"/>
              <a:gd name="connsiteY1148" fmla="*/ 3771401 h 11402950"/>
              <a:gd name="connsiteX1149" fmla="*/ 490128 w 11092920"/>
              <a:gd name="connsiteY1149" fmla="*/ 3782125 h 11402950"/>
              <a:gd name="connsiteX1150" fmla="*/ 460017 w 11092920"/>
              <a:gd name="connsiteY1150" fmla="*/ 3882925 h 11402950"/>
              <a:gd name="connsiteX1151" fmla="*/ 449263 w 11092920"/>
              <a:gd name="connsiteY1151" fmla="*/ 3861477 h 11402950"/>
              <a:gd name="connsiteX1152" fmla="*/ 513787 w 11092920"/>
              <a:gd name="connsiteY1152" fmla="*/ 3657738 h 11402950"/>
              <a:gd name="connsiteX1153" fmla="*/ 591216 w 11092920"/>
              <a:gd name="connsiteY1153" fmla="*/ 3490453 h 11402950"/>
              <a:gd name="connsiteX1154" fmla="*/ 589065 w 11092920"/>
              <a:gd name="connsiteY1154" fmla="*/ 3486165 h 11402950"/>
              <a:gd name="connsiteX1155" fmla="*/ 978361 w 11092920"/>
              <a:gd name="connsiteY1155" fmla="*/ 2729187 h 11402950"/>
              <a:gd name="connsiteX1156" fmla="*/ 1182688 w 11092920"/>
              <a:gd name="connsiteY1156" fmla="*/ 2422507 h 11402950"/>
              <a:gd name="connsiteX1157" fmla="*/ 6542087 w 11092920"/>
              <a:gd name="connsiteY1157" fmla="*/ 2412915 h 11402950"/>
              <a:gd name="connsiteX1158" fmla="*/ 6677361 w 11092920"/>
              <a:gd name="connsiteY1158" fmla="*/ 2456208 h 11402950"/>
              <a:gd name="connsiteX1159" fmla="*/ 6681655 w 11092920"/>
              <a:gd name="connsiteY1159" fmla="*/ 2456208 h 11402950"/>
              <a:gd name="connsiteX1160" fmla="*/ 6877050 w 11092920"/>
              <a:gd name="connsiteY1160" fmla="*/ 2531973 h 11402950"/>
              <a:gd name="connsiteX1161" fmla="*/ 6840548 w 11092920"/>
              <a:gd name="connsiteY1161" fmla="*/ 2521150 h 11402950"/>
              <a:gd name="connsiteX1162" fmla="*/ 6718157 w 11092920"/>
              <a:gd name="connsiteY1162" fmla="*/ 2473526 h 11402950"/>
              <a:gd name="connsiteX1163" fmla="*/ 6718157 w 11092920"/>
              <a:gd name="connsiteY1163" fmla="*/ 2471362 h 11402950"/>
              <a:gd name="connsiteX1164" fmla="*/ 6542087 w 11092920"/>
              <a:gd name="connsiteY1164" fmla="*/ 2412915 h 11402950"/>
              <a:gd name="connsiteX1165" fmla="*/ 8189912 w 11092920"/>
              <a:gd name="connsiteY1165" fmla="*/ 2411310 h 11402950"/>
              <a:gd name="connsiteX1166" fmla="*/ 8250156 w 11092920"/>
              <a:gd name="connsiteY1166" fmla="*/ 2458506 h 11402950"/>
              <a:gd name="connsiteX1167" fmla="*/ 8362039 w 11092920"/>
              <a:gd name="connsiteY1167" fmla="*/ 2542171 h 11402950"/>
              <a:gd name="connsiteX1168" fmla="*/ 8415829 w 11092920"/>
              <a:gd name="connsiteY1168" fmla="*/ 2585076 h 11402950"/>
              <a:gd name="connsiteX1169" fmla="*/ 8422284 w 11092920"/>
              <a:gd name="connsiteY1169" fmla="*/ 2600094 h 11402950"/>
              <a:gd name="connsiteX1170" fmla="*/ 8458861 w 11092920"/>
              <a:gd name="connsiteY1170" fmla="*/ 2634417 h 11402950"/>
              <a:gd name="connsiteX1171" fmla="*/ 8476073 w 11092920"/>
              <a:gd name="connsiteY1171" fmla="*/ 2649434 h 11402950"/>
              <a:gd name="connsiteX1172" fmla="*/ 8551379 w 11092920"/>
              <a:gd name="connsiteY1172" fmla="*/ 2724519 h 11402950"/>
              <a:gd name="connsiteX1173" fmla="*/ 8570743 w 11092920"/>
              <a:gd name="connsiteY1173" fmla="*/ 2750262 h 11402950"/>
              <a:gd name="connsiteX1174" fmla="*/ 8600865 w 11092920"/>
              <a:gd name="connsiteY1174" fmla="*/ 2784586 h 11402950"/>
              <a:gd name="connsiteX1175" fmla="*/ 8583653 w 11092920"/>
              <a:gd name="connsiteY1175" fmla="*/ 2773861 h 11402950"/>
              <a:gd name="connsiteX1176" fmla="*/ 8445951 w 11092920"/>
              <a:gd name="connsiteY1176" fmla="*/ 2636563 h 11402950"/>
              <a:gd name="connsiteX1177" fmla="*/ 8189912 w 11092920"/>
              <a:gd name="connsiteY1177" fmla="*/ 2411310 h 11402950"/>
              <a:gd name="connsiteX1178" fmla="*/ 8513762 w 11092920"/>
              <a:gd name="connsiteY1178" fmla="*/ 2404994 h 11402950"/>
              <a:gd name="connsiteX1179" fmla="*/ 8597900 w 11092920"/>
              <a:gd name="connsiteY1179" fmla="*/ 2477475 h 11402950"/>
              <a:gd name="connsiteX1180" fmla="*/ 8548280 w 11092920"/>
              <a:gd name="connsiteY1180" fmla="*/ 2441235 h 11402950"/>
              <a:gd name="connsiteX1181" fmla="*/ 8513762 w 11092920"/>
              <a:gd name="connsiteY1181" fmla="*/ 2404994 h 11402950"/>
              <a:gd name="connsiteX1182" fmla="*/ 8062912 w 11092920"/>
              <a:gd name="connsiteY1182" fmla="*/ 2403376 h 11402950"/>
              <a:gd name="connsiteX1183" fmla="*/ 8221662 w 11092920"/>
              <a:gd name="connsiteY1183" fmla="*/ 2533550 h 11402950"/>
              <a:gd name="connsiteX1184" fmla="*/ 8204500 w 11092920"/>
              <a:gd name="connsiteY1184" fmla="*/ 2520745 h 11402950"/>
              <a:gd name="connsiteX1185" fmla="*/ 8120834 w 11092920"/>
              <a:gd name="connsiteY1185" fmla="*/ 2456725 h 11402950"/>
              <a:gd name="connsiteX1186" fmla="*/ 8062912 w 11092920"/>
              <a:gd name="connsiteY1186" fmla="*/ 2403376 h 11402950"/>
              <a:gd name="connsiteX1187" fmla="*/ 4608512 w 11092920"/>
              <a:gd name="connsiteY1187" fmla="*/ 2392283 h 11402950"/>
              <a:gd name="connsiteX1188" fmla="*/ 4524363 w 11092920"/>
              <a:gd name="connsiteY1188" fmla="*/ 2426645 h 11402950"/>
              <a:gd name="connsiteX1189" fmla="*/ 4435899 w 11092920"/>
              <a:gd name="connsiteY1189" fmla="*/ 2458864 h 11402950"/>
              <a:gd name="connsiteX1190" fmla="*/ 4302124 w 11092920"/>
              <a:gd name="connsiteY1190" fmla="*/ 2501816 h 11402950"/>
              <a:gd name="connsiteX1191" fmla="*/ 4463949 w 11092920"/>
              <a:gd name="connsiteY1191" fmla="*/ 2437387 h 11402950"/>
              <a:gd name="connsiteX1192" fmla="*/ 4608512 w 11092920"/>
              <a:gd name="connsiteY1192" fmla="*/ 2392283 h 11402950"/>
              <a:gd name="connsiteX1193" fmla="*/ 5029199 w 11092920"/>
              <a:gd name="connsiteY1193" fmla="*/ 2382761 h 11402950"/>
              <a:gd name="connsiteX1194" fmla="*/ 4919508 w 11092920"/>
              <a:gd name="connsiteY1194" fmla="*/ 2410902 h 11402950"/>
              <a:gd name="connsiteX1195" fmla="*/ 4917357 w 11092920"/>
              <a:gd name="connsiteY1195" fmla="*/ 2406572 h 11402950"/>
              <a:gd name="connsiteX1196" fmla="*/ 4829174 w 11092920"/>
              <a:gd name="connsiteY1196" fmla="*/ 2430383 h 11402950"/>
              <a:gd name="connsiteX1197" fmla="*/ 4915206 w 11092920"/>
              <a:gd name="connsiteY1197" fmla="*/ 2402243 h 11402950"/>
              <a:gd name="connsiteX1198" fmla="*/ 5029199 w 11092920"/>
              <a:gd name="connsiteY1198" fmla="*/ 2382761 h 11402950"/>
              <a:gd name="connsiteX1199" fmla="*/ 9871074 w 11092920"/>
              <a:gd name="connsiteY1199" fmla="*/ 2379647 h 11402950"/>
              <a:gd name="connsiteX1200" fmla="*/ 9994899 w 11092920"/>
              <a:gd name="connsiteY1200" fmla="*/ 2557438 h 11402950"/>
              <a:gd name="connsiteX1201" fmla="*/ 9871074 w 11092920"/>
              <a:gd name="connsiteY1201" fmla="*/ 2379647 h 11402950"/>
              <a:gd name="connsiteX1202" fmla="*/ 4671701 w 11092920"/>
              <a:gd name="connsiteY1202" fmla="*/ 2365316 h 11402950"/>
              <a:gd name="connsiteX1203" fmla="*/ 4667812 w 11092920"/>
              <a:gd name="connsiteY1203" fmla="*/ 2366887 h 11402950"/>
              <a:gd name="connsiteX1204" fmla="*/ 4665662 w 11092920"/>
              <a:gd name="connsiteY1204" fmla="*/ 2366887 h 11402950"/>
              <a:gd name="connsiteX1205" fmla="*/ 4749228 w 11092920"/>
              <a:gd name="connsiteY1205" fmla="*/ 2350999 h 11402950"/>
              <a:gd name="connsiteX1206" fmla="*/ 4721161 w 11092920"/>
              <a:gd name="connsiteY1206" fmla="*/ 2361910 h 11402950"/>
              <a:gd name="connsiteX1207" fmla="*/ 4701730 w 11092920"/>
              <a:gd name="connsiteY1207" fmla="*/ 2366280 h 11402950"/>
              <a:gd name="connsiteX1208" fmla="*/ 4723320 w 11092920"/>
              <a:gd name="connsiteY1208" fmla="*/ 2357546 h 11402950"/>
              <a:gd name="connsiteX1209" fmla="*/ 4749228 w 11092920"/>
              <a:gd name="connsiteY1209" fmla="*/ 2350999 h 11402950"/>
              <a:gd name="connsiteX1210" fmla="*/ 8456612 w 11092920"/>
              <a:gd name="connsiteY1210" fmla="*/ 2338298 h 11402950"/>
              <a:gd name="connsiteX1211" fmla="*/ 8650089 w 11092920"/>
              <a:gd name="connsiteY1211" fmla="*/ 2505314 h 11402950"/>
              <a:gd name="connsiteX1212" fmla="*/ 8647939 w 11092920"/>
              <a:gd name="connsiteY1212" fmla="*/ 2511738 h 11402950"/>
              <a:gd name="connsiteX1213" fmla="*/ 8566249 w 11092920"/>
              <a:gd name="connsiteY1213" fmla="*/ 2438935 h 11402950"/>
              <a:gd name="connsiteX1214" fmla="*/ 8456612 w 11092920"/>
              <a:gd name="connsiteY1214" fmla="*/ 2338298 h 11402950"/>
              <a:gd name="connsiteX1215" fmla="*/ 6135220 w 11092920"/>
              <a:gd name="connsiteY1215" fmla="*/ 2325603 h 11402950"/>
              <a:gd name="connsiteX1216" fmla="*/ 6178175 w 11092920"/>
              <a:gd name="connsiteY1216" fmla="*/ 2329865 h 11402950"/>
              <a:gd name="connsiteX1217" fmla="*/ 6493901 w 11092920"/>
              <a:gd name="connsiteY1217" fmla="*/ 2398041 h 11402950"/>
              <a:gd name="connsiteX1218" fmla="*/ 6425172 w 11092920"/>
              <a:gd name="connsiteY1218" fmla="*/ 2387390 h 11402950"/>
              <a:gd name="connsiteX1219" fmla="*/ 6399398 w 11092920"/>
              <a:gd name="connsiteY1219" fmla="*/ 2380998 h 11402950"/>
              <a:gd name="connsiteX1220" fmla="*/ 6289861 w 11092920"/>
              <a:gd name="connsiteY1220" fmla="*/ 2357564 h 11402950"/>
              <a:gd name="connsiteX1221" fmla="*/ 6261939 w 11092920"/>
              <a:gd name="connsiteY1221" fmla="*/ 2353299 h 11402950"/>
              <a:gd name="connsiteX1222" fmla="*/ 6186767 w 11092920"/>
              <a:gd name="connsiteY1222" fmla="*/ 2340517 h 11402950"/>
              <a:gd name="connsiteX1223" fmla="*/ 6135220 w 11092920"/>
              <a:gd name="connsiteY1223" fmla="*/ 2325603 h 11402950"/>
              <a:gd name="connsiteX1224" fmla="*/ 8377237 w 11092920"/>
              <a:gd name="connsiteY1224" fmla="*/ 2314479 h 11402950"/>
              <a:gd name="connsiteX1225" fmla="*/ 8475662 w 11092920"/>
              <a:gd name="connsiteY1225" fmla="*/ 2400204 h 11402950"/>
              <a:gd name="connsiteX1226" fmla="*/ 8439288 w 11092920"/>
              <a:gd name="connsiteY1226" fmla="*/ 2370200 h 11402950"/>
              <a:gd name="connsiteX1227" fmla="*/ 8377237 w 11092920"/>
              <a:gd name="connsiteY1227" fmla="*/ 2314479 h 11402950"/>
              <a:gd name="connsiteX1228" fmla="*/ 8039099 w 11092920"/>
              <a:gd name="connsiteY1228" fmla="*/ 2303360 h 11402950"/>
              <a:gd name="connsiteX1229" fmla="*/ 8122765 w 11092920"/>
              <a:gd name="connsiteY1229" fmla="*/ 2357626 h 11402950"/>
              <a:gd name="connsiteX1230" fmla="*/ 8148508 w 11092920"/>
              <a:gd name="connsiteY1230" fmla="*/ 2385845 h 11402950"/>
              <a:gd name="connsiteX1231" fmla="*/ 8039099 w 11092920"/>
              <a:gd name="connsiteY1231" fmla="*/ 2303360 h 11402950"/>
              <a:gd name="connsiteX1232" fmla="*/ 5854699 w 11092920"/>
              <a:gd name="connsiteY1232" fmla="*/ 2300200 h 11402950"/>
              <a:gd name="connsiteX1233" fmla="*/ 5897953 w 11092920"/>
              <a:gd name="connsiteY1233" fmla="*/ 2302382 h 11402950"/>
              <a:gd name="connsiteX1234" fmla="*/ 6003924 w 11092920"/>
              <a:gd name="connsiteY1234" fmla="*/ 2317663 h 11402950"/>
              <a:gd name="connsiteX1235" fmla="*/ 5934718 w 11092920"/>
              <a:gd name="connsiteY1235" fmla="*/ 2313297 h 11402950"/>
              <a:gd name="connsiteX1236" fmla="*/ 5854699 w 11092920"/>
              <a:gd name="connsiteY1236" fmla="*/ 2300200 h 11402950"/>
              <a:gd name="connsiteX1237" fmla="*/ 1129053 w 11092920"/>
              <a:gd name="connsiteY1237" fmla="*/ 2295054 h 11402950"/>
              <a:gd name="connsiteX1238" fmla="*/ 1103262 w 11092920"/>
              <a:gd name="connsiteY1238" fmla="*/ 2361600 h 11402950"/>
              <a:gd name="connsiteX1239" fmla="*/ 1043082 w 11092920"/>
              <a:gd name="connsiteY1239" fmla="*/ 2458217 h 11402950"/>
              <a:gd name="connsiteX1240" fmla="*/ 1030186 w 11092920"/>
              <a:gd name="connsiteY1240" fmla="*/ 2481827 h 11402950"/>
              <a:gd name="connsiteX1241" fmla="*/ 1025887 w 11092920"/>
              <a:gd name="connsiteY1241" fmla="*/ 2488274 h 11402950"/>
              <a:gd name="connsiteX1242" fmla="*/ 1094665 w 11092920"/>
              <a:gd name="connsiteY1242" fmla="*/ 2441042 h 11402950"/>
              <a:gd name="connsiteX1243" fmla="*/ 1103262 w 11092920"/>
              <a:gd name="connsiteY1243" fmla="*/ 2432453 h 11402950"/>
              <a:gd name="connsiteX1244" fmla="*/ 1176337 w 11092920"/>
              <a:gd name="connsiteY1244" fmla="*/ 2322965 h 11402950"/>
              <a:gd name="connsiteX1245" fmla="*/ 1124754 w 11092920"/>
              <a:gd name="connsiteY1245" fmla="*/ 2423862 h 11402950"/>
              <a:gd name="connsiteX1246" fmla="*/ 684151 w 11092920"/>
              <a:gd name="connsiteY1246" fmla="*/ 3160234 h 11402950"/>
              <a:gd name="connsiteX1247" fmla="*/ 565940 w 11092920"/>
              <a:gd name="connsiteY1247" fmla="*/ 3411442 h 11402950"/>
              <a:gd name="connsiteX1248" fmla="*/ 537999 w 11092920"/>
              <a:gd name="connsiteY1248" fmla="*/ 3430767 h 11402950"/>
              <a:gd name="connsiteX1249" fmla="*/ 421937 w 11092920"/>
              <a:gd name="connsiteY1249" fmla="*/ 3703445 h 11402950"/>
              <a:gd name="connsiteX1250" fmla="*/ 320921 w 11092920"/>
              <a:gd name="connsiteY1250" fmla="*/ 3984711 h 11402950"/>
              <a:gd name="connsiteX1251" fmla="*/ 314472 w 11092920"/>
              <a:gd name="connsiteY1251" fmla="*/ 4014766 h 11402950"/>
              <a:gd name="connsiteX1252" fmla="*/ 234950 w 11092920"/>
              <a:gd name="connsiteY1252" fmla="*/ 4270274 h 11402950"/>
              <a:gd name="connsiteX1253" fmla="*/ 277936 w 11092920"/>
              <a:gd name="connsiteY1253" fmla="*/ 4096375 h 11402950"/>
              <a:gd name="connsiteX1254" fmla="*/ 275786 w 11092920"/>
              <a:gd name="connsiteY1254" fmla="*/ 4083487 h 11402950"/>
              <a:gd name="connsiteX1255" fmla="*/ 295129 w 11092920"/>
              <a:gd name="connsiteY1255" fmla="*/ 4012621 h 11402950"/>
              <a:gd name="connsiteX1256" fmla="*/ 355310 w 11092920"/>
              <a:gd name="connsiteY1256" fmla="*/ 3821535 h 11402950"/>
              <a:gd name="connsiteX1257" fmla="*/ 357458 w 11092920"/>
              <a:gd name="connsiteY1257" fmla="*/ 3817242 h 11402950"/>
              <a:gd name="connsiteX1258" fmla="*/ 357458 w 11092920"/>
              <a:gd name="connsiteY1258" fmla="*/ 3795770 h 11402950"/>
              <a:gd name="connsiteX1259" fmla="*/ 368206 w 11092920"/>
              <a:gd name="connsiteY1259" fmla="*/ 3763563 h 11402950"/>
              <a:gd name="connsiteX1260" fmla="*/ 333817 w 11092920"/>
              <a:gd name="connsiteY1260" fmla="*/ 3830121 h 11402950"/>
              <a:gd name="connsiteX1261" fmla="*/ 299428 w 11092920"/>
              <a:gd name="connsiteY1261" fmla="*/ 3875210 h 11402950"/>
              <a:gd name="connsiteX1262" fmla="*/ 318772 w 11092920"/>
              <a:gd name="connsiteY1262" fmla="*/ 3797915 h 11402950"/>
              <a:gd name="connsiteX1263" fmla="*/ 419787 w 11092920"/>
              <a:gd name="connsiteY1263" fmla="*/ 3570327 h 11402950"/>
              <a:gd name="connsiteX1264" fmla="*/ 424086 w 11092920"/>
              <a:gd name="connsiteY1264" fmla="*/ 3589655 h 11402950"/>
              <a:gd name="connsiteX1265" fmla="*/ 540149 w 11092920"/>
              <a:gd name="connsiteY1265" fmla="*/ 3351329 h 11402950"/>
              <a:gd name="connsiteX1266" fmla="*/ 548746 w 11092920"/>
              <a:gd name="connsiteY1266" fmla="*/ 3342733 h 11402950"/>
              <a:gd name="connsiteX1267" fmla="*/ 548746 w 11092920"/>
              <a:gd name="connsiteY1267" fmla="*/ 3340587 h 11402950"/>
              <a:gd name="connsiteX1268" fmla="*/ 608925 w 11092920"/>
              <a:gd name="connsiteY1268" fmla="*/ 3207468 h 11402950"/>
              <a:gd name="connsiteX1269" fmla="*/ 520804 w 11092920"/>
              <a:gd name="connsiteY1269" fmla="*/ 3372795 h 11402950"/>
              <a:gd name="connsiteX1270" fmla="*/ 497162 w 11092920"/>
              <a:gd name="connsiteY1270" fmla="*/ 3409295 h 11402950"/>
              <a:gd name="connsiteX1271" fmla="*/ 436982 w 11092920"/>
              <a:gd name="connsiteY1271" fmla="*/ 3505912 h 11402950"/>
              <a:gd name="connsiteX1272" fmla="*/ 559492 w 11092920"/>
              <a:gd name="connsiteY1272" fmla="*/ 3226792 h 11402950"/>
              <a:gd name="connsiteX1273" fmla="*/ 699196 w 11092920"/>
              <a:gd name="connsiteY1273" fmla="*/ 2954185 h 11402950"/>
              <a:gd name="connsiteX1274" fmla="*/ 817407 w 11092920"/>
              <a:gd name="connsiteY1274" fmla="*/ 2728746 h 11402950"/>
              <a:gd name="connsiteX1275" fmla="*/ 931319 w 11092920"/>
              <a:gd name="connsiteY1275" fmla="*/ 2595627 h 11402950"/>
              <a:gd name="connsiteX1276" fmla="*/ 1025887 w 11092920"/>
              <a:gd name="connsiteY1276" fmla="*/ 2449631 h 11402950"/>
              <a:gd name="connsiteX1277" fmla="*/ 1129053 w 11092920"/>
              <a:gd name="connsiteY1277" fmla="*/ 2295054 h 11402950"/>
              <a:gd name="connsiteX1278" fmla="*/ 7729537 w 11092920"/>
              <a:gd name="connsiteY1278" fmla="*/ 2290702 h 11402950"/>
              <a:gd name="connsiteX1279" fmla="*/ 7859712 w 11092920"/>
              <a:gd name="connsiteY1279" fmla="*/ 2373247 h 11402950"/>
              <a:gd name="connsiteX1280" fmla="*/ 7729537 w 11092920"/>
              <a:gd name="connsiteY1280" fmla="*/ 2290702 h 11402950"/>
              <a:gd name="connsiteX1281" fmla="*/ 7589837 w 11092920"/>
              <a:gd name="connsiteY1281" fmla="*/ 2287522 h 11402950"/>
              <a:gd name="connsiteX1282" fmla="*/ 7649383 w 11092920"/>
              <a:gd name="connsiteY1282" fmla="*/ 2319783 h 11402950"/>
              <a:gd name="connsiteX1283" fmla="*/ 7653637 w 11092920"/>
              <a:gd name="connsiteY1283" fmla="*/ 2321932 h 11402950"/>
              <a:gd name="connsiteX1284" fmla="*/ 7683410 w 11092920"/>
              <a:gd name="connsiteY1284" fmla="*/ 2341289 h 11402950"/>
              <a:gd name="connsiteX1285" fmla="*/ 7691917 w 11092920"/>
              <a:gd name="connsiteY1285" fmla="*/ 2347742 h 11402950"/>
              <a:gd name="connsiteX1286" fmla="*/ 7702550 w 11092920"/>
              <a:gd name="connsiteY1286" fmla="*/ 2354191 h 11402950"/>
              <a:gd name="connsiteX1287" fmla="*/ 7630244 w 11092920"/>
              <a:gd name="connsiteY1287" fmla="*/ 2313329 h 11402950"/>
              <a:gd name="connsiteX1288" fmla="*/ 7589837 w 11092920"/>
              <a:gd name="connsiteY1288" fmla="*/ 2287522 h 11402950"/>
              <a:gd name="connsiteX1289" fmla="*/ 5462018 w 11092920"/>
              <a:gd name="connsiteY1289" fmla="*/ 2282739 h 11402950"/>
              <a:gd name="connsiteX1290" fmla="*/ 5464175 w 11092920"/>
              <a:gd name="connsiteY1290" fmla="*/ 2286821 h 11402950"/>
              <a:gd name="connsiteX1291" fmla="*/ 5399453 w 11092920"/>
              <a:gd name="connsiteY1291" fmla="*/ 2286821 h 11402950"/>
              <a:gd name="connsiteX1292" fmla="*/ 5462018 w 11092920"/>
              <a:gd name="connsiteY1292" fmla="*/ 2282739 h 11402950"/>
              <a:gd name="connsiteX1293" fmla="*/ 5628531 w 11092920"/>
              <a:gd name="connsiteY1293" fmla="*/ 2282340 h 11402950"/>
              <a:gd name="connsiteX1294" fmla="*/ 5676899 w 11092920"/>
              <a:gd name="connsiteY1294" fmla="*/ 2284324 h 11402950"/>
              <a:gd name="connsiteX1295" fmla="*/ 5640150 w 11092920"/>
              <a:gd name="connsiteY1295" fmla="*/ 2284324 h 11402950"/>
              <a:gd name="connsiteX1296" fmla="*/ 5575299 w 11092920"/>
              <a:gd name="connsiteY1296" fmla="*/ 2282736 h 11402950"/>
              <a:gd name="connsiteX1297" fmla="*/ 5628531 w 11092920"/>
              <a:gd name="connsiteY1297" fmla="*/ 2282340 h 11402950"/>
              <a:gd name="connsiteX1298" fmla="*/ 9520817 w 11092920"/>
              <a:gd name="connsiteY1298" fmla="*/ 2269115 h 11402950"/>
              <a:gd name="connsiteX1299" fmla="*/ 9607549 w 11092920"/>
              <a:gd name="connsiteY1299" fmla="*/ 2360599 h 11402950"/>
              <a:gd name="connsiteX1300" fmla="*/ 9520817 w 11092920"/>
              <a:gd name="connsiteY1300" fmla="*/ 2282190 h 11402950"/>
              <a:gd name="connsiteX1301" fmla="*/ 9520817 w 11092920"/>
              <a:gd name="connsiteY1301" fmla="*/ 2269115 h 11402950"/>
              <a:gd name="connsiteX1302" fmla="*/ 7746999 w 11092920"/>
              <a:gd name="connsiteY1302" fmla="*/ 2263763 h 11402950"/>
              <a:gd name="connsiteX1303" fmla="*/ 7881937 w 11092920"/>
              <a:gd name="connsiteY1303" fmla="*/ 2339964 h 11402950"/>
              <a:gd name="connsiteX1304" fmla="*/ 7746999 w 11092920"/>
              <a:gd name="connsiteY1304" fmla="*/ 2263763 h 11402950"/>
              <a:gd name="connsiteX1305" fmla="*/ 5732073 w 11092920"/>
              <a:gd name="connsiteY1305" fmla="*/ 2255487 h 11402950"/>
              <a:gd name="connsiteX1306" fmla="*/ 5831721 w 11092920"/>
              <a:gd name="connsiteY1306" fmla="*/ 2258925 h 11402950"/>
              <a:gd name="connsiteX1307" fmla="*/ 5833870 w 11092920"/>
              <a:gd name="connsiteY1307" fmla="*/ 2265277 h 11402950"/>
              <a:gd name="connsiteX1308" fmla="*/ 5750069 w 11092920"/>
              <a:gd name="connsiteY1308" fmla="*/ 2261042 h 11402950"/>
              <a:gd name="connsiteX1309" fmla="*/ 5634037 w 11092920"/>
              <a:gd name="connsiteY1309" fmla="*/ 2256808 h 11402950"/>
              <a:gd name="connsiteX1310" fmla="*/ 5732073 w 11092920"/>
              <a:gd name="connsiteY1310" fmla="*/ 2255487 h 11402950"/>
              <a:gd name="connsiteX1311" fmla="*/ 7108824 w 11092920"/>
              <a:gd name="connsiteY1311" fmla="*/ 2251002 h 11402950"/>
              <a:gd name="connsiteX1312" fmla="*/ 7119814 w 11092920"/>
              <a:gd name="connsiteY1312" fmla="*/ 2255236 h 11402950"/>
              <a:gd name="connsiteX1313" fmla="*/ 7137399 w 11092920"/>
              <a:gd name="connsiteY1313" fmla="*/ 2263704 h 11402950"/>
              <a:gd name="connsiteX1314" fmla="*/ 7108824 w 11092920"/>
              <a:gd name="connsiteY1314" fmla="*/ 2251002 h 11402950"/>
              <a:gd name="connsiteX1315" fmla="*/ 7537449 w 11092920"/>
              <a:gd name="connsiteY1315" fmla="*/ 2247829 h 11402950"/>
              <a:gd name="connsiteX1316" fmla="*/ 7606811 w 11092920"/>
              <a:gd name="connsiteY1316" fmla="*/ 2286800 h 11402950"/>
              <a:gd name="connsiteX1317" fmla="*/ 7650162 w 11092920"/>
              <a:gd name="connsiteY1317" fmla="*/ 2319271 h 11402950"/>
              <a:gd name="connsiteX1318" fmla="*/ 7591638 w 11092920"/>
              <a:gd name="connsiteY1318" fmla="*/ 2282469 h 11402950"/>
              <a:gd name="connsiteX1319" fmla="*/ 7537449 w 11092920"/>
              <a:gd name="connsiteY1319" fmla="*/ 2247829 h 11402950"/>
              <a:gd name="connsiteX1320" fmla="*/ 4979501 w 11092920"/>
              <a:gd name="connsiteY1320" fmla="*/ 2233534 h 11402950"/>
              <a:gd name="connsiteX1321" fmla="*/ 5011745 w 11092920"/>
              <a:gd name="connsiteY1321" fmla="*/ 2252895 h 11402950"/>
              <a:gd name="connsiteX1322" fmla="*/ 5011745 w 11092920"/>
              <a:gd name="connsiteY1322" fmla="*/ 2272254 h 11402950"/>
              <a:gd name="connsiteX1323" fmla="*/ 4940809 w 11092920"/>
              <a:gd name="connsiteY1323" fmla="*/ 2287310 h 11402950"/>
              <a:gd name="connsiteX1324" fmla="*/ 5020343 w 11092920"/>
              <a:gd name="connsiteY1324" fmla="*/ 2276555 h 11402950"/>
              <a:gd name="connsiteX1325" fmla="*/ 5114925 w 11092920"/>
              <a:gd name="connsiteY1325" fmla="*/ 2257196 h 11402950"/>
              <a:gd name="connsiteX1326" fmla="*/ 5033241 w 11092920"/>
              <a:gd name="connsiteY1326" fmla="*/ 2285158 h 11402950"/>
              <a:gd name="connsiteX1327" fmla="*/ 4979501 w 11092920"/>
              <a:gd name="connsiteY1327" fmla="*/ 2291612 h 11402950"/>
              <a:gd name="connsiteX1328" fmla="*/ 4822582 w 11092920"/>
              <a:gd name="connsiteY1328" fmla="*/ 2326023 h 11402950"/>
              <a:gd name="connsiteX1329" fmla="*/ 4671701 w 11092920"/>
              <a:gd name="connsiteY1329" fmla="*/ 2365316 h 11402950"/>
              <a:gd name="connsiteX1330" fmla="*/ 4744928 w 11092920"/>
              <a:gd name="connsiteY1330" fmla="*/ 2335700 h 11402950"/>
              <a:gd name="connsiteX1331" fmla="*/ 4826881 w 11092920"/>
              <a:gd name="connsiteY1331" fmla="*/ 2310972 h 11402950"/>
              <a:gd name="connsiteX1332" fmla="*/ 4786039 w 11092920"/>
              <a:gd name="connsiteY1332" fmla="*/ 2317419 h 11402950"/>
              <a:gd name="connsiteX1333" fmla="*/ 4725850 w 11092920"/>
              <a:gd name="connsiteY1333" fmla="*/ 2302367 h 11402950"/>
              <a:gd name="connsiteX1334" fmla="*/ 4803235 w 11092920"/>
              <a:gd name="connsiteY1334" fmla="*/ 2274403 h 11402950"/>
              <a:gd name="connsiteX1335" fmla="*/ 4829030 w 11092920"/>
              <a:gd name="connsiteY1335" fmla="*/ 2257196 h 11402950"/>
              <a:gd name="connsiteX1336" fmla="*/ 4833330 w 11092920"/>
              <a:gd name="connsiteY1336" fmla="*/ 2255044 h 11402950"/>
              <a:gd name="connsiteX1337" fmla="*/ 4854825 w 11092920"/>
              <a:gd name="connsiteY1337" fmla="*/ 2235686 h 11402950"/>
              <a:gd name="connsiteX1338" fmla="*/ 4861274 w 11092920"/>
              <a:gd name="connsiteY1338" fmla="*/ 2246441 h 11402950"/>
              <a:gd name="connsiteX1339" fmla="*/ 4869872 w 11092920"/>
              <a:gd name="connsiteY1339" fmla="*/ 2242140 h 11402950"/>
              <a:gd name="connsiteX1340" fmla="*/ 4915014 w 11092920"/>
              <a:gd name="connsiteY1340" fmla="*/ 2235686 h 11402950"/>
              <a:gd name="connsiteX1341" fmla="*/ 4945108 w 11092920"/>
              <a:gd name="connsiteY1341" fmla="*/ 2237836 h 11402950"/>
              <a:gd name="connsiteX1342" fmla="*/ 4979501 w 11092920"/>
              <a:gd name="connsiteY1342" fmla="*/ 2233534 h 11402950"/>
              <a:gd name="connsiteX1343" fmla="*/ 7578724 w 11092920"/>
              <a:gd name="connsiteY1343" fmla="*/ 2216068 h 11402950"/>
              <a:gd name="connsiteX1344" fmla="*/ 7623538 w 11092920"/>
              <a:gd name="connsiteY1344" fmla="*/ 2235376 h 11402950"/>
              <a:gd name="connsiteX1345" fmla="*/ 7708899 w 11092920"/>
              <a:gd name="connsiteY1345" fmla="*/ 2293302 h 11402950"/>
              <a:gd name="connsiteX1346" fmla="*/ 7689693 w 11092920"/>
              <a:gd name="connsiteY1346" fmla="*/ 2289013 h 11402950"/>
              <a:gd name="connsiteX1347" fmla="*/ 7595796 w 11092920"/>
              <a:gd name="connsiteY1347" fmla="*/ 2226793 h 11402950"/>
              <a:gd name="connsiteX1348" fmla="*/ 7578724 w 11092920"/>
              <a:gd name="connsiteY1348" fmla="*/ 2216068 h 11402950"/>
              <a:gd name="connsiteX1349" fmla="*/ 7074714 w 11092920"/>
              <a:gd name="connsiteY1349" fmla="*/ 2213468 h 11402950"/>
              <a:gd name="connsiteX1350" fmla="*/ 7161009 w 11092920"/>
              <a:gd name="connsiteY1350" fmla="*/ 2248151 h 11402950"/>
              <a:gd name="connsiteX1351" fmla="*/ 7167481 w 11092920"/>
              <a:gd name="connsiteY1351" fmla="*/ 2248151 h 11402950"/>
              <a:gd name="connsiteX1352" fmla="*/ 7312025 w 11092920"/>
              <a:gd name="connsiteY1352" fmla="*/ 2324017 h 11402950"/>
              <a:gd name="connsiteX1353" fmla="*/ 7249461 w 11092920"/>
              <a:gd name="connsiteY1353" fmla="*/ 2298008 h 11402950"/>
              <a:gd name="connsiteX1354" fmla="*/ 7247304 w 11092920"/>
              <a:gd name="connsiteY1354" fmla="*/ 2298008 h 11402950"/>
              <a:gd name="connsiteX1355" fmla="*/ 7113546 w 11092920"/>
              <a:gd name="connsiteY1355" fmla="*/ 2235144 h 11402950"/>
              <a:gd name="connsiteX1356" fmla="*/ 7074714 w 11092920"/>
              <a:gd name="connsiteY1356" fmla="*/ 2213468 h 11402950"/>
              <a:gd name="connsiteX1357" fmla="*/ 7259637 w 11092920"/>
              <a:gd name="connsiteY1357" fmla="*/ 2204960 h 11402950"/>
              <a:gd name="connsiteX1358" fmla="*/ 7320089 w 11092920"/>
              <a:gd name="connsiteY1358" fmla="*/ 2233009 h 11402950"/>
              <a:gd name="connsiteX1359" fmla="*/ 7341679 w 11092920"/>
              <a:gd name="connsiteY1359" fmla="*/ 2237324 h 11402950"/>
              <a:gd name="connsiteX1360" fmla="*/ 7343838 w 11092920"/>
              <a:gd name="connsiteY1360" fmla="*/ 2237324 h 11402950"/>
              <a:gd name="connsiteX1361" fmla="*/ 7345997 w 11092920"/>
              <a:gd name="connsiteY1361" fmla="*/ 2239482 h 11402950"/>
              <a:gd name="connsiteX1362" fmla="*/ 7343838 w 11092920"/>
              <a:gd name="connsiteY1362" fmla="*/ 2239482 h 11402950"/>
              <a:gd name="connsiteX1363" fmla="*/ 7421562 w 11092920"/>
              <a:gd name="connsiteY1363" fmla="*/ 2289109 h 11402950"/>
              <a:gd name="connsiteX1364" fmla="*/ 7374064 w 11092920"/>
              <a:gd name="connsiteY1364" fmla="*/ 2261058 h 11402950"/>
              <a:gd name="connsiteX1365" fmla="*/ 7259637 w 11092920"/>
              <a:gd name="connsiteY1365" fmla="*/ 2204960 h 11402950"/>
              <a:gd name="connsiteX1366" fmla="*/ 7619999 w 11092920"/>
              <a:gd name="connsiteY1366" fmla="*/ 2187536 h 11402950"/>
              <a:gd name="connsiteX1367" fmla="*/ 7705724 w 11092920"/>
              <a:gd name="connsiteY1367" fmla="*/ 2238347 h 11402950"/>
              <a:gd name="connsiteX1368" fmla="*/ 7619999 w 11092920"/>
              <a:gd name="connsiteY1368" fmla="*/ 2187536 h 11402950"/>
              <a:gd name="connsiteX1369" fmla="*/ 5208587 w 11092920"/>
              <a:gd name="connsiteY1369" fmla="*/ 2181132 h 11402950"/>
              <a:gd name="connsiteX1370" fmla="*/ 5102796 w 11092920"/>
              <a:gd name="connsiteY1370" fmla="*/ 2197008 h 11402950"/>
              <a:gd name="connsiteX1371" fmla="*/ 5100637 w 11092920"/>
              <a:gd name="connsiteY1371" fmla="*/ 2194739 h 11402950"/>
              <a:gd name="connsiteX1372" fmla="*/ 5208587 w 11092920"/>
              <a:gd name="connsiteY1372" fmla="*/ 2181132 h 11402950"/>
              <a:gd name="connsiteX1373" fmla="*/ 8192871 w 11092920"/>
              <a:gd name="connsiteY1373" fmla="*/ 2171220 h 11402950"/>
              <a:gd name="connsiteX1374" fmla="*/ 8199581 w 11092920"/>
              <a:gd name="connsiteY1374" fmla="*/ 2171549 h 11402950"/>
              <a:gd name="connsiteX1375" fmla="*/ 8264524 w 11092920"/>
              <a:gd name="connsiteY1375" fmla="*/ 2217702 h 11402950"/>
              <a:gd name="connsiteX1376" fmla="*/ 8264524 w 11092920"/>
              <a:gd name="connsiteY1376" fmla="*/ 2223996 h 11402950"/>
              <a:gd name="connsiteX1377" fmla="*/ 8192871 w 11092920"/>
              <a:gd name="connsiteY1377" fmla="*/ 2171220 h 11402950"/>
              <a:gd name="connsiteX1378" fmla="*/ 7617923 w 11092920"/>
              <a:gd name="connsiteY1378" fmla="*/ 2162072 h 11402950"/>
              <a:gd name="connsiteX1379" fmla="*/ 7724774 w 11092920"/>
              <a:gd name="connsiteY1379" fmla="*/ 2217995 h 11402950"/>
              <a:gd name="connsiteX1380" fmla="*/ 7679897 w 11092920"/>
              <a:gd name="connsiteY1380" fmla="*/ 2205089 h 11402950"/>
              <a:gd name="connsiteX1381" fmla="*/ 7718363 w 11092920"/>
              <a:gd name="connsiteY1381" fmla="*/ 2228749 h 11402950"/>
              <a:gd name="connsiteX1382" fmla="*/ 7613649 w 11092920"/>
              <a:gd name="connsiteY1382" fmla="*/ 2170676 h 11402950"/>
              <a:gd name="connsiteX1383" fmla="*/ 7654252 w 11092920"/>
              <a:gd name="connsiteY1383" fmla="*/ 2192184 h 11402950"/>
              <a:gd name="connsiteX1384" fmla="*/ 7617923 w 11092920"/>
              <a:gd name="connsiteY1384" fmla="*/ 2162072 h 11402950"/>
              <a:gd name="connsiteX1385" fmla="*/ 4981575 w 11092920"/>
              <a:gd name="connsiteY1385" fmla="*/ 2141448 h 11402950"/>
              <a:gd name="connsiteX1386" fmla="*/ 4863703 w 11092920"/>
              <a:gd name="connsiteY1386" fmla="*/ 2169264 h 11402950"/>
              <a:gd name="connsiteX1387" fmla="*/ 4861560 w 11092920"/>
              <a:gd name="connsiteY1387" fmla="*/ 2167125 h 11402950"/>
              <a:gd name="connsiteX1388" fmla="*/ 4767262 w 11092920"/>
              <a:gd name="connsiteY1388" fmla="*/ 2190663 h 11402950"/>
              <a:gd name="connsiteX1389" fmla="*/ 4861560 w 11092920"/>
              <a:gd name="connsiteY1389" fmla="*/ 2164987 h 11402950"/>
              <a:gd name="connsiteX1390" fmla="*/ 4981575 w 11092920"/>
              <a:gd name="connsiteY1390" fmla="*/ 2141448 h 11402950"/>
              <a:gd name="connsiteX1391" fmla="*/ 9183819 w 11092920"/>
              <a:gd name="connsiteY1391" fmla="*/ 2136644 h 11402950"/>
              <a:gd name="connsiteX1392" fmla="*/ 9210771 w 11092920"/>
              <a:gd name="connsiteY1392" fmla="*/ 2160527 h 11402950"/>
              <a:gd name="connsiteX1393" fmla="*/ 9348594 w 11092920"/>
              <a:gd name="connsiteY1393" fmla="*/ 2302430 h 11402950"/>
              <a:gd name="connsiteX1394" fmla="*/ 9415352 w 11092920"/>
              <a:gd name="connsiteY1394" fmla="*/ 2381979 h 11402950"/>
              <a:gd name="connsiteX1395" fmla="*/ 9359361 w 11092920"/>
              <a:gd name="connsiteY1395" fmla="*/ 2330379 h 11402950"/>
              <a:gd name="connsiteX1396" fmla="*/ 9187083 w 11092920"/>
              <a:gd name="connsiteY1396" fmla="*/ 2143327 h 11402950"/>
              <a:gd name="connsiteX1397" fmla="*/ 9183819 w 11092920"/>
              <a:gd name="connsiteY1397" fmla="*/ 2136644 h 11402950"/>
              <a:gd name="connsiteX1398" fmla="*/ 9310687 w 11092920"/>
              <a:gd name="connsiteY1398" fmla="*/ 2122390 h 11402950"/>
              <a:gd name="connsiteX1399" fmla="*/ 9372838 w 11092920"/>
              <a:gd name="connsiteY1399" fmla="*/ 2186364 h 11402950"/>
              <a:gd name="connsiteX1400" fmla="*/ 9434989 w 11092920"/>
              <a:gd name="connsiteY1400" fmla="*/ 2265266 h 11402950"/>
              <a:gd name="connsiteX1401" fmla="*/ 9370695 w 11092920"/>
              <a:gd name="connsiteY1401" fmla="*/ 2197025 h 11402950"/>
              <a:gd name="connsiteX1402" fmla="*/ 9310687 w 11092920"/>
              <a:gd name="connsiteY1402" fmla="*/ 2122390 h 11402950"/>
              <a:gd name="connsiteX1403" fmla="*/ 7709754 w 11092920"/>
              <a:gd name="connsiteY1403" fmla="*/ 2101786 h 11402950"/>
              <a:gd name="connsiteX1404" fmla="*/ 7720768 w 11092920"/>
              <a:gd name="connsiteY1404" fmla="*/ 2104999 h 11402950"/>
              <a:gd name="connsiteX1405" fmla="*/ 7946425 w 11092920"/>
              <a:gd name="connsiteY1405" fmla="*/ 2248554 h 11402950"/>
              <a:gd name="connsiteX1406" fmla="*/ 8056030 w 11092920"/>
              <a:gd name="connsiteY1406" fmla="*/ 2325686 h 11402950"/>
              <a:gd name="connsiteX1407" fmla="*/ 8161337 w 11092920"/>
              <a:gd name="connsiteY1407" fmla="*/ 2404960 h 11402950"/>
              <a:gd name="connsiteX1408" fmla="*/ 8152741 w 11092920"/>
              <a:gd name="connsiteY1408" fmla="*/ 2400676 h 11402950"/>
              <a:gd name="connsiteX1409" fmla="*/ 8150591 w 11092920"/>
              <a:gd name="connsiteY1409" fmla="*/ 2400676 h 11402950"/>
              <a:gd name="connsiteX1410" fmla="*/ 8038837 w 11092920"/>
              <a:gd name="connsiteY1410" fmla="*/ 2317117 h 11402950"/>
              <a:gd name="connsiteX1411" fmla="*/ 7955022 w 11092920"/>
              <a:gd name="connsiteY1411" fmla="*/ 2261408 h 11402950"/>
              <a:gd name="connsiteX1412" fmla="*/ 7888399 w 11092920"/>
              <a:gd name="connsiteY1412" fmla="*/ 2216414 h 11402950"/>
              <a:gd name="connsiteX1413" fmla="*/ 7884101 w 11092920"/>
              <a:gd name="connsiteY1413" fmla="*/ 2214271 h 11402950"/>
              <a:gd name="connsiteX1414" fmla="*/ 7783092 w 11092920"/>
              <a:gd name="connsiteY1414" fmla="*/ 2149994 h 11402950"/>
              <a:gd name="connsiteX1415" fmla="*/ 7722917 w 11092920"/>
              <a:gd name="connsiteY1415" fmla="*/ 2111429 h 11402950"/>
              <a:gd name="connsiteX1416" fmla="*/ 7709754 w 11092920"/>
              <a:gd name="connsiteY1416" fmla="*/ 2101786 h 11402950"/>
              <a:gd name="connsiteX1417" fmla="*/ 8985249 w 11092920"/>
              <a:gd name="connsiteY1417" fmla="*/ 2079530 h 11402950"/>
              <a:gd name="connsiteX1418" fmla="*/ 9095358 w 11092920"/>
              <a:gd name="connsiteY1418" fmla="*/ 2186098 h 11402950"/>
              <a:gd name="connsiteX1419" fmla="*/ 9183877 w 11092920"/>
              <a:gd name="connsiteY1419" fmla="*/ 2275621 h 11402950"/>
              <a:gd name="connsiteX1420" fmla="*/ 9114789 w 11092920"/>
              <a:gd name="connsiteY1420" fmla="*/ 2211675 h 11402950"/>
              <a:gd name="connsiteX1421" fmla="*/ 9093199 w 11092920"/>
              <a:gd name="connsiteY1421" fmla="*/ 2188231 h 11402950"/>
              <a:gd name="connsiteX1422" fmla="*/ 8985249 w 11092920"/>
              <a:gd name="connsiteY1422" fmla="*/ 2079530 h 11402950"/>
              <a:gd name="connsiteX1423" fmla="*/ 5462387 w 11092920"/>
              <a:gd name="connsiteY1423" fmla="*/ 2074350 h 11402950"/>
              <a:gd name="connsiteX1424" fmla="*/ 5460269 w 11092920"/>
              <a:gd name="connsiteY1424" fmla="*/ 2080597 h 11402950"/>
              <a:gd name="connsiteX1425" fmla="*/ 5341937 w 11092920"/>
              <a:gd name="connsiteY1425" fmla="*/ 2089063 h 11402950"/>
              <a:gd name="connsiteX1426" fmla="*/ 5427996 w 11092920"/>
              <a:gd name="connsiteY1426" fmla="*/ 2076364 h 11402950"/>
              <a:gd name="connsiteX1427" fmla="*/ 5462387 w 11092920"/>
              <a:gd name="connsiteY1427" fmla="*/ 2074350 h 11402950"/>
              <a:gd name="connsiteX1428" fmla="*/ 1138402 w 11092920"/>
              <a:gd name="connsiteY1428" fmla="*/ 2072785 h 11402950"/>
              <a:gd name="connsiteX1429" fmla="*/ 1088670 w 11092920"/>
              <a:gd name="connsiteY1429" fmla="*/ 2154387 h 11402950"/>
              <a:gd name="connsiteX1430" fmla="*/ 1030288 w 11092920"/>
              <a:gd name="connsiteY1430" fmla="*/ 2214533 h 11402950"/>
              <a:gd name="connsiteX1431" fmla="*/ 1080020 w 11092920"/>
              <a:gd name="connsiteY1431" fmla="*/ 2139359 h 11402950"/>
              <a:gd name="connsiteX1432" fmla="*/ 1138402 w 11092920"/>
              <a:gd name="connsiteY1432" fmla="*/ 2072785 h 11402950"/>
              <a:gd name="connsiteX1433" fmla="*/ 6715124 w 11092920"/>
              <a:gd name="connsiteY1433" fmla="*/ 2062077 h 11402950"/>
              <a:gd name="connsiteX1434" fmla="*/ 6804024 w 11092920"/>
              <a:gd name="connsiteY1434" fmla="*/ 2089063 h 11402950"/>
              <a:gd name="connsiteX1435" fmla="*/ 6715124 w 11092920"/>
              <a:gd name="connsiteY1435" fmla="*/ 2062077 h 11402950"/>
              <a:gd name="connsiteX1436" fmla="*/ 8207374 w 11092920"/>
              <a:gd name="connsiteY1436" fmla="*/ 2058925 h 11402950"/>
              <a:gd name="connsiteX1437" fmla="*/ 8329488 w 11092920"/>
              <a:gd name="connsiteY1437" fmla="*/ 2145150 h 11402950"/>
              <a:gd name="connsiteX1438" fmla="*/ 8428037 w 11092920"/>
              <a:gd name="connsiteY1438" fmla="*/ 2233547 h 11402950"/>
              <a:gd name="connsiteX1439" fmla="*/ 8318777 w 11092920"/>
              <a:gd name="connsiteY1439" fmla="*/ 2147307 h 11402950"/>
              <a:gd name="connsiteX1440" fmla="*/ 8207374 w 11092920"/>
              <a:gd name="connsiteY1440" fmla="*/ 2058925 h 11402950"/>
              <a:gd name="connsiteX1441" fmla="*/ 5053012 w 11092920"/>
              <a:gd name="connsiteY1441" fmla="*/ 2051028 h 11402950"/>
              <a:gd name="connsiteX1442" fmla="*/ 5083571 w 11092920"/>
              <a:gd name="connsiteY1442" fmla="*/ 2061607 h 11402950"/>
              <a:gd name="connsiteX1443" fmla="*/ 5050829 w 11092920"/>
              <a:gd name="connsiteY1443" fmla="*/ 2072190 h 11402950"/>
              <a:gd name="connsiteX1444" fmla="*/ 5020270 w 11092920"/>
              <a:gd name="connsiteY1444" fmla="*/ 2065838 h 11402950"/>
              <a:gd name="connsiteX1445" fmla="*/ 5053012 w 11092920"/>
              <a:gd name="connsiteY1445" fmla="*/ 2051028 h 11402950"/>
              <a:gd name="connsiteX1446" fmla="*/ 8764896 w 11092920"/>
              <a:gd name="connsiteY1446" fmla="*/ 2039488 h 11402950"/>
              <a:gd name="connsiteX1447" fmla="*/ 8766253 w 11092920"/>
              <a:gd name="connsiteY1447" fmla="*/ 2040617 h 11402950"/>
              <a:gd name="connsiteX1448" fmla="*/ 8766105 w 11092920"/>
              <a:gd name="connsiteY1448" fmla="*/ 2040617 h 11402950"/>
              <a:gd name="connsiteX1449" fmla="*/ 7546974 w 11092920"/>
              <a:gd name="connsiteY1449" fmla="*/ 2027152 h 11402950"/>
              <a:gd name="connsiteX1450" fmla="*/ 7640637 w 11092920"/>
              <a:gd name="connsiteY1450" fmla="*/ 2079543 h 11402950"/>
              <a:gd name="connsiteX1451" fmla="*/ 7546974 w 11092920"/>
              <a:gd name="connsiteY1451" fmla="*/ 2027152 h 11402950"/>
              <a:gd name="connsiteX1452" fmla="*/ 6432549 w 11092920"/>
              <a:gd name="connsiteY1452" fmla="*/ 2009690 h 11402950"/>
              <a:gd name="connsiteX1453" fmla="*/ 6451917 w 11092920"/>
              <a:gd name="connsiteY1453" fmla="*/ 2011855 h 11402950"/>
              <a:gd name="connsiteX1454" fmla="*/ 6529387 w 11092920"/>
              <a:gd name="connsiteY1454" fmla="*/ 2033508 h 11402950"/>
              <a:gd name="connsiteX1455" fmla="*/ 6432549 w 11092920"/>
              <a:gd name="connsiteY1455" fmla="*/ 2009690 h 11402950"/>
              <a:gd name="connsiteX1456" fmla="*/ 6573976 w 11092920"/>
              <a:gd name="connsiteY1456" fmla="*/ 2003379 h 11402950"/>
              <a:gd name="connsiteX1457" fmla="*/ 6575366 w 11092920"/>
              <a:gd name="connsiteY1457" fmla="*/ 2003818 h 11402950"/>
              <a:gd name="connsiteX1458" fmla="*/ 6576005 w 11092920"/>
              <a:gd name="connsiteY1458" fmla="*/ 2004021 h 11402950"/>
              <a:gd name="connsiteX1459" fmla="*/ 6564661 w 11092920"/>
              <a:gd name="connsiteY1459" fmla="*/ 2000436 h 11402950"/>
              <a:gd name="connsiteX1460" fmla="*/ 6573976 w 11092920"/>
              <a:gd name="connsiteY1460" fmla="*/ 2003379 h 11402950"/>
              <a:gd name="connsiteX1461" fmla="*/ 6570891 w 11092920"/>
              <a:gd name="connsiteY1461" fmla="*/ 2002405 h 11402950"/>
              <a:gd name="connsiteX1462" fmla="*/ 6535090 w 11092920"/>
              <a:gd name="connsiteY1462" fmla="*/ 1991093 h 11402950"/>
              <a:gd name="connsiteX1463" fmla="*/ 6564661 w 11092920"/>
              <a:gd name="connsiteY1463" fmla="*/ 2000436 h 11402950"/>
              <a:gd name="connsiteX1464" fmla="*/ 6558744 w 11092920"/>
              <a:gd name="connsiteY1464" fmla="*/ 1998567 h 11402950"/>
              <a:gd name="connsiteX1465" fmla="*/ 6535090 w 11092920"/>
              <a:gd name="connsiteY1465" fmla="*/ 1991093 h 11402950"/>
              <a:gd name="connsiteX1466" fmla="*/ 9611848 w 11092920"/>
              <a:gd name="connsiteY1466" fmla="*/ 1984344 h 11402950"/>
              <a:gd name="connsiteX1467" fmla="*/ 9710737 w 11092920"/>
              <a:gd name="connsiteY1467" fmla="*/ 2079595 h 11402950"/>
              <a:gd name="connsiteX1468" fmla="*/ 9607549 w 11092920"/>
              <a:gd name="connsiteY1468" fmla="*/ 1990837 h 11402950"/>
              <a:gd name="connsiteX1469" fmla="*/ 9611848 w 11092920"/>
              <a:gd name="connsiteY1469" fmla="*/ 1984344 h 11402950"/>
              <a:gd name="connsiteX1470" fmla="*/ 6816724 w 11092920"/>
              <a:gd name="connsiteY1470" fmla="*/ 1984297 h 11402950"/>
              <a:gd name="connsiteX1471" fmla="*/ 6838232 w 11092920"/>
              <a:gd name="connsiteY1471" fmla="*/ 1990966 h 11402950"/>
              <a:gd name="connsiteX1472" fmla="*/ 6883399 w 11092920"/>
              <a:gd name="connsiteY1472" fmla="*/ 2006521 h 11402950"/>
              <a:gd name="connsiteX1473" fmla="*/ 6831780 w 11092920"/>
              <a:gd name="connsiteY1473" fmla="*/ 1995409 h 11402950"/>
              <a:gd name="connsiteX1474" fmla="*/ 6816724 w 11092920"/>
              <a:gd name="connsiteY1474" fmla="*/ 1984297 h 11402950"/>
              <a:gd name="connsiteX1475" fmla="*/ 8977312 w 11092920"/>
              <a:gd name="connsiteY1475" fmla="*/ 1984276 h 11402950"/>
              <a:gd name="connsiteX1476" fmla="*/ 9144476 w 11092920"/>
              <a:gd name="connsiteY1476" fmla="*/ 2144553 h 11402950"/>
              <a:gd name="connsiteX1477" fmla="*/ 9138046 w 11092920"/>
              <a:gd name="connsiteY1477" fmla="*/ 2142415 h 11402950"/>
              <a:gd name="connsiteX1478" fmla="*/ 8977312 w 11092920"/>
              <a:gd name="connsiteY1478" fmla="*/ 1984276 h 11402950"/>
              <a:gd name="connsiteX1479" fmla="*/ 8888976 w 11092920"/>
              <a:gd name="connsiteY1479" fmla="*/ 1973234 h 11402950"/>
              <a:gd name="connsiteX1480" fmla="*/ 8983662 w 11092920"/>
              <a:gd name="connsiteY1480" fmla="*/ 2057261 h 11402950"/>
              <a:gd name="connsiteX1481" fmla="*/ 8923407 w 11092920"/>
              <a:gd name="connsiteY1481" fmla="*/ 2018474 h 11402950"/>
              <a:gd name="connsiteX1482" fmla="*/ 8888976 w 11092920"/>
              <a:gd name="connsiteY1482" fmla="*/ 1973234 h 11402950"/>
              <a:gd name="connsiteX1483" fmla="*/ 8823324 w 11092920"/>
              <a:gd name="connsiteY1483" fmla="*/ 1970019 h 11402950"/>
              <a:gd name="connsiteX1484" fmla="*/ 8903343 w 11092920"/>
              <a:gd name="connsiteY1484" fmla="*/ 2030066 h 11402950"/>
              <a:gd name="connsiteX1485" fmla="*/ 8972549 w 11092920"/>
              <a:gd name="connsiteY1485" fmla="*/ 2092255 h 11402950"/>
              <a:gd name="connsiteX1486" fmla="*/ 8918482 w 11092920"/>
              <a:gd name="connsiteY1486" fmla="*/ 2051511 h 11402950"/>
              <a:gd name="connsiteX1487" fmla="*/ 6626914 w 11092920"/>
              <a:gd name="connsiteY1487" fmla="*/ 1965249 h 11402950"/>
              <a:gd name="connsiteX1488" fmla="*/ 6644168 w 11092920"/>
              <a:gd name="connsiteY1488" fmla="*/ 1967388 h 11402950"/>
              <a:gd name="connsiteX1489" fmla="*/ 6741222 w 11092920"/>
              <a:gd name="connsiteY1489" fmla="*/ 1993076 h 11402950"/>
              <a:gd name="connsiteX1490" fmla="*/ 6762790 w 11092920"/>
              <a:gd name="connsiteY1490" fmla="*/ 1999498 h 11402950"/>
              <a:gd name="connsiteX1491" fmla="*/ 6764947 w 11092920"/>
              <a:gd name="connsiteY1491" fmla="*/ 1999498 h 11402950"/>
              <a:gd name="connsiteX1492" fmla="*/ 6969838 w 11092920"/>
              <a:gd name="connsiteY1492" fmla="*/ 2072286 h 11402950"/>
              <a:gd name="connsiteX1493" fmla="*/ 6974152 w 11092920"/>
              <a:gd name="connsiteY1493" fmla="*/ 2074425 h 11402950"/>
              <a:gd name="connsiteX1494" fmla="*/ 7034541 w 11092920"/>
              <a:gd name="connsiteY1494" fmla="*/ 2102253 h 11402950"/>
              <a:gd name="connsiteX1495" fmla="*/ 7045325 w 11092920"/>
              <a:gd name="connsiteY1495" fmla="*/ 2106534 h 11402950"/>
              <a:gd name="connsiteX1496" fmla="*/ 6918076 w 11092920"/>
              <a:gd name="connsiteY1496" fmla="*/ 2059440 h 11402950"/>
              <a:gd name="connsiteX1497" fmla="*/ 6874941 w 11092920"/>
              <a:gd name="connsiteY1497" fmla="*/ 2044454 h 11402950"/>
              <a:gd name="connsiteX1498" fmla="*/ 6842590 w 11092920"/>
              <a:gd name="connsiteY1498" fmla="*/ 2035895 h 11402950"/>
              <a:gd name="connsiteX1499" fmla="*/ 6816709 w 11092920"/>
              <a:gd name="connsiteY1499" fmla="*/ 2029469 h 11402950"/>
              <a:gd name="connsiteX1500" fmla="*/ 6810238 w 11092920"/>
              <a:gd name="connsiteY1500" fmla="*/ 2027331 h 11402950"/>
              <a:gd name="connsiteX1501" fmla="*/ 6786514 w 11092920"/>
              <a:gd name="connsiteY1501" fmla="*/ 2018767 h 11402950"/>
              <a:gd name="connsiteX1502" fmla="*/ 6661422 w 11092920"/>
              <a:gd name="connsiteY1502" fmla="*/ 1980233 h 11402950"/>
              <a:gd name="connsiteX1503" fmla="*/ 6626914 w 11092920"/>
              <a:gd name="connsiteY1503" fmla="*/ 1965249 h 11402950"/>
              <a:gd name="connsiteX1504" fmla="*/ 7456487 w 11092920"/>
              <a:gd name="connsiteY1504" fmla="*/ 1965225 h 11402950"/>
              <a:gd name="connsiteX1505" fmla="*/ 7557392 w 11092920"/>
              <a:gd name="connsiteY1505" fmla="*/ 2012215 h 11402950"/>
              <a:gd name="connsiteX1506" fmla="*/ 7681912 w 11092920"/>
              <a:gd name="connsiteY1506" fmla="*/ 2082700 h 11402950"/>
              <a:gd name="connsiteX1507" fmla="*/ 7557392 w 11092920"/>
              <a:gd name="connsiteY1507" fmla="*/ 2018623 h 11402950"/>
              <a:gd name="connsiteX1508" fmla="*/ 7557392 w 11092920"/>
              <a:gd name="connsiteY1508" fmla="*/ 2014349 h 11402950"/>
              <a:gd name="connsiteX1509" fmla="*/ 7456487 w 11092920"/>
              <a:gd name="connsiteY1509" fmla="*/ 1965225 h 11402950"/>
              <a:gd name="connsiteX1510" fmla="*/ 8671599 w 11092920"/>
              <a:gd name="connsiteY1510" fmla="*/ 1956932 h 11402950"/>
              <a:gd name="connsiteX1511" fmla="*/ 8722422 w 11092920"/>
              <a:gd name="connsiteY1511" fmla="*/ 1999839 h 11402950"/>
              <a:gd name="connsiteX1512" fmla="*/ 8764896 w 11092920"/>
              <a:gd name="connsiteY1512" fmla="*/ 2039488 h 11402950"/>
              <a:gd name="connsiteX1513" fmla="*/ 8763026 w 11092920"/>
              <a:gd name="connsiteY1513" fmla="*/ 2037933 h 11402950"/>
              <a:gd name="connsiteX1514" fmla="*/ 8740438 w 11092920"/>
              <a:gd name="connsiteY1514" fmla="*/ 2019150 h 11402950"/>
              <a:gd name="connsiteX1515" fmla="*/ 8671599 w 11092920"/>
              <a:gd name="connsiteY1515" fmla="*/ 1956932 h 11402950"/>
              <a:gd name="connsiteX1516" fmla="*/ 6451599 w 11092920"/>
              <a:gd name="connsiteY1516" fmla="*/ 1955715 h 11402950"/>
              <a:gd name="connsiteX1517" fmla="*/ 6554787 w 11092920"/>
              <a:gd name="connsiteY1517" fmla="*/ 1979527 h 11402950"/>
              <a:gd name="connsiteX1518" fmla="*/ 6451599 w 11092920"/>
              <a:gd name="connsiteY1518" fmla="*/ 1955715 h 11402950"/>
              <a:gd name="connsiteX1519" fmla="*/ 6456362 w 11092920"/>
              <a:gd name="connsiteY1519" fmla="*/ 1944077 h 11402950"/>
              <a:gd name="connsiteX1520" fmla="*/ 6559550 w 11092920"/>
              <a:gd name="connsiteY1520" fmla="*/ 1965243 h 11402950"/>
              <a:gd name="connsiteX1521" fmla="*/ 6456362 w 11092920"/>
              <a:gd name="connsiteY1521" fmla="*/ 1944077 h 11402950"/>
              <a:gd name="connsiteX1522" fmla="*/ 6627812 w 11092920"/>
              <a:gd name="connsiteY1522" fmla="*/ 1933500 h 11402950"/>
              <a:gd name="connsiteX1523" fmla="*/ 6653701 w 11092920"/>
              <a:gd name="connsiteY1523" fmla="*/ 1935521 h 11402950"/>
              <a:gd name="connsiteX1524" fmla="*/ 6683904 w 11092920"/>
              <a:gd name="connsiteY1524" fmla="*/ 1943603 h 11402950"/>
              <a:gd name="connsiteX1525" fmla="*/ 6690376 w 11092920"/>
              <a:gd name="connsiteY1525" fmla="*/ 1945623 h 11402950"/>
              <a:gd name="connsiteX1526" fmla="*/ 6711950 w 11092920"/>
              <a:gd name="connsiteY1526" fmla="*/ 1955724 h 11402950"/>
              <a:gd name="connsiteX1527" fmla="*/ 6701163 w 11092920"/>
              <a:gd name="connsiteY1527" fmla="*/ 1953705 h 11402950"/>
              <a:gd name="connsiteX1528" fmla="*/ 6694691 w 11092920"/>
              <a:gd name="connsiteY1528" fmla="*/ 1951685 h 11402950"/>
              <a:gd name="connsiteX1529" fmla="*/ 6627812 w 11092920"/>
              <a:gd name="connsiteY1529" fmla="*/ 1933500 h 11402950"/>
              <a:gd name="connsiteX1530" fmla="*/ 7732712 w 11092920"/>
              <a:gd name="connsiteY1530" fmla="*/ 1928740 h 11402950"/>
              <a:gd name="connsiteX1531" fmla="*/ 7833531 w 11092920"/>
              <a:gd name="connsiteY1531" fmla="*/ 1986676 h 11402950"/>
              <a:gd name="connsiteX1532" fmla="*/ 7916854 w 11092920"/>
              <a:gd name="connsiteY1532" fmla="*/ 2036687 h 11402950"/>
              <a:gd name="connsiteX1533" fmla="*/ 7920969 w 11092920"/>
              <a:gd name="connsiteY1533" fmla="*/ 2039496 h 11402950"/>
              <a:gd name="connsiteX1534" fmla="*/ 7832725 w 11092920"/>
              <a:gd name="connsiteY1534" fmla="*/ 1989080 h 11402950"/>
              <a:gd name="connsiteX1535" fmla="*/ 7732712 w 11092920"/>
              <a:gd name="connsiteY1535" fmla="*/ 1928740 h 11402950"/>
              <a:gd name="connsiteX1536" fmla="*/ 7409934 w 11092920"/>
              <a:gd name="connsiteY1536" fmla="*/ 1928300 h 11402950"/>
              <a:gd name="connsiteX1537" fmla="*/ 7434005 w 11092920"/>
              <a:gd name="connsiteY1537" fmla="*/ 1935246 h 11402950"/>
              <a:gd name="connsiteX1538" fmla="*/ 7429671 w 11092920"/>
              <a:gd name="connsiteY1538" fmla="*/ 1930950 h 11402950"/>
              <a:gd name="connsiteX1539" fmla="*/ 7559675 w 11092920"/>
              <a:gd name="connsiteY1539" fmla="*/ 1995385 h 11402950"/>
              <a:gd name="connsiteX1540" fmla="*/ 7451339 w 11092920"/>
              <a:gd name="connsiteY1540" fmla="*/ 1948133 h 11402950"/>
              <a:gd name="connsiteX1541" fmla="*/ 7416671 w 11092920"/>
              <a:gd name="connsiteY1541" fmla="*/ 1933099 h 11402950"/>
              <a:gd name="connsiteX1542" fmla="*/ 7409934 w 11092920"/>
              <a:gd name="connsiteY1542" fmla="*/ 1928300 h 11402950"/>
              <a:gd name="connsiteX1543" fmla="*/ 8307387 w 11092920"/>
              <a:gd name="connsiteY1543" fmla="*/ 1927127 h 11402950"/>
              <a:gd name="connsiteX1544" fmla="*/ 8402484 w 11092920"/>
              <a:gd name="connsiteY1544" fmla="*/ 1986932 h 11402950"/>
              <a:gd name="connsiteX1545" fmla="*/ 8430581 w 11092920"/>
              <a:gd name="connsiteY1545" fmla="*/ 2016834 h 11402950"/>
              <a:gd name="connsiteX1546" fmla="*/ 8307387 w 11092920"/>
              <a:gd name="connsiteY1546" fmla="*/ 1927127 h 11402950"/>
              <a:gd name="connsiteX1547" fmla="*/ 5442382 w 11092920"/>
              <a:gd name="connsiteY1547" fmla="*/ 1923965 h 11402950"/>
              <a:gd name="connsiteX1548" fmla="*/ 5446712 w 11092920"/>
              <a:gd name="connsiteY1548" fmla="*/ 1928330 h 11402950"/>
              <a:gd name="connsiteX1549" fmla="*/ 5373110 w 11092920"/>
              <a:gd name="connsiteY1549" fmla="*/ 1928330 h 11402950"/>
              <a:gd name="connsiteX1550" fmla="*/ 5442382 w 11092920"/>
              <a:gd name="connsiteY1550" fmla="*/ 1923965 h 11402950"/>
              <a:gd name="connsiteX1551" fmla="*/ 5568949 w 11092920"/>
              <a:gd name="connsiteY1551" fmla="*/ 1923963 h 11402950"/>
              <a:gd name="connsiteX1552" fmla="*/ 5683249 w 11092920"/>
              <a:gd name="connsiteY1552" fmla="*/ 1928726 h 11402950"/>
              <a:gd name="connsiteX1553" fmla="*/ 5642274 w 11092920"/>
              <a:gd name="connsiteY1553" fmla="*/ 1928726 h 11402950"/>
              <a:gd name="connsiteX1554" fmla="*/ 5568949 w 11092920"/>
              <a:gd name="connsiteY1554" fmla="*/ 1923963 h 11402950"/>
              <a:gd name="connsiteX1555" fmla="*/ 8099424 w 11092920"/>
              <a:gd name="connsiteY1555" fmla="*/ 1909666 h 11402950"/>
              <a:gd name="connsiteX1556" fmla="*/ 8102599 w 11092920"/>
              <a:gd name="connsiteY1556" fmla="*/ 1911254 h 11402950"/>
              <a:gd name="connsiteX1557" fmla="*/ 8101012 w 11092920"/>
              <a:gd name="connsiteY1557" fmla="*/ 1911254 h 11402950"/>
              <a:gd name="connsiteX1558" fmla="*/ 8099424 w 11092920"/>
              <a:gd name="connsiteY1558" fmla="*/ 1909666 h 11402950"/>
              <a:gd name="connsiteX1559" fmla="*/ 5933473 w 11092920"/>
              <a:gd name="connsiteY1559" fmla="*/ 1909495 h 11402950"/>
              <a:gd name="connsiteX1560" fmla="*/ 5981656 w 11092920"/>
              <a:gd name="connsiteY1560" fmla="*/ 1913534 h 11402950"/>
              <a:gd name="connsiteX1561" fmla="*/ 6020418 w 11092920"/>
              <a:gd name="connsiteY1561" fmla="*/ 1917843 h 11402950"/>
              <a:gd name="connsiteX1562" fmla="*/ 6117323 w 11092920"/>
              <a:gd name="connsiteY1562" fmla="*/ 1926462 h 11402950"/>
              <a:gd name="connsiteX1563" fmla="*/ 6209921 w 11092920"/>
              <a:gd name="connsiteY1563" fmla="*/ 1941543 h 11402950"/>
              <a:gd name="connsiteX1564" fmla="*/ 6218535 w 11092920"/>
              <a:gd name="connsiteY1564" fmla="*/ 1941543 h 11402950"/>
              <a:gd name="connsiteX1565" fmla="*/ 6190540 w 11092920"/>
              <a:gd name="connsiteY1565" fmla="*/ 1937233 h 11402950"/>
              <a:gd name="connsiteX1566" fmla="*/ 6173312 w 11092920"/>
              <a:gd name="connsiteY1566" fmla="*/ 1924306 h 11402950"/>
              <a:gd name="connsiteX1567" fmla="*/ 6184080 w 11092920"/>
              <a:gd name="connsiteY1567" fmla="*/ 1926462 h 11402950"/>
              <a:gd name="connsiteX1568" fmla="*/ 6205614 w 11092920"/>
              <a:gd name="connsiteY1568" fmla="*/ 1928615 h 11402950"/>
              <a:gd name="connsiteX1569" fmla="*/ 6192693 w 11092920"/>
              <a:gd name="connsiteY1569" fmla="*/ 1926462 h 11402950"/>
              <a:gd name="connsiteX1570" fmla="*/ 6171159 w 11092920"/>
              <a:gd name="connsiteY1570" fmla="*/ 1919999 h 11402950"/>
              <a:gd name="connsiteX1571" fmla="*/ 6205614 w 11092920"/>
              <a:gd name="connsiteY1571" fmla="*/ 1924306 h 11402950"/>
              <a:gd name="connsiteX1572" fmla="*/ 6270217 w 11092920"/>
              <a:gd name="connsiteY1572" fmla="*/ 1932924 h 11402950"/>
              <a:gd name="connsiteX1573" fmla="*/ 6293905 w 11092920"/>
              <a:gd name="connsiteY1573" fmla="*/ 1937233 h 11402950"/>
              <a:gd name="connsiteX1574" fmla="*/ 6384349 w 11092920"/>
              <a:gd name="connsiteY1574" fmla="*/ 1956624 h 11402950"/>
              <a:gd name="connsiteX1575" fmla="*/ 6468333 w 11092920"/>
              <a:gd name="connsiteY1575" fmla="*/ 1971705 h 11402950"/>
              <a:gd name="connsiteX1576" fmla="*/ 6481254 w 11092920"/>
              <a:gd name="connsiteY1576" fmla="*/ 1973859 h 11402950"/>
              <a:gd name="connsiteX1577" fmla="*/ 6494175 w 11092920"/>
              <a:gd name="connsiteY1577" fmla="*/ 1978167 h 11402950"/>
              <a:gd name="connsiteX1578" fmla="*/ 6535090 w 11092920"/>
              <a:gd name="connsiteY1578" fmla="*/ 1991093 h 11402950"/>
              <a:gd name="connsiteX1579" fmla="*/ 6573852 w 11092920"/>
              <a:gd name="connsiteY1579" fmla="*/ 2006174 h 11402950"/>
              <a:gd name="connsiteX1580" fmla="*/ 6560931 w 11092920"/>
              <a:gd name="connsiteY1580" fmla="*/ 2001865 h 11402950"/>
              <a:gd name="connsiteX1581" fmla="*/ 6571698 w 11092920"/>
              <a:gd name="connsiteY1581" fmla="*/ 2008329 h 11402950"/>
              <a:gd name="connsiteX1582" fmla="*/ 6543704 w 11092920"/>
              <a:gd name="connsiteY1582" fmla="*/ 2004021 h 11402950"/>
              <a:gd name="connsiteX1583" fmla="*/ 6556624 w 11092920"/>
              <a:gd name="connsiteY1583" fmla="*/ 2008329 h 11402950"/>
              <a:gd name="connsiteX1584" fmla="*/ 6567392 w 11092920"/>
              <a:gd name="connsiteY1584" fmla="*/ 2021258 h 11402950"/>
              <a:gd name="connsiteX1585" fmla="*/ 6457566 w 11092920"/>
              <a:gd name="connsiteY1585" fmla="*/ 1997556 h 11402950"/>
              <a:gd name="connsiteX1586" fmla="*/ 6384349 w 11092920"/>
              <a:gd name="connsiteY1586" fmla="*/ 1982476 h 11402950"/>
              <a:gd name="connsiteX1587" fmla="*/ 6227148 w 11092920"/>
              <a:gd name="connsiteY1587" fmla="*/ 1954468 h 11402950"/>
              <a:gd name="connsiteX1588" fmla="*/ 6209921 w 11092920"/>
              <a:gd name="connsiteY1588" fmla="*/ 1952314 h 11402950"/>
              <a:gd name="connsiteX1589" fmla="*/ 6048413 w 11092920"/>
              <a:gd name="connsiteY1589" fmla="*/ 1926462 h 11402950"/>
              <a:gd name="connsiteX1590" fmla="*/ 5932127 w 11092920"/>
              <a:gd name="connsiteY1590" fmla="*/ 1913534 h 11402950"/>
              <a:gd name="connsiteX1591" fmla="*/ 5933473 w 11092920"/>
              <a:gd name="connsiteY1591" fmla="*/ 1909495 h 11402950"/>
              <a:gd name="connsiteX1592" fmla="*/ 5044151 w 11092920"/>
              <a:gd name="connsiteY1592" fmla="*/ 1907933 h 11402950"/>
              <a:gd name="connsiteX1593" fmla="*/ 5056684 w 11092920"/>
              <a:gd name="connsiteY1593" fmla="*/ 1908784 h 11402950"/>
              <a:gd name="connsiteX1594" fmla="*/ 5022552 w 11092920"/>
              <a:gd name="connsiteY1594" fmla="*/ 1917854 h 11402950"/>
              <a:gd name="connsiteX1595" fmla="*/ 4992687 w 11092920"/>
              <a:gd name="connsiteY1595" fmla="*/ 1920122 h 11402950"/>
              <a:gd name="connsiteX1596" fmla="*/ 5026818 w 11092920"/>
              <a:gd name="connsiteY1596" fmla="*/ 1908784 h 11402950"/>
              <a:gd name="connsiteX1597" fmla="*/ 5044151 w 11092920"/>
              <a:gd name="connsiteY1597" fmla="*/ 1907933 h 11402950"/>
              <a:gd name="connsiteX1598" fmla="*/ 5742897 w 11092920"/>
              <a:gd name="connsiteY1598" fmla="*/ 1898999 h 11402950"/>
              <a:gd name="connsiteX1599" fmla="*/ 5854963 w 11092920"/>
              <a:gd name="connsiteY1599" fmla="*/ 1903039 h 11402950"/>
              <a:gd name="connsiteX1600" fmla="*/ 5857112 w 11092920"/>
              <a:gd name="connsiteY1600" fmla="*/ 1907079 h 11402950"/>
              <a:gd name="connsiteX1601" fmla="*/ 5764665 w 11092920"/>
              <a:gd name="connsiteY1601" fmla="*/ 1905059 h 11402950"/>
              <a:gd name="connsiteX1602" fmla="*/ 5637819 w 11092920"/>
              <a:gd name="connsiteY1602" fmla="*/ 1911121 h 11402950"/>
              <a:gd name="connsiteX1603" fmla="*/ 5495924 w 11092920"/>
              <a:gd name="connsiteY1603" fmla="*/ 1913142 h 11402950"/>
              <a:gd name="connsiteX1604" fmla="*/ 5637819 w 11092920"/>
              <a:gd name="connsiteY1604" fmla="*/ 1901018 h 11402950"/>
              <a:gd name="connsiteX1605" fmla="*/ 5635670 w 11092920"/>
              <a:gd name="connsiteY1605" fmla="*/ 1901018 h 11402950"/>
              <a:gd name="connsiteX1606" fmla="*/ 5742897 w 11092920"/>
              <a:gd name="connsiteY1606" fmla="*/ 1898999 h 11402950"/>
              <a:gd name="connsiteX1607" fmla="*/ 6629990 w 11092920"/>
              <a:gd name="connsiteY1607" fmla="*/ 1895710 h 11402950"/>
              <a:gd name="connsiteX1608" fmla="*/ 6696898 w 11092920"/>
              <a:gd name="connsiteY1608" fmla="*/ 1907249 h 11402950"/>
              <a:gd name="connsiteX1609" fmla="*/ 6750639 w 11092920"/>
              <a:gd name="connsiteY1609" fmla="*/ 1924421 h 11402950"/>
              <a:gd name="connsiteX1610" fmla="*/ 6935509 w 11092920"/>
              <a:gd name="connsiteY1610" fmla="*/ 1988816 h 11402950"/>
              <a:gd name="connsiteX1611" fmla="*/ 6939808 w 11092920"/>
              <a:gd name="connsiteY1611" fmla="*/ 1990963 h 11402950"/>
              <a:gd name="connsiteX1612" fmla="*/ 6965604 w 11092920"/>
              <a:gd name="connsiteY1612" fmla="*/ 2001693 h 11402950"/>
              <a:gd name="connsiteX1613" fmla="*/ 6974203 w 11092920"/>
              <a:gd name="connsiteY1613" fmla="*/ 2003840 h 11402950"/>
              <a:gd name="connsiteX1614" fmla="*/ 6982802 w 11092920"/>
              <a:gd name="connsiteY1614" fmla="*/ 2005986 h 11402950"/>
              <a:gd name="connsiteX1615" fmla="*/ 7094583 w 11092920"/>
              <a:gd name="connsiteY1615" fmla="*/ 2046776 h 11402950"/>
              <a:gd name="connsiteX1616" fmla="*/ 7066638 w 11092920"/>
              <a:gd name="connsiteY1616" fmla="*/ 2029600 h 11402950"/>
              <a:gd name="connsiteX1617" fmla="*/ 7144026 w 11092920"/>
              <a:gd name="connsiteY1617" fmla="*/ 2063946 h 11402950"/>
              <a:gd name="connsiteX1618" fmla="*/ 7266556 w 11092920"/>
              <a:gd name="connsiteY1618" fmla="*/ 2121897 h 11402950"/>
              <a:gd name="connsiteX1619" fmla="*/ 7378338 w 11092920"/>
              <a:gd name="connsiteY1619" fmla="*/ 2179856 h 11402950"/>
              <a:gd name="connsiteX1620" fmla="*/ 7485820 w 11092920"/>
              <a:gd name="connsiteY1620" fmla="*/ 2242109 h 11402950"/>
              <a:gd name="connsiteX1621" fmla="*/ 7696486 w 11092920"/>
              <a:gd name="connsiteY1621" fmla="*/ 2381634 h 11402950"/>
              <a:gd name="connsiteX1622" fmla="*/ 7743778 w 11092920"/>
              <a:gd name="connsiteY1622" fmla="*/ 2415979 h 11402950"/>
              <a:gd name="connsiteX1623" fmla="*/ 7750228 w 11092920"/>
              <a:gd name="connsiteY1623" fmla="*/ 2420274 h 11402950"/>
              <a:gd name="connsiteX1624" fmla="*/ 7859860 w 11092920"/>
              <a:gd name="connsiteY1624" fmla="*/ 2499692 h 11402950"/>
              <a:gd name="connsiteX1625" fmla="*/ 7889955 w 11092920"/>
              <a:gd name="connsiteY1625" fmla="*/ 2527595 h 11402950"/>
              <a:gd name="connsiteX1626" fmla="*/ 7952295 w 11092920"/>
              <a:gd name="connsiteY1626" fmla="*/ 2579111 h 11402950"/>
              <a:gd name="connsiteX1627" fmla="*/ 7984540 w 11092920"/>
              <a:gd name="connsiteY1627" fmla="*/ 2602726 h 11402950"/>
              <a:gd name="connsiteX1628" fmla="*/ 8066226 w 11092920"/>
              <a:gd name="connsiteY1628" fmla="*/ 2686440 h 11402950"/>
              <a:gd name="connsiteX1629" fmla="*/ 8040431 w 11092920"/>
              <a:gd name="connsiteY1629" fmla="*/ 2667120 h 11402950"/>
              <a:gd name="connsiteX1630" fmla="*/ 8229600 w 11092920"/>
              <a:gd name="connsiteY1630" fmla="*/ 2843137 h 11402950"/>
              <a:gd name="connsiteX1631" fmla="*/ 8178008 w 11092920"/>
              <a:gd name="connsiteY1631" fmla="*/ 2798059 h 11402950"/>
              <a:gd name="connsiteX1632" fmla="*/ 8094172 w 11092920"/>
              <a:gd name="connsiteY1632" fmla="*/ 2718638 h 11402950"/>
              <a:gd name="connsiteX1633" fmla="*/ 8046880 w 11092920"/>
              <a:gd name="connsiteY1633" fmla="*/ 2688584 h 11402950"/>
              <a:gd name="connsiteX1634" fmla="*/ 7941546 w 11092920"/>
              <a:gd name="connsiteY1634" fmla="*/ 2600578 h 11402950"/>
              <a:gd name="connsiteX1635" fmla="*/ 7943696 w 11092920"/>
              <a:gd name="connsiteY1635" fmla="*/ 2600578 h 11402950"/>
              <a:gd name="connsiteX1636" fmla="*/ 7939397 w 11092920"/>
              <a:gd name="connsiteY1636" fmla="*/ 2591991 h 11402950"/>
              <a:gd name="connsiteX1637" fmla="*/ 7842662 w 11092920"/>
              <a:gd name="connsiteY1637" fmla="*/ 2514717 h 11402950"/>
              <a:gd name="connsiteX1638" fmla="*/ 7743778 w 11092920"/>
              <a:gd name="connsiteY1638" fmla="*/ 2443885 h 11402950"/>
              <a:gd name="connsiteX1639" fmla="*/ 7664241 w 11092920"/>
              <a:gd name="connsiteY1639" fmla="*/ 2394511 h 11402950"/>
              <a:gd name="connsiteX1640" fmla="*/ 7593303 w 11092920"/>
              <a:gd name="connsiteY1640" fmla="*/ 2360169 h 11402950"/>
              <a:gd name="connsiteX1641" fmla="*/ 7509466 w 11092920"/>
              <a:gd name="connsiteY1641" fmla="*/ 2302219 h 11402950"/>
              <a:gd name="connsiteX1642" fmla="*/ 7466473 w 11092920"/>
              <a:gd name="connsiteY1642" fmla="*/ 2276459 h 11402950"/>
              <a:gd name="connsiteX1643" fmla="*/ 7438528 w 11092920"/>
              <a:gd name="connsiteY1643" fmla="*/ 2267871 h 11402950"/>
              <a:gd name="connsiteX1644" fmla="*/ 7376188 w 11092920"/>
              <a:gd name="connsiteY1644" fmla="*/ 2231376 h 11402950"/>
              <a:gd name="connsiteX1645" fmla="*/ 7288052 w 11092920"/>
              <a:gd name="connsiteY1645" fmla="*/ 2186294 h 11402950"/>
              <a:gd name="connsiteX1646" fmla="*/ 7315998 w 11092920"/>
              <a:gd name="connsiteY1646" fmla="*/ 2203468 h 11402950"/>
              <a:gd name="connsiteX1647" fmla="*/ 7288052 w 11092920"/>
              <a:gd name="connsiteY1647" fmla="*/ 2188442 h 11402950"/>
              <a:gd name="connsiteX1648" fmla="*/ 7260107 w 11092920"/>
              <a:gd name="connsiteY1648" fmla="*/ 2173413 h 11402950"/>
              <a:gd name="connsiteX1649" fmla="*/ 7208515 w 11092920"/>
              <a:gd name="connsiteY1649" fmla="*/ 2143364 h 11402950"/>
              <a:gd name="connsiteX1650" fmla="*/ 7199916 w 11092920"/>
              <a:gd name="connsiteY1650" fmla="*/ 2136927 h 11402950"/>
              <a:gd name="connsiteX1651" fmla="*/ 7208515 w 11092920"/>
              <a:gd name="connsiteY1651" fmla="*/ 2139072 h 11402950"/>
              <a:gd name="connsiteX1652" fmla="*/ 7315998 w 11092920"/>
              <a:gd name="connsiteY1652" fmla="*/ 2194880 h 11402950"/>
              <a:gd name="connsiteX1653" fmla="*/ 7339644 w 11092920"/>
              <a:gd name="connsiteY1653" fmla="*/ 2207761 h 11402950"/>
              <a:gd name="connsiteX1654" fmla="*/ 7343943 w 11092920"/>
              <a:gd name="connsiteY1654" fmla="*/ 2212054 h 11402950"/>
              <a:gd name="connsiteX1655" fmla="*/ 7371889 w 11092920"/>
              <a:gd name="connsiteY1655" fmla="*/ 2227082 h 11402950"/>
              <a:gd name="connsiteX1656" fmla="*/ 7421331 w 11092920"/>
              <a:gd name="connsiteY1656" fmla="*/ 2248549 h 11402950"/>
              <a:gd name="connsiteX1657" fmla="*/ 7369739 w 11092920"/>
              <a:gd name="connsiteY1657" fmla="*/ 2218495 h 11402950"/>
              <a:gd name="connsiteX1658" fmla="*/ 7279454 w 11092920"/>
              <a:gd name="connsiteY1658" fmla="*/ 2169120 h 11402950"/>
              <a:gd name="connsiteX1659" fmla="*/ 7279454 w 11092920"/>
              <a:gd name="connsiteY1659" fmla="*/ 2166975 h 11402950"/>
              <a:gd name="connsiteX1660" fmla="*/ 7176270 w 11092920"/>
              <a:gd name="connsiteY1660" fmla="*/ 2113315 h 11402950"/>
              <a:gd name="connsiteX1661" fmla="*/ 7171971 w 11092920"/>
              <a:gd name="connsiteY1661" fmla="*/ 2109021 h 11402950"/>
              <a:gd name="connsiteX1662" fmla="*/ 7096733 w 11092920"/>
              <a:gd name="connsiteY1662" fmla="*/ 2076824 h 11402950"/>
              <a:gd name="connsiteX1663" fmla="*/ 7094583 w 11092920"/>
              <a:gd name="connsiteY1663" fmla="*/ 2076824 h 11402950"/>
              <a:gd name="connsiteX1664" fmla="*/ 7051590 w 11092920"/>
              <a:gd name="connsiteY1664" fmla="*/ 2057509 h 11402950"/>
              <a:gd name="connsiteX1665" fmla="*/ 6926911 w 11092920"/>
              <a:gd name="connsiteY1665" fmla="*/ 2012428 h 11402950"/>
              <a:gd name="connsiteX1666" fmla="*/ 6802231 w 11092920"/>
              <a:gd name="connsiteY1666" fmla="*/ 1971644 h 11402950"/>
              <a:gd name="connsiteX1667" fmla="*/ 6782884 w 11092920"/>
              <a:gd name="connsiteY1667" fmla="*/ 1965204 h 11402950"/>
              <a:gd name="connsiteX1668" fmla="*/ 6677551 w 11092920"/>
              <a:gd name="connsiteY1668" fmla="*/ 1930861 h 11402950"/>
              <a:gd name="connsiteX1669" fmla="*/ 6643156 w 11092920"/>
              <a:gd name="connsiteY1669" fmla="*/ 1911542 h 11402950"/>
              <a:gd name="connsiteX1670" fmla="*/ 6651755 w 11092920"/>
              <a:gd name="connsiteY1670" fmla="*/ 1911542 h 11402950"/>
              <a:gd name="connsiteX1671" fmla="*/ 6632408 w 11092920"/>
              <a:gd name="connsiteY1671" fmla="*/ 1905102 h 11402950"/>
              <a:gd name="connsiteX1672" fmla="*/ 6629990 w 11092920"/>
              <a:gd name="connsiteY1672" fmla="*/ 1895710 h 11402950"/>
              <a:gd name="connsiteX1673" fmla="*/ 6399212 w 11092920"/>
              <a:gd name="connsiteY1673" fmla="*/ 1890638 h 11402950"/>
              <a:gd name="connsiteX1674" fmla="*/ 6543674 w 11092920"/>
              <a:gd name="connsiteY1674" fmla="*/ 1922856 h 11402950"/>
              <a:gd name="connsiteX1675" fmla="*/ 6664419 w 11092920"/>
              <a:gd name="connsiteY1675" fmla="*/ 1950775 h 11402950"/>
              <a:gd name="connsiteX1676" fmla="*/ 6681669 w 11092920"/>
              <a:gd name="connsiteY1676" fmla="*/ 1957219 h 11402950"/>
              <a:gd name="connsiteX1677" fmla="*/ 6688137 w 11092920"/>
              <a:gd name="connsiteY1677" fmla="*/ 1961513 h 11402950"/>
              <a:gd name="connsiteX1678" fmla="*/ 6685981 w 11092920"/>
              <a:gd name="connsiteY1678" fmla="*/ 1963662 h 11402950"/>
              <a:gd name="connsiteX1679" fmla="*/ 6554455 w 11092920"/>
              <a:gd name="connsiteY1679" fmla="*/ 1927151 h 11402950"/>
              <a:gd name="connsiteX1680" fmla="*/ 6543674 w 11092920"/>
              <a:gd name="connsiteY1680" fmla="*/ 1925002 h 11402950"/>
              <a:gd name="connsiteX1681" fmla="*/ 6422930 w 11092920"/>
              <a:gd name="connsiteY1681" fmla="*/ 1897082 h 11402950"/>
              <a:gd name="connsiteX1682" fmla="*/ 6399212 w 11092920"/>
              <a:gd name="connsiteY1682" fmla="*/ 1890638 h 11402950"/>
              <a:gd name="connsiteX1683" fmla="*/ 6234662 w 11092920"/>
              <a:gd name="connsiteY1683" fmla="*/ 1887453 h 11402950"/>
              <a:gd name="connsiteX1684" fmla="*/ 6442074 w 11092920"/>
              <a:gd name="connsiteY1684" fmla="*/ 1933491 h 11402950"/>
              <a:gd name="connsiteX1685" fmla="*/ 6347990 w 11092920"/>
              <a:gd name="connsiteY1685" fmla="*/ 1911568 h 11402950"/>
              <a:gd name="connsiteX1686" fmla="*/ 6326608 w 11092920"/>
              <a:gd name="connsiteY1686" fmla="*/ 1909375 h 11402950"/>
              <a:gd name="connsiteX1687" fmla="*/ 6232524 w 11092920"/>
              <a:gd name="connsiteY1687" fmla="*/ 1889646 h 11402950"/>
              <a:gd name="connsiteX1688" fmla="*/ 6234662 w 11092920"/>
              <a:gd name="connsiteY1688" fmla="*/ 1887453 h 11402950"/>
              <a:gd name="connsiteX1689" fmla="*/ 9064624 w 11092920"/>
              <a:gd name="connsiteY1689" fmla="*/ 1887438 h 11402950"/>
              <a:gd name="connsiteX1690" fmla="*/ 9236539 w 11092920"/>
              <a:gd name="connsiteY1690" fmla="*/ 2053438 h 11402950"/>
              <a:gd name="connsiteX1691" fmla="*/ 9227943 w 11092920"/>
              <a:gd name="connsiteY1691" fmla="*/ 2055595 h 11402950"/>
              <a:gd name="connsiteX1692" fmla="*/ 9064624 w 11092920"/>
              <a:gd name="connsiteY1692" fmla="*/ 1887438 h 11402950"/>
              <a:gd name="connsiteX1693" fmla="*/ 6368965 w 11092920"/>
              <a:gd name="connsiteY1693" fmla="*/ 1885168 h 11402950"/>
              <a:gd name="connsiteX1694" fmla="*/ 6399212 w 11092920"/>
              <a:gd name="connsiteY1694" fmla="*/ 1890640 h 11402950"/>
              <a:gd name="connsiteX1695" fmla="*/ 6373568 w 11092920"/>
              <a:gd name="connsiteY1695" fmla="*/ 1886194 h 11402950"/>
              <a:gd name="connsiteX1696" fmla="*/ 5640577 w 11092920"/>
              <a:gd name="connsiteY1696" fmla="*/ 1885072 h 11402950"/>
              <a:gd name="connsiteX1697" fmla="*/ 5765799 w 11092920"/>
              <a:gd name="connsiteY1697" fmla="*/ 1887453 h 11402950"/>
              <a:gd name="connsiteX1698" fmla="*/ 5638418 w 11092920"/>
              <a:gd name="connsiteY1698" fmla="*/ 1889835 h 11402950"/>
              <a:gd name="connsiteX1699" fmla="*/ 5495924 w 11092920"/>
              <a:gd name="connsiteY1699" fmla="*/ 1892216 h 11402950"/>
              <a:gd name="connsiteX1700" fmla="*/ 5640577 w 11092920"/>
              <a:gd name="connsiteY1700" fmla="*/ 1885072 h 11402950"/>
              <a:gd name="connsiteX1701" fmla="*/ 6343649 w 11092920"/>
              <a:gd name="connsiteY1701" fmla="*/ 1879525 h 11402950"/>
              <a:gd name="connsiteX1702" fmla="*/ 6368965 w 11092920"/>
              <a:gd name="connsiteY1702" fmla="*/ 1885168 h 11402950"/>
              <a:gd name="connsiteX1703" fmla="*/ 6350060 w 11092920"/>
              <a:gd name="connsiteY1703" fmla="*/ 1881749 h 11402950"/>
              <a:gd name="connsiteX1704" fmla="*/ 6343649 w 11092920"/>
              <a:gd name="connsiteY1704" fmla="*/ 1879525 h 11402950"/>
              <a:gd name="connsiteX1705" fmla="*/ 9146823 w 11092920"/>
              <a:gd name="connsiteY1705" fmla="*/ 1857310 h 11402950"/>
              <a:gd name="connsiteX1706" fmla="*/ 9198474 w 11092920"/>
              <a:gd name="connsiteY1706" fmla="*/ 1900227 h 11402950"/>
              <a:gd name="connsiteX1707" fmla="*/ 9217843 w 11092920"/>
              <a:gd name="connsiteY1707" fmla="*/ 1917393 h 11402950"/>
              <a:gd name="connsiteX1708" fmla="*/ 9209234 w 11092920"/>
              <a:gd name="connsiteY1708" fmla="*/ 1893787 h 11402950"/>
              <a:gd name="connsiteX1709" fmla="*/ 9250125 w 11092920"/>
              <a:gd name="connsiteY1709" fmla="*/ 1943145 h 11402950"/>
              <a:gd name="connsiteX1710" fmla="*/ 9303928 w 11092920"/>
              <a:gd name="connsiteY1710" fmla="*/ 1988207 h 11402950"/>
              <a:gd name="connsiteX1711" fmla="*/ 9297472 w 11092920"/>
              <a:gd name="connsiteY1711" fmla="*/ 1994644 h 11402950"/>
              <a:gd name="connsiteX1712" fmla="*/ 9329754 w 11092920"/>
              <a:gd name="connsiteY1712" fmla="*/ 2028981 h 11402950"/>
              <a:gd name="connsiteX1713" fmla="*/ 9340514 w 11092920"/>
              <a:gd name="connsiteY1713" fmla="*/ 2037563 h 11402950"/>
              <a:gd name="connsiteX1714" fmla="*/ 9445969 w 11092920"/>
              <a:gd name="connsiteY1714" fmla="*/ 2140568 h 11402950"/>
              <a:gd name="connsiteX1715" fmla="*/ 9538510 w 11092920"/>
              <a:gd name="connsiteY1715" fmla="*/ 2232846 h 11402950"/>
              <a:gd name="connsiteX1716" fmla="*/ 9512685 w 11092920"/>
              <a:gd name="connsiteY1716" fmla="*/ 2213529 h 11402950"/>
              <a:gd name="connsiteX1717" fmla="*/ 9551423 w 11092920"/>
              <a:gd name="connsiteY1717" fmla="*/ 2262892 h 11402950"/>
              <a:gd name="connsiteX1718" fmla="*/ 9486859 w 11092920"/>
              <a:gd name="connsiteY1718" fmla="*/ 2215678 h 11402950"/>
              <a:gd name="connsiteX1719" fmla="*/ 9308232 w 11092920"/>
              <a:gd name="connsiteY1719" fmla="*/ 2024686 h 11402950"/>
              <a:gd name="connsiteX1720" fmla="*/ 9291015 w 11092920"/>
              <a:gd name="connsiteY1720" fmla="*/ 2005373 h 11402950"/>
              <a:gd name="connsiteX1721" fmla="*/ 9196322 w 11092920"/>
              <a:gd name="connsiteY1721" fmla="*/ 1913102 h 11402950"/>
              <a:gd name="connsiteX1722" fmla="*/ 9146823 w 11092920"/>
              <a:gd name="connsiteY1722" fmla="*/ 1857310 h 11402950"/>
              <a:gd name="connsiteX1723" fmla="*/ 6519958 w 11092920"/>
              <a:gd name="connsiteY1723" fmla="*/ 1849352 h 11402950"/>
              <a:gd name="connsiteX1724" fmla="*/ 6614494 w 11092920"/>
              <a:gd name="connsiteY1724" fmla="*/ 1874988 h 11402950"/>
              <a:gd name="connsiteX1725" fmla="*/ 6689693 w 11092920"/>
              <a:gd name="connsiteY1725" fmla="*/ 1894213 h 11402950"/>
              <a:gd name="connsiteX1726" fmla="*/ 6807863 w 11092920"/>
              <a:gd name="connsiteY1726" fmla="*/ 1932665 h 11402950"/>
              <a:gd name="connsiteX1727" fmla="*/ 6906159 w 11092920"/>
              <a:gd name="connsiteY1727" fmla="*/ 1965511 h 11402950"/>
              <a:gd name="connsiteX1728" fmla="*/ 6948994 w 11092920"/>
              <a:gd name="connsiteY1728" fmla="*/ 1982474 h 11402950"/>
              <a:gd name="connsiteX1729" fmla="*/ 6911192 w 11092920"/>
              <a:gd name="connsiteY1729" fmla="*/ 1967250 h 11402950"/>
              <a:gd name="connsiteX1730" fmla="*/ 6876715 w 11092920"/>
              <a:gd name="connsiteY1730" fmla="*/ 1952241 h 11402950"/>
              <a:gd name="connsiteX1731" fmla="*/ 6835774 w 11092920"/>
              <a:gd name="connsiteY1731" fmla="*/ 1935089 h 11402950"/>
              <a:gd name="connsiteX1732" fmla="*/ 6842238 w 11092920"/>
              <a:gd name="connsiteY1732" fmla="*/ 1937233 h 11402950"/>
              <a:gd name="connsiteX1733" fmla="*/ 6844393 w 11092920"/>
              <a:gd name="connsiteY1733" fmla="*/ 1937233 h 11402950"/>
              <a:gd name="connsiteX1734" fmla="*/ 6990920 w 11092920"/>
              <a:gd name="connsiteY1734" fmla="*/ 1986547 h 11402950"/>
              <a:gd name="connsiteX1735" fmla="*/ 7068493 w 11092920"/>
              <a:gd name="connsiteY1735" fmla="*/ 2018710 h 11402950"/>
              <a:gd name="connsiteX1736" fmla="*/ 7143911 w 11092920"/>
              <a:gd name="connsiteY1736" fmla="*/ 2050875 h 11402950"/>
              <a:gd name="connsiteX1737" fmla="*/ 7234413 w 11092920"/>
              <a:gd name="connsiteY1737" fmla="*/ 2089469 h 11402950"/>
              <a:gd name="connsiteX1738" fmla="*/ 7281819 w 11092920"/>
              <a:gd name="connsiteY1738" fmla="*/ 2113050 h 11402950"/>
              <a:gd name="connsiteX1739" fmla="*/ 7385249 w 11092920"/>
              <a:gd name="connsiteY1739" fmla="*/ 2158079 h 11402950"/>
              <a:gd name="connsiteX1740" fmla="*/ 7389559 w 11092920"/>
              <a:gd name="connsiteY1740" fmla="*/ 2158079 h 11402950"/>
              <a:gd name="connsiteX1741" fmla="*/ 7406797 w 11092920"/>
              <a:gd name="connsiteY1741" fmla="*/ 2170939 h 11402950"/>
              <a:gd name="connsiteX1742" fmla="*/ 7408952 w 11092920"/>
              <a:gd name="connsiteY1742" fmla="*/ 2173084 h 11402950"/>
              <a:gd name="connsiteX1743" fmla="*/ 7432655 w 11092920"/>
              <a:gd name="connsiteY1743" fmla="*/ 2185950 h 11402950"/>
              <a:gd name="connsiteX1744" fmla="*/ 7439119 w 11092920"/>
              <a:gd name="connsiteY1744" fmla="*/ 2194530 h 11402950"/>
              <a:gd name="connsiteX1745" fmla="*/ 7445584 w 11092920"/>
              <a:gd name="connsiteY1745" fmla="*/ 2200961 h 11402950"/>
              <a:gd name="connsiteX1746" fmla="*/ 7441274 w 11092920"/>
              <a:gd name="connsiteY1746" fmla="*/ 2200961 h 11402950"/>
              <a:gd name="connsiteX1747" fmla="*/ 7553324 w 11092920"/>
              <a:gd name="connsiteY1747" fmla="*/ 2261006 h 11402950"/>
              <a:gd name="connsiteX1748" fmla="*/ 7553324 w 11092920"/>
              <a:gd name="connsiteY1748" fmla="*/ 2265294 h 11402950"/>
              <a:gd name="connsiteX1749" fmla="*/ 7449893 w 11092920"/>
              <a:gd name="connsiteY1749" fmla="*/ 2207393 h 11402950"/>
              <a:gd name="connsiteX1750" fmla="*/ 7396023 w 11092920"/>
              <a:gd name="connsiteY1750" fmla="*/ 2181664 h 11402950"/>
              <a:gd name="connsiteX1751" fmla="*/ 7279664 w 11092920"/>
              <a:gd name="connsiteY1751" fmla="*/ 2117341 h 11402950"/>
              <a:gd name="connsiteX1752" fmla="*/ 7197781 w 11092920"/>
              <a:gd name="connsiteY1752" fmla="*/ 2080893 h 11402950"/>
              <a:gd name="connsiteX1753" fmla="*/ 7133137 w 11092920"/>
              <a:gd name="connsiteY1753" fmla="*/ 2050875 h 11402950"/>
              <a:gd name="connsiteX1754" fmla="*/ 7016778 w 11092920"/>
              <a:gd name="connsiteY1754" fmla="*/ 2007987 h 11402950"/>
              <a:gd name="connsiteX1755" fmla="*/ 7004328 w 11092920"/>
              <a:gd name="connsiteY1755" fmla="*/ 2004448 h 11402950"/>
              <a:gd name="connsiteX1756" fmla="*/ 7014526 w 11092920"/>
              <a:gd name="connsiteY1756" fmla="*/ 2008686 h 11402950"/>
              <a:gd name="connsiteX1757" fmla="*/ 6994786 w 11092920"/>
              <a:gd name="connsiteY1757" fmla="*/ 2005297 h 11402950"/>
              <a:gd name="connsiteX1758" fmla="*/ 6810011 w 11092920"/>
              <a:gd name="connsiteY1758" fmla="*/ 1939076 h 11402950"/>
              <a:gd name="connsiteX1759" fmla="*/ 6794972 w 11092920"/>
              <a:gd name="connsiteY1759" fmla="*/ 1930530 h 11402950"/>
              <a:gd name="connsiteX1760" fmla="*/ 6689693 w 11092920"/>
              <a:gd name="connsiteY1760" fmla="*/ 1896350 h 11402950"/>
              <a:gd name="connsiteX1761" fmla="*/ 6683247 w 11092920"/>
              <a:gd name="connsiteY1761" fmla="*/ 1896350 h 11402950"/>
              <a:gd name="connsiteX1762" fmla="*/ 6565077 w 11092920"/>
              <a:gd name="connsiteY1762" fmla="*/ 1866442 h 11402950"/>
              <a:gd name="connsiteX1763" fmla="*/ 6519958 w 11092920"/>
              <a:gd name="connsiteY1763" fmla="*/ 1849352 h 11402950"/>
              <a:gd name="connsiteX1764" fmla="*/ 6142037 w 11092920"/>
              <a:gd name="connsiteY1764" fmla="*/ 1843014 h 11402950"/>
              <a:gd name="connsiteX1765" fmla="*/ 6176508 w 11092920"/>
              <a:gd name="connsiteY1765" fmla="*/ 1846982 h 11402950"/>
              <a:gd name="connsiteX1766" fmla="*/ 6202362 w 11092920"/>
              <a:gd name="connsiteY1766" fmla="*/ 1850952 h 11402950"/>
              <a:gd name="connsiteX1767" fmla="*/ 6142037 w 11092920"/>
              <a:gd name="connsiteY1767" fmla="*/ 1843014 h 11402950"/>
              <a:gd name="connsiteX1768" fmla="*/ 5816599 w 11092920"/>
              <a:gd name="connsiteY1768" fmla="*/ 1839828 h 11402950"/>
              <a:gd name="connsiteX1769" fmla="*/ 5934819 w 11092920"/>
              <a:gd name="connsiteY1769" fmla="*/ 1848445 h 11402950"/>
              <a:gd name="connsiteX1770" fmla="*/ 6031544 w 11092920"/>
              <a:gd name="connsiteY1770" fmla="*/ 1857062 h 11402950"/>
              <a:gd name="connsiteX1771" fmla="*/ 5958463 w 11092920"/>
              <a:gd name="connsiteY1771" fmla="*/ 1854909 h 11402950"/>
              <a:gd name="connsiteX1772" fmla="*/ 5934819 w 11092920"/>
              <a:gd name="connsiteY1772" fmla="*/ 1852755 h 11402950"/>
              <a:gd name="connsiteX1773" fmla="*/ 5816599 w 11092920"/>
              <a:gd name="connsiteY1773" fmla="*/ 1839828 h 11402950"/>
              <a:gd name="connsiteX1774" fmla="*/ 7516812 w 11092920"/>
              <a:gd name="connsiteY1774" fmla="*/ 1835748 h 11402950"/>
              <a:gd name="connsiteX1775" fmla="*/ 7624329 w 11092920"/>
              <a:gd name="connsiteY1775" fmla="*/ 1883269 h 11402950"/>
              <a:gd name="connsiteX1776" fmla="*/ 7753350 w 11092920"/>
              <a:gd name="connsiteY1776" fmla="*/ 1958871 h 11402950"/>
              <a:gd name="connsiteX1777" fmla="*/ 7622179 w 11092920"/>
              <a:gd name="connsiteY1777" fmla="*/ 1894070 h 11402950"/>
              <a:gd name="connsiteX1778" fmla="*/ 7622179 w 11092920"/>
              <a:gd name="connsiteY1778" fmla="*/ 1889749 h 11402950"/>
              <a:gd name="connsiteX1779" fmla="*/ 7516812 w 11092920"/>
              <a:gd name="connsiteY1779" fmla="*/ 1835748 h 11402950"/>
              <a:gd name="connsiteX1780" fmla="*/ 7980362 w 11092920"/>
              <a:gd name="connsiteY1780" fmla="*/ 1831879 h 11402950"/>
              <a:gd name="connsiteX1781" fmla="*/ 8032273 w 11092920"/>
              <a:gd name="connsiteY1781" fmla="*/ 1863974 h 11402950"/>
              <a:gd name="connsiteX1782" fmla="*/ 8001992 w 11092920"/>
              <a:gd name="connsiteY1782" fmla="*/ 1840438 h 11402950"/>
              <a:gd name="connsiteX1783" fmla="*/ 8153400 w 11092920"/>
              <a:gd name="connsiteY1783" fmla="*/ 1930304 h 11402950"/>
              <a:gd name="connsiteX1784" fmla="*/ 8069044 w 11092920"/>
              <a:gd name="connsiteY1784" fmla="*/ 1887510 h 11402950"/>
              <a:gd name="connsiteX1785" fmla="*/ 8099326 w 11092920"/>
              <a:gd name="connsiteY1785" fmla="*/ 1908907 h 11402950"/>
              <a:gd name="connsiteX1786" fmla="*/ 7980362 w 11092920"/>
              <a:gd name="connsiteY1786" fmla="*/ 1834018 h 11402950"/>
              <a:gd name="connsiteX1787" fmla="*/ 7980362 w 11092920"/>
              <a:gd name="connsiteY1787" fmla="*/ 1831879 h 11402950"/>
              <a:gd name="connsiteX1788" fmla="*/ 5162549 w 11092920"/>
              <a:gd name="connsiteY1788" fmla="*/ 1827126 h 11402950"/>
              <a:gd name="connsiteX1789" fmla="*/ 5045074 w 11092920"/>
              <a:gd name="connsiteY1789" fmla="*/ 1844589 h 11402950"/>
              <a:gd name="connsiteX1790" fmla="*/ 5045074 w 11092920"/>
              <a:gd name="connsiteY1790" fmla="*/ 1842407 h 11402950"/>
              <a:gd name="connsiteX1791" fmla="*/ 5162549 w 11092920"/>
              <a:gd name="connsiteY1791" fmla="*/ 1827126 h 11402950"/>
              <a:gd name="connsiteX1792" fmla="*/ 8467626 w 11092920"/>
              <a:gd name="connsiteY1792" fmla="*/ 1796795 h 11402950"/>
              <a:gd name="connsiteX1793" fmla="*/ 8474008 w 11092920"/>
              <a:gd name="connsiteY1793" fmla="*/ 1797553 h 11402950"/>
              <a:gd name="connsiteX1794" fmla="*/ 8547100 w 11092920"/>
              <a:gd name="connsiteY1794" fmla="*/ 1850882 h 11402950"/>
              <a:gd name="connsiteX1795" fmla="*/ 8547100 w 11092920"/>
              <a:gd name="connsiteY1795" fmla="*/ 1857283 h 11402950"/>
              <a:gd name="connsiteX1796" fmla="*/ 8467626 w 11092920"/>
              <a:gd name="connsiteY1796" fmla="*/ 1796795 h 11402950"/>
              <a:gd name="connsiteX1797" fmla="*/ 5545828 w 11092920"/>
              <a:gd name="connsiteY1797" fmla="*/ 1795434 h 11402950"/>
              <a:gd name="connsiteX1798" fmla="*/ 5616755 w 11092920"/>
              <a:gd name="connsiteY1798" fmla="*/ 1795434 h 11402950"/>
              <a:gd name="connsiteX1799" fmla="*/ 5618904 w 11092920"/>
              <a:gd name="connsiteY1799" fmla="*/ 1795434 h 11402950"/>
              <a:gd name="connsiteX1800" fmla="*/ 5674785 w 11092920"/>
              <a:gd name="connsiteY1800" fmla="*/ 1795434 h 11402950"/>
              <a:gd name="connsiteX1801" fmla="*/ 5674785 w 11092920"/>
              <a:gd name="connsiteY1801" fmla="*/ 1797566 h 11402950"/>
              <a:gd name="connsiteX1802" fmla="*/ 5752159 w 11092920"/>
              <a:gd name="connsiteY1802" fmla="*/ 1797566 h 11402950"/>
              <a:gd name="connsiteX1803" fmla="*/ 5765055 w 11092920"/>
              <a:gd name="connsiteY1803" fmla="*/ 1797566 h 11402950"/>
              <a:gd name="connsiteX1804" fmla="*/ 5818787 w 11092920"/>
              <a:gd name="connsiteY1804" fmla="*/ 1797566 h 11402950"/>
              <a:gd name="connsiteX1805" fmla="*/ 5894012 w 11092920"/>
              <a:gd name="connsiteY1805" fmla="*/ 1801829 h 11402950"/>
              <a:gd name="connsiteX1806" fmla="*/ 5939147 w 11092920"/>
              <a:gd name="connsiteY1806" fmla="*/ 1803961 h 11402950"/>
              <a:gd name="connsiteX1807" fmla="*/ 5956341 w 11092920"/>
              <a:gd name="connsiteY1807" fmla="*/ 1806091 h 11402950"/>
              <a:gd name="connsiteX1808" fmla="*/ 5958490 w 11092920"/>
              <a:gd name="connsiteY1808" fmla="*/ 1806091 h 11402950"/>
              <a:gd name="connsiteX1809" fmla="*/ 5975684 w 11092920"/>
              <a:gd name="connsiteY1809" fmla="*/ 1808221 h 11402950"/>
              <a:gd name="connsiteX1810" fmla="*/ 6035864 w 11092920"/>
              <a:gd name="connsiteY1810" fmla="*/ 1814617 h 11402950"/>
              <a:gd name="connsiteX1811" fmla="*/ 6123985 w 11092920"/>
              <a:gd name="connsiteY1811" fmla="*/ 1823145 h 11402950"/>
              <a:gd name="connsiteX1812" fmla="*/ 6126770 w 11092920"/>
              <a:gd name="connsiteY1812" fmla="*/ 1823145 h 11402950"/>
              <a:gd name="connsiteX1813" fmla="*/ 6089934 w 11092920"/>
              <a:gd name="connsiteY1813" fmla="*/ 1818872 h 11402950"/>
              <a:gd name="connsiteX1814" fmla="*/ 6016624 w 11092920"/>
              <a:gd name="connsiteY1814" fmla="*/ 1806490 h 11402950"/>
              <a:gd name="connsiteX1815" fmla="*/ 6085621 w 11092920"/>
              <a:gd name="connsiteY1815" fmla="*/ 1814745 h 11402950"/>
              <a:gd name="connsiteX1816" fmla="*/ 6161087 w 11092920"/>
              <a:gd name="connsiteY1816" fmla="*/ 1827128 h 11402950"/>
              <a:gd name="connsiteX1817" fmla="*/ 6139468 w 11092920"/>
              <a:gd name="connsiteY1817" fmla="*/ 1824619 h 11402950"/>
              <a:gd name="connsiteX1818" fmla="*/ 6287330 w 11092920"/>
              <a:gd name="connsiteY1818" fmla="*/ 1848730 h 11402950"/>
              <a:gd name="connsiteX1819" fmla="*/ 6175567 w 11092920"/>
              <a:gd name="connsiteY1819" fmla="*/ 1840201 h 11402950"/>
              <a:gd name="connsiteX1820" fmla="*/ 6046611 w 11092920"/>
              <a:gd name="connsiteY1820" fmla="*/ 1827409 h 11402950"/>
              <a:gd name="connsiteX1821" fmla="*/ 6085298 w 11092920"/>
              <a:gd name="connsiteY1821" fmla="*/ 1833804 h 11402950"/>
              <a:gd name="connsiteX1822" fmla="*/ 6046611 w 11092920"/>
              <a:gd name="connsiteY1822" fmla="*/ 1831672 h 11402950"/>
              <a:gd name="connsiteX1823" fmla="*/ 6123985 w 11092920"/>
              <a:gd name="connsiteY1823" fmla="*/ 1842335 h 11402950"/>
              <a:gd name="connsiteX1824" fmla="*/ 6201359 w 11092920"/>
              <a:gd name="connsiteY1824" fmla="*/ 1855124 h 11402950"/>
              <a:gd name="connsiteX1825" fmla="*/ 6302375 w 11092920"/>
              <a:gd name="connsiteY1825" fmla="*/ 1870045 h 11402950"/>
              <a:gd name="connsiteX1826" fmla="*/ 6274434 w 11092920"/>
              <a:gd name="connsiteY1826" fmla="*/ 1867916 h 11402950"/>
              <a:gd name="connsiteX1827" fmla="*/ 6207807 w 11092920"/>
              <a:gd name="connsiteY1827" fmla="*/ 1857256 h 11402950"/>
              <a:gd name="connsiteX1828" fmla="*/ 5814488 w 11092920"/>
              <a:gd name="connsiteY1828" fmla="*/ 1818884 h 11402950"/>
              <a:gd name="connsiteX1829" fmla="*/ 5739264 w 11092920"/>
              <a:gd name="connsiteY1829" fmla="*/ 1812488 h 11402950"/>
              <a:gd name="connsiteX1830" fmla="*/ 5713472 w 11092920"/>
              <a:gd name="connsiteY1830" fmla="*/ 1810358 h 11402950"/>
              <a:gd name="connsiteX1831" fmla="*/ 5689830 w 11092920"/>
              <a:gd name="connsiteY1831" fmla="*/ 1808221 h 11402950"/>
              <a:gd name="connsiteX1832" fmla="*/ 5666188 w 11092920"/>
              <a:gd name="connsiteY1832" fmla="*/ 1808221 h 11402950"/>
              <a:gd name="connsiteX1833" fmla="*/ 5618904 w 11092920"/>
              <a:gd name="connsiteY1833" fmla="*/ 1806091 h 11402950"/>
              <a:gd name="connsiteX1834" fmla="*/ 5560873 w 11092920"/>
              <a:gd name="connsiteY1834" fmla="*/ 1806091 h 11402950"/>
              <a:gd name="connsiteX1835" fmla="*/ 5547978 w 11092920"/>
              <a:gd name="connsiteY1835" fmla="*/ 1806091 h 11402950"/>
              <a:gd name="connsiteX1836" fmla="*/ 5318005 w 11092920"/>
              <a:gd name="connsiteY1836" fmla="*/ 1814617 h 11402950"/>
              <a:gd name="connsiteX1837" fmla="*/ 5354542 w 11092920"/>
              <a:gd name="connsiteY1837" fmla="*/ 1814617 h 11402950"/>
              <a:gd name="connsiteX1838" fmla="*/ 5339497 w 11092920"/>
              <a:gd name="connsiteY1838" fmla="*/ 1829540 h 11402950"/>
              <a:gd name="connsiteX1839" fmla="*/ 5296512 w 11092920"/>
              <a:gd name="connsiteY1839" fmla="*/ 1833804 h 11402950"/>
              <a:gd name="connsiteX1840" fmla="*/ 5307258 w 11092920"/>
              <a:gd name="connsiteY1840" fmla="*/ 1816751 h 11402950"/>
              <a:gd name="connsiteX1841" fmla="*/ 5221287 w 11092920"/>
              <a:gd name="connsiteY1841" fmla="*/ 1821015 h 11402950"/>
              <a:gd name="connsiteX1842" fmla="*/ 5326602 w 11092920"/>
              <a:gd name="connsiteY1842" fmla="*/ 1810358 h 11402950"/>
              <a:gd name="connsiteX1843" fmla="*/ 5446961 w 11092920"/>
              <a:gd name="connsiteY1843" fmla="*/ 1801829 h 11402950"/>
              <a:gd name="connsiteX1844" fmla="*/ 5449111 w 11092920"/>
              <a:gd name="connsiteY1844" fmla="*/ 1801829 h 11402950"/>
              <a:gd name="connsiteX1845" fmla="*/ 5455559 w 11092920"/>
              <a:gd name="connsiteY1845" fmla="*/ 1799694 h 11402950"/>
              <a:gd name="connsiteX1846" fmla="*/ 5459857 w 11092920"/>
              <a:gd name="connsiteY1846" fmla="*/ 1799694 h 11402950"/>
              <a:gd name="connsiteX1847" fmla="*/ 5468454 w 11092920"/>
              <a:gd name="connsiteY1847" fmla="*/ 1799694 h 11402950"/>
              <a:gd name="connsiteX1848" fmla="*/ 5472753 w 11092920"/>
              <a:gd name="connsiteY1848" fmla="*/ 1799694 h 11402950"/>
              <a:gd name="connsiteX1849" fmla="*/ 5545828 w 11092920"/>
              <a:gd name="connsiteY1849" fmla="*/ 1797566 h 11402950"/>
              <a:gd name="connsiteX1850" fmla="*/ 5545828 w 11092920"/>
              <a:gd name="connsiteY1850" fmla="*/ 1795434 h 11402950"/>
              <a:gd name="connsiteX1851" fmla="*/ 5762624 w 11092920"/>
              <a:gd name="connsiteY1851" fmla="*/ 1790616 h 11402950"/>
              <a:gd name="connsiteX1852" fmla="*/ 5943490 w 11092920"/>
              <a:gd name="connsiteY1852" fmla="*/ 1799082 h 11402950"/>
              <a:gd name="connsiteX1853" fmla="*/ 5939183 w 11092920"/>
              <a:gd name="connsiteY1853" fmla="*/ 1803315 h 11402950"/>
              <a:gd name="connsiteX1854" fmla="*/ 5762624 w 11092920"/>
              <a:gd name="connsiteY1854" fmla="*/ 1790616 h 11402950"/>
              <a:gd name="connsiteX1855" fmla="*/ 5351462 w 11092920"/>
              <a:gd name="connsiteY1855" fmla="*/ 1787454 h 11402950"/>
              <a:gd name="connsiteX1856" fmla="*/ 5336427 w 11092920"/>
              <a:gd name="connsiteY1856" fmla="*/ 1793169 h 11402950"/>
              <a:gd name="connsiteX1857" fmla="*/ 5291324 w 11092920"/>
              <a:gd name="connsiteY1857" fmla="*/ 1796977 h 11402950"/>
              <a:gd name="connsiteX1858" fmla="*/ 5306358 w 11092920"/>
              <a:gd name="connsiteY1858" fmla="*/ 1789359 h 11402950"/>
              <a:gd name="connsiteX1859" fmla="*/ 5351462 w 11092920"/>
              <a:gd name="connsiteY1859" fmla="*/ 1787454 h 11402950"/>
              <a:gd name="connsiteX1860" fmla="*/ 5968554 w 11092920"/>
              <a:gd name="connsiteY1860" fmla="*/ 1776352 h 11402950"/>
              <a:gd name="connsiteX1861" fmla="*/ 5990933 w 11092920"/>
              <a:gd name="connsiteY1861" fmla="*/ 1776889 h 11402950"/>
              <a:gd name="connsiteX1862" fmla="*/ 6141927 w 11092920"/>
              <a:gd name="connsiteY1862" fmla="*/ 1791924 h 11402950"/>
              <a:gd name="connsiteX1863" fmla="*/ 6221739 w 11092920"/>
              <a:gd name="connsiteY1863" fmla="*/ 1804811 h 11402950"/>
              <a:gd name="connsiteX1864" fmla="*/ 6163498 w 11092920"/>
              <a:gd name="connsiteY1864" fmla="*/ 1802663 h 11402950"/>
              <a:gd name="connsiteX1865" fmla="*/ 5967205 w 11092920"/>
              <a:gd name="connsiteY1865" fmla="*/ 1779037 h 11402950"/>
              <a:gd name="connsiteX1866" fmla="*/ 5968554 w 11092920"/>
              <a:gd name="connsiteY1866" fmla="*/ 1776352 h 11402950"/>
              <a:gd name="connsiteX1867" fmla="*/ 7016749 w 11092920"/>
              <a:gd name="connsiteY1867" fmla="*/ 1771551 h 11402950"/>
              <a:gd name="connsiteX1868" fmla="*/ 7272831 w 11092920"/>
              <a:gd name="connsiteY1868" fmla="*/ 1862227 h 11402950"/>
              <a:gd name="connsiteX1869" fmla="*/ 7242704 w 11092920"/>
              <a:gd name="connsiteY1869" fmla="*/ 1860069 h 11402950"/>
              <a:gd name="connsiteX1870" fmla="*/ 7195361 w 11092920"/>
              <a:gd name="connsiteY1870" fmla="*/ 1840638 h 11402950"/>
              <a:gd name="connsiteX1871" fmla="*/ 7096371 w 11092920"/>
              <a:gd name="connsiteY1871" fmla="*/ 1801776 h 11402950"/>
              <a:gd name="connsiteX1872" fmla="*/ 7016749 w 11092920"/>
              <a:gd name="connsiteY1872" fmla="*/ 1771551 h 11402950"/>
              <a:gd name="connsiteX1873" fmla="*/ 7386637 w 11092920"/>
              <a:gd name="connsiteY1873" fmla="*/ 1754115 h 11402950"/>
              <a:gd name="connsiteX1874" fmla="*/ 7513637 w 11092920"/>
              <a:gd name="connsiteY1874" fmla="*/ 1812284 h 11402950"/>
              <a:gd name="connsiteX1875" fmla="*/ 7511484 w 11092920"/>
              <a:gd name="connsiteY1875" fmla="*/ 1814440 h 11402950"/>
              <a:gd name="connsiteX1876" fmla="*/ 7461976 w 11092920"/>
              <a:gd name="connsiteY1876" fmla="*/ 1792894 h 11402950"/>
              <a:gd name="connsiteX1877" fmla="*/ 7386637 w 11092920"/>
              <a:gd name="connsiteY1877" fmla="*/ 1754115 h 11402950"/>
              <a:gd name="connsiteX1878" fmla="*/ 9292981 w 11092920"/>
              <a:gd name="connsiteY1878" fmla="*/ 1696640 h 11402950"/>
              <a:gd name="connsiteX1879" fmla="*/ 9351095 w 11092920"/>
              <a:gd name="connsiteY1879" fmla="*/ 1737412 h 11402950"/>
              <a:gd name="connsiteX1880" fmla="*/ 9372619 w 11092920"/>
              <a:gd name="connsiteY1880" fmla="*/ 1754579 h 11402950"/>
              <a:gd name="connsiteX1881" fmla="*/ 9370467 w 11092920"/>
              <a:gd name="connsiteY1881" fmla="*/ 1720250 h 11402950"/>
              <a:gd name="connsiteX1882" fmla="*/ 9407057 w 11092920"/>
              <a:gd name="connsiteY1882" fmla="*/ 1778186 h 11402950"/>
              <a:gd name="connsiteX1883" fmla="*/ 9467324 w 11092920"/>
              <a:gd name="connsiteY1883" fmla="*/ 1823250 h 11402950"/>
              <a:gd name="connsiteX1884" fmla="*/ 9454410 w 11092920"/>
              <a:gd name="connsiteY1884" fmla="*/ 1833982 h 11402950"/>
              <a:gd name="connsiteX1885" fmla="*/ 9596467 w 11092920"/>
              <a:gd name="connsiteY1885" fmla="*/ 1990639 h 11402950"/>
              <a:gd name="connsiteX1886" fmla="*/ 9626600 w 11092920"/>
              <a:gd name="connsiteY1886" fmla="*/ 2029269 h 11402950"/>
              <a:gd name="connsiteX1887" fmla="*/ 9598619 w 11092920"/>
              <a:gd name="connsiteY1887" fmla="*/ 2014245 h 11402950"/>
              <a:gd name="connsiteX1888" fmla="*/ 9437191 w 11092920"/>
              <a:gd name="connsiteY1888" fmla="*/ 1857590 h 11402950"/>
              <a:gd name="connsiteX1889" fmla="*/ 9340333 w 11092920"/>
              <a:gd name="connsiteY1889" fmla="*/ 1756725 h 11402950"/>
              <a:gd name="connsiteX1890" fmla="*/ 9292981 w 11092920"/>
              <a:gd name="connsiteY1890" fmla="*/ 1696640 h 11402950"/>
              <a:gd name="connsiteX1891" fmla="*/ 6556472 w 11092920"/>
              <a:gd name="connsiteY1891" fmla="*/ 1695372 h 11402950"/>
              <a:gd name="connsiteX1892" fmla="*/ 6655336 w 11092920"/>
              <a:gd name="connsiteY1892" fmla="*/ 1723050 h 11402950"/>
              <a:gd name="connsiteX1893" fmla="*/ 6734858 w 11092920"/>
              <a:gd name="connsiteY1893" fmla="*/ 1744339 h 11402950"/>
              <a:gd name="connsiteX1894" fmla="*/ 6857364 w 11092920"/>
              <a:gd name="connsiteY1894" fmla="*/ 1784794 h 11402950"/>
              <a:gd name="connsiteX1895" fmla="*/ 7059392 w 11092920"/>
              <a:gd name="connsiteY1895" fmla="*/ 1855054 h 11402950"/>
              <a:gd name="connsiteX1896" fmla="*/ 7050795 w 11092920"/>
              <a:gd name="connsiteY1896" fmla="*/ 1863570 h 11402950"/>
              <a:gd name="connsiteX1897" fmla="*/ 6859513 w 11092920"/>
              <a:gd name="connsiteY1897" fmla="*/ 1793310 h 11402950"/>
              <a:gd name="connsiteX1898" fmla="*/ 6842319 w 11092920"/>
              <a:gd name="connsiteY1898" fmla="*/ 1784794 h 11402950"/>
              <a:gd name="connsiteX1899" fmla="*/ 6732709 w 11092920"/>
              <a:gd name="connsiteY1899" fmla="*/ 1748598 h 11402950"/>
              <a:gd name="connsiteX1900" fmla="*/ 6726261 w 11092920"/>
              <a:gd name="connsiteY1900" fmla="*/ 1748598 h 11402950"/>
              <a:gd name="connsiteX1901" fmla="*/ 6601606 w 11092920"/>
              <a:gd name="connsiteY1901" fmla="*/ 1718791 h 11402950"/>
              <a:gd name="connsiteX1902" fmla="*/ 6556472 w 11092920"/>
              <a:gd name="connsiteY1902" fmla="*/ 1695372 h 11402950"/>
              <a:gd name="connsiteX1903" fmla="*/ 5766997 w 11092920"/>
              <a:gd name="connsiteY1903" fmla="*/ 1687434 h 11402950"/>
              <a:gd name="connsiteX1904" fmla="*/ 5952041 w 11092920"/>
              <a:gd name="connsiteY1904" fmla="*/ 1698217 h 11402950"/>
              <a:gd name="connsiteX1905" fmla="*/ 5954193 w 11092920"/>
              <a:gd name="connsiteY1905" fmla="*/ 1702530 h 11402950"/>
              <a:gd name="connsiteX1906" fmla="*/ 6042412 w 11092920"/>
              <a:gd name="connsiteY1906" fmla="*/ 1706841 h 11402950"/>
              <a:gd name="connsiteX1907" fmla="*/ 6029502 w 11092920"/>
              <a:gd name="connsiteY1907" fmla="*/ 1702530 h 11402950"/>
              <a:gd name="connsiteX1908" fmla="*/ 6098356 w 11092920"/>
              <a:gd name="connsiteY1908" fmla="*/ 1708997 h 11402950"/>
              <a:gd name="connsiteX1909" fmla="*/ 6173664 w 11092920"/>
              <a:gd name="connsiteY1909" fmla="*/ 1726244 h 11402950"/>
              <a:gd name="connsiteX1910" fmla="*/ 6145692 w 11092920"/>
              <a:gd name="connsiteY1910" fmla="*/ 1724088 h 11402950"/>
              <a:gd name="connsiteX1911" fmla="*/ 6160754 w 11092920"/>
              <a:gd name="connsiteY1911" fmla="*/ 1726244 h 11402950"/>
              <a:gd name="connsiteX1912" fmla="*/ 6307068 w 11092920"/>
              <a:gd name="connsiteY1912" fmla="*/ 1749961 h 11402950"/>
              <a:gd name="connsiteX1913" fmla="*/ 6375922 w 11092920"/>
              <a:gd name="connsiteY1913" fmla="*/ 1765053 h 11402950"/>
              <a:gd name="connsiteX1914" fmla="*/ 6423259 w 11092920"/>
              <a:gd name="connsiteY1914" fmla="*/ 1771525 h 11402950"/>
              <a:gd name="connsiteX1915" fmla="*/ 6548056 w 11092920"/>
              <a:gd name="connsiteY1915" fmla="*/ 1801710 h 11402950"/>
              <a:gd name="connsiteX1916" fmla="*/ 6522236 w 11092920"/>
              <a:gd name="connsiteY1916" fmla="*/ 1799553 h 11402950"/>
              <a:gd name="connsiteX1917" fmla="*/ 6492113 w 11092920"/>
              <a:gd name="connsiteY1917" fmla="*/ 1793085 h 11402950"/>
              <a:gd name="connsiteX1918" fmla="*/ 6517933 w 11092920"/>
              <a:gd name="connsiteY1918" fmla="*/ 1799553 h 11402950"/>
              <a:gd name="connsiteX1919" fmla="*/ 6515781 w 11092920"/>
              <a:gd name="connsiteY1919" fmla="*/ 1803864 h 11402950"/>
              <a:gd name="connsiteX1920" fmla="*/ 6412044 w 11092920"/>
              <a:gd name="connsiteY1920" fmla="*/ 1782651 h 11402950"/>
              <a:gd name="connsiteX1921" fmla="*/ 6403894 w 11092920"/>
              <a:gd name="connsiteY1921" fmla="*/ 1780149 h 11402950"/>
              <a:gd name="connsiteX1922" fmla="*/ 6410349 w 11092920"/>
              <a:gd name="connsiteY1922" fmla="*/ 1782305 h 11402950"/>
              <a:gd name="connsiteX1923" fmla="*/ 6412044 w 11092920"/>
              <a:gd name="connsiteY1923" fmla="*/ 1782651 h 11402950"/>
              <a:gd name="connsiteX1924" fmla="*/ 6420569 w 11092920"/>
              <a:gd name="connsiteY1924" fmla="*/ 1785268 h 11402950"/>
              <a:gd name="connsiteX1925" fmla="*/ 6440472 w 11092920"/>
              <a:gd name="connsiteY1925" fmla="*/ 1788774 h 11402950"/>
              <a:gd name="connsiteX1926" fmla="*/ 6449079 w 11092920"/>
              <a:gd name="connsiteY1926" fmla="*/ 1793085 h 11402950"/>
              <a:gd name="connsiteX1927" fmla="*/ 6459838 w 11092920"/>
              <a:gd name="connsiteY1927" fmla="*/ 1795241 h 11402950"/>
              <a:gd name="connsiteX1928" fmla="*/ 6470596 w 11092920"/>
              <a:gd name="connsiteY1928" fmla="*/ 1797397 h 11402950"/>
              <a:gd name="connsiteX1929" fmla="*/ 6524388 w 11092920"/>
              <a:gd name="connsiteY1929" fmla="*/ 1810333 h 11402950"/>
              <a:gd name="connsiteX1930" fmla="*/ 6604000 w 11092920"/>
              <a:gd name="connsiteY1930" fmla="*/ 1831896 h 11402950"/>
              <a:gd name="connsiteX1931" fmla="*/ 6498568 w 11092920"/>
              <a:gd name="connsiteY1931" fmla="*/ 1806022 h 11402950"/>
              <a:gd name="connsiteX1932" fmla="*/ 6345799 w 11092920"/>
              <a:gd name="connsiteY1932" fmla="*/ 1775836 h 11402950"/>
              <a:gd name="connsiteX1933" fmla="*/ 5868126 w 11092920"/>
              <a:gd name="connsiteY1933" fmla="*/ 1715466 h 11402950"/>
              <a:gd name="connsiteX1934" fmla="*/ 5764845 w 11092920"/>
              <a:gd name="connsiteY1934" fmla="*/ 1708997 h 11402950"/>
              <a:gd name="connsiteX1935" fmla="*/ 5536767 w 11092920"/>
              <a:gd name="connsiteY1935" fmla="*/ 1706841 h 11402950"/>
              <a:gd name="connsiteX1936" fmla="*/ 5465762 w 11092920"/>
              <a:gd name="connsiteY1936" fmla="*/ 1708997 h 11402950"/>
              <a:gd name="connsiteX1937" fmla="*/ 5616380 w 11092920"/>
              <a:gd name="connsiteY1937" fmla="*/ 1702530 h 11402950"/>
              <a:gd name="connsiteX1938" fmla="*/ 5769149 w 11092920"/>
              <a:gd name="connsiteY1938" fmla="*/ 1704684 h 11402950"/>
              <a:gd name="connsiteX1939" fmla="*/ 5827244 w 11092920"/>
              <a:gd name="connsiteY1939" fmla="*/ 1702530 h 11402950"/>
              <a:gd name="connsiteX1940" fmla="*/ 5831547 w 11092920"/>
              <a:gd name="connsiteY1940" fmla="*/ 1702530 h 11402950"/>
              <a:gd name="connsiteX1941" fmla="*/ 5844457 w 11092920"/>
              <a:gd name="connsiteY1941" fmla="*/ 1702530 h 11402950"/>
              <a:gd name="connsiteX1942" fmla="*/ 5952041 w 11092920"/>
              <a:gd name="connsiteY1942" fmla="*/ 1708997 h 11402950"/>
              <a:gd name="connsiteX1943" fmla="*/ 6001530 w 11092920"/>
              <a:gd name="connsiteY1943" fmla="*/ 1706841 h 11402950"/>
              <a:gd name="connsiteX1944" fmla="*/ 5949890 w 11092920"/>
              <a:gd name="connsiteY1944" fmla="*/ 1704684 h 11402950"/>
              <a:gd name="connsiteX1945" fmla="*/ 5947738 w 11092920"/>
              <a:gd name="connsiteY1945" fmla="*/ 1704684 h 11402950"/>
              <a:gd name="connsiteX1946" fmla="*/ 5766997 w 11092920"/>
              <a:gd name="connsiteY1946" fmla="*/ 1687434 h 11402950"/>
              <a:gd name="connsiteX1947" fmla="*/ 5672141 w 11092920"/>
              <a:gd name="connsiteY1947" fmla="*/ 1686737 h 11402950"/>
              <a:gd name="connsiteX1948" fmla="*/ 5721350 w 11092920"/>
              <a:gd name="connsiteY1948" fmla="*/ 1688681 h 11402950"/>
              <a:gd name="connsiteX1949" fmla="*/ 5706454 w 11092920"/>
              <a:gd name="connsiteY1949" fmla="*/ 1690905 h 11402950"/>
              <a:gd name="connsiteX1950" fmla="*/ 5721350 w 11092920"/>
              <a:gd name="connsiteY1950" fmla="*/ 1690905 h 11402950"/>
              <a:gd name="connsiteX1951" fmla="*/ 5683047 w 11092920"/>
              <a:gd name="connsiteY1951" fmla="*/ 1693128 h 11402950"/>
              <a:gd name="connsiteX1952" fmla="*/ 5621337 w 11092920"/>
              <a:gd name="connsiteY1952" fmla="*/ 1695351 h 11402950"/>
              <a:gd name="connsiteX1953" fmla="*/ 5625593 w 11092920"/>
              <a:gd name="connsiteY1953" fmla="*/ 1693128 h 11402950"/>
              <a:gd name="connsiteX1954" fmla="*/ 5627721 w 11092920"/>
              <a:gd name="connsiteY1954" fmla="*/ 1693128 h 11402950"/>
              <a:gd name="connsiteX1955" fmla="*/ 5672141 w 11092920"/>
              <a:gd name="connsiteY1955" fmla="*/ 1686737 h 11402950"/>
              <a:gd name="connsiteX1956" fmla="*/ 6872287 w 11092920"/>
              <a:gd name="connsiteY1956" fmla="*/ 1674741 h 11402950"/>
              <a:gd name="connsiteX1957" fmla="*/ 7074495 w 11092920"/>
              <a:gd name="connsiteY1957" fmla="*/ 1741458 h 11402950"/>
              <a:gd name="connsiteX1958" fmla="*/ 7242285 w 11092920"/>
              <a:gd name="connsiteY1958" fmla="*/ 1808172 h 11402950"/>
              <a:gd name="connsiteX1959" fmla="*/ 7379959 w 11092920"/>
              <a:gd name="connsiteY1959" fmla="*/ 1864127 h 11402950"/>
              <a:gd name="connsiteX1960" fmla="*/ 7493970 w 11092920"/>
              <a:gd name="connsiteY1960" fmla="*/ 1915778 h 11402950"/>
              <a:gd name="connsiteX1961" fmla="*/ 7321878 w 11092920"/>
              <a:gd name="connsiteY1961" fmla="*/ 1836150 h 11402950"/>
              <a:gd name="connsiteX1962" fmla="*/ 7324029 w 11092920"/>
              <a:gd name="connsiteY1962" fmla="*/ 1836150 h 11402950"/>
              <a:gd name="connsiteX1963" fmla="*/ 7519784 w 11092920"/>
              <a:gd name="connsiteY1963" fmla="*/ 1920083 h 11402950"/>
              <a:gd name="connsiteX1964" fmla="*/ 7549900 w 11092920"/>
              <a:gd name="connsiteY1964" fmla="*/ 1930844 h 11402950"/>
              <a:gd name="connsiteX1965" fmla="*/ 7644551 w 11092920"/>
              <a:gd name="connsiteY1965" fmla="*/ 1986797 h 11402950"/>
              <a:gd name="connsiteX1966" fmla="*/ 7629493 w 11092920"/>
              <a:gd name="connsiteY1966" fmla="*/ 1978189 h 11402950"/>
              <a:gd name="connsiteX1967" fmla="*/ 7726295 w 11092920"/>
              <a:gd name="connsiteY1967" fmla="*/ 2034144 h 11402950"/>
              <a:gd name="connsiteX1968" fmla="*/ 7829550 w 11092920"/>
              <a:gd name="connsiteY1968" fmla="*/ 2092255 h 11402950"/>
              <a:gd name="connsiteX1969" fmla="*/ 7732748 w 11092920"/>
              <a:gd name="connsiteY1969" fmla="*/ 2047059 h 11402950"/>
              <a:gd name="connsiteX1970" fmla="*/ 7702632 w 11092920"/>
              <a:gd name="connsiteY1970" fmla="*/ 2027688 h 11402950"/>
              <a:gd name="connsiteX1971" fmla="*/ 7709085 w 11092920"/>
              <a:gd name="connsiteY1971" fmla="*/ 2034144 h 11402950"/>
              <a:gd name="connsiteX1972" fmla="*/ 7689725 w 11092920"/>
              <a:gd name="connsiteY1972" fmla="*/ 2021232 h 11402950"/>
              <a:gd name="connsiteX1973" fmla="*/ 7571412 w 11092920"/>
              <a:gd name="connsiteY1973" fmla="*/ 1967428 h 11402950"/>
              <a:gd name="connsiteX1974" fmla="*/ 7160541 w 11092920"/>
              <a:gd name="connsiteY1974" fmla="*/ 1786652 h 11402950"/>
              <a:gd name="connsiteX1975" fmla="*/ 7156239 w 11092920"/>
              <a:gd name="connsiteY1975" fmla="*/ 1775893 h 11402950"/>
              <a:gd name="connsiteX1976" fmla="*/ 7143332 w 11092920"/>
              <a:gd name="connsiteY1976" fmla="*/ 1771587 h 11402950"/>
              <a:gd name="connsiteX1977" fmla="*/ 7035775 w 11092920"/>
              <a:gd name="connsiteY1977" fmla="*/ 1735000 h 11402950"/>
              <a:gd name="connsiteX1978" fmla="*/ 6872287 w 11092920"/>
              <a:gd name="connsiteY1978" fmla="*/ 1674741 h 11402950"/>
              <a:gd name="connsiteX1979" fmla="*/ 7442301 w 11092920"/>
              <a:gd name="connsiteY1979" fmla="*/ 1667312 h 11402950"/>
              <a:gd name="connsiteX1980" fmla="*/ 7470262 w 11092920"/>
              <a:gd name="connsiteY1980" fmla="*/ 1675779 h 11402950"/>
              <a:gd name="connsiteX1981" fmla="*/ 7502524 w 11092920"/>
              <a:gd name="connsiteY1981" fmla="*/ 1692713 h 11402950"/>
              <a:gd name="connsiteX1982" fmla="*/ 7465960 w 11092920"/>
              <a:gd name="connsiteY1982" fmla="*/ 1680013 h 11402950"/>
              <a:gd name="connsiteX1983" fmla="*/ 7442301 w 11092920"/>
              <a:gd name="connsiteY1983" fmla="*/ 1667312 h 11402950"/>
              <a:gd name="connsiteX1984" fmla="*/ 6003536 w 11092920"/>
              <a:gd name="connsiteY1984" fmla="*/ 1641393 h 11402950"/>
              <a:gd name="connsiteX1985" fmla="*/ 6160628 w 11092920"/>
              <a:gd name="connsiteY1985" fmla="*/ 1651978 h 11402950"/>
              <a:gd name="connsiteX1986" fmla="*/ 6242402 w 11092920"/>
              <a:gd name="connsiteY1986" fmla="*/ 1666796 h 11402950"/>
              <a:gd name="connsiteX1987" fmla="*/ 6179996 w 11092920"/>
              <a:gd name="connsiteY1987" fmla="*/ 1671030 h 11402950"/>
              <a:gd name="connsiteX1988" fmla="*/ 5979865 w 11092920"/>
              <a:gd name="connsiteY1988" fmla="*/ 1647744 h 11402950"/>
              <a:gd name="connsiteX1989" fmla="*/ 6003536 w 11092920"/>
              <a:gd name="connsiteY1989" fmla="*/ 1641393 h 11402950"/>
              <a:gd name="connsiteX1990" fmla="*/ 7415401 w 11092920"/>
              <a:gd name="connsiteY1990" fmla="*/ 1641239 h 11402950"/>
              <a:gd name="connsiteX1991" fmla="*/ 7518937 w 11092920"/>
              <a:gd name="connsiteY1991" fmla="*/ 1675150 h 11402950"/>
              <a:gd name="connsiteX1992" fmla="*/ 7834065 w 11092920"/>
              <a:gd name="connsiteY1992" fmla="*/ 1842662 h 11402950"/>
              <a:gd name="connsiteX1993" fmla="*/ 7943850 w 11092920"/>
              <a:gd name="connsiteY1993" fmla="*/ 1904906 h 11402950"/>
              <a:gd name="connsiteX1994" fmla="*/ 7838370 w 11092920"/>
              <a:gd name="connsiteY1994" fmla="*/ 1864126 h 11402950"/>
              <a:gd name="connsiteX1995" fmla="*/ 7780248 w 11092920"/>
              <a:gd name="connsiteY1995" fmla="*/ 1825493 h 11402950"/>
              <a:gd name="connsiteX1996" fmla="*/ 7595120 w 11092920"/>
              <a:gd name="connsiteY1996" fmla="*/ 1726762 h 11402950"/>
              <a:gd name="connsiteX1997" fmla="*/ 7405687 w 11092920"/>
              <a:gd name="connsiteY1997" fmla="*/ 1636616 h 11402950"/>
              <a:gd name="connsiteX1998" fmla="*/ 7415401 w 11092920"/>
              <a:gd name="connsiteY1998" fmla="*/ 1641239 h 11402950"/>
              <a:gd name="connsiteX1999" fmla="*/ 7407840 w 11092920"/>
              <a:gd name="connsiteY1999" fmla="*/ 1638762 h 11402950"/>
              <a:gd name="connsiteX2000" fmla="*/ 7405687 w 11092920"/>
              <a:gd name="connsiteY2000" fmla="*/ 1636616 h 11402950"/>
              <a:gd name="connsiteX2001" fmla="*/ 8880474 w 11092920"/>
              <a:gd name="connsiteY2001" fmla="*/ 1612827 h 11402950"/>
              <a:gd name="connsiteX2002" fmla="*/ 8923248 w 11092920"/>
              <a:gd name="connsiteY2002" fmla="*/ 1638805 h 11402950"/>
              <a:gd name="connsiteX2003" fmla="*/ 8946774 w 11092920"/>
              <a:gd name="connsiteY2003" fmla="*/ 1658292 h 11402950"/>
              <a:gd name="connsiteX2004" fmla="*/ 9021630 w 11092920"/>
              <a:gd name="connsiteY2004" fmla="*/ 1731898 h 11402950"/>
              <a:gd name="connsiteX2005" fmla="*/ 8918971 w 11092920"/>
              <a:gd name="connsiteY2005" fmla="*/ 1649631 h 11402950"/>
              <a:gd name="connsiteX2006" fmla="*/ 8880474 w 11092920"/>
              <a:gd name="connsiteY2006" fmla="*/ 1612827 h 11402950"/>
              <a:gd name="connsiteX2007" fmla="*/ 6756399 w 11092920"/>
              <a:gd name="connsiteY2007" fmla="*/ 1612796 h 11402950"/>
              <a:gd name="connsiteX2008" fmla="*/ 6834220 w 11092920"/>
              <a:gd name="connsiteY2008" fmla="*/ 1631847 h 11402950"/>
              <a:gd name="connsiteX2009" fmla="*/ 6857999 w 11092920"/>
              <a:gd name="connsiteY2009" fmla="*/ 1644547 h 11402950"/>
              <a:gd name="connsiteX2010" fmla="*/ 6756399 w 11092920"/>
              <a:gd name="connsiteY2010" fmla="*/ 1612796 h 11402950"/>
              <a:gd name="connsiteX2011" fmla="*/ 1729711 w 11092920"/>
              <a:gd name="connsiteY2011" fmla="*/ 1606476 h 11402950"/>
              <a:gd name="connsiteX2012" fmla="*/ 1738312 w 11092920"/>
              <a:gd name="connsiteY2012" fmla="*/ 1621494 h 11402950"/>
              <a:gd name="connsiteX2013" fmla="*/ 1635101 w 11092920"/>
              <a:gd name="connsiteY2013" fmla="*/ 1726623 h 11402950"/>
              <a:gd name="connsiteX2014" fmla="*/ 1544792 w 11092920"/>
              <a:gd name="connsiteY2014" fmla="*/ 1846758 h 11402950"/>
              <a:gd name="connsiteX2015" fmla="*/ 1495336 w 11092920"/>
              <a:gd name="connsiteY2015" fmla="*/ 1902531 h 11402950"/>
              <a:gd name="connsiteX2016" fmla="*/ 1495336 w 11092920"/>
              <a:gd name="connsiteY2016" fmla="*/ 1898242 h 11402950"/>
              <a:gd name="connsiteX2017" fmla="*/ 1374922 w 11092920"/>
              <a:gd name="connsiteY2017" fmla="*/ 2044123 h 11402950"/>
              <a:gd name="connsiteX2018" fmla="*/ 1209355 w 11092920"/>
              <a:gd name="connsiteY2018" fmla="*/ 2252217 h 11402950"/>
              <a:gd name="connsiteX2019" fmla="*/ 1177100 w 11092920"/>
              <a:gd name="connsiteY2019" fmla="*/ 2275818 h 11402950"/>
              <a:gd name="connsiteX2020" fmla="*/ 1215806 w 11092920"/>
              <a:gd name="connsiteY2020" fmla="*/ 2209308 h 11402950"/>
              <a:gd name="connsiteX2021" fmla="*/ 1286763 w 11092920"/>
              <a:gd name="connsiteY2021" fmla="*/ 2119202 h 11402950"/>
              <a:gd name="connsiteX2022" fmla="*/ 1288914 w 11092920"/>
              <a:gd name="connsiteY2022" fmla="*/ 2119202 h 11402950"/>
              <a:gd name="connsiteX2023" fmla="*/ 1471684 w 11092920"/>
              <a:gd name="connsiteY2023" fmla="*/ 1898242 h 11402950"/>
              <a:gd name="connsiteX2024" fmla="*/ 1521138 w 11092920"/>
              <a:gd name="connsiteY2024" fmla="*/ 1829595 h 11402950"/>
              <a:gd name="connsiteX2025" fmla="*/ 1729711 w 11092920"/>
              <a:gd name="connsiteY2025" fmla="*/ 1606476 h 11402950"/>
              <a:gd name="connsiteX2026" fmla="*/ 8770937 w 11092920"/>
              <a:gd name="connsiteY2026" fmla="*/ 1581075 h 11402950"/>
              <a:gd name="connsiteX2027" fmla="*/ 9026928 w 11092920"/>
              <a:gd name="connsiteY2027" fmla="*/ 1776767 h 11402950"/>
              <a:gd name="connsiteX2028" fmla="*/ 9046288 w 11092920"/>
              <a:gd name="connsiteY2028" fmla="*/ 1804722 h 11402950"/>
              <a:gd name="connsiteX2029" fmla="*/ 8770937 w 11092920"/>
              <a:gd name="connsiteY2029" fmla="*/ 1581075 h 11402950"/>
              <a:gd name="connsiteX2030" fmla="*/ 7075487 w 11092920"/>
              <a:gd name="connsiteY2030" fmla="*/ 1552496 h 11402950"/>
              <a:gd name="connsiteX2031" fmla="*/ 7098770 w 11092920"/>
              <a:gd name="connsiteY2031" fmla="*/ 1559168 h 11402950"/>
              <a:gd name="connsiteX2032" fmla="*/ 7132637 w 11092920"/>
              <a:gd name="connsiteY2032" fmla="*/ 1574721 h 11402950"/>
              <a:gd name="connsiteX2033" fmla="*/ 7100887 w 11092920"/>
              <a:gd name="connsiteY2033" fmla="*/ 1563608 h 11402950"/>
              <a:gd name="connsiteX2034" fmla="*/ 7075487 w 11092920"/>
              <a:gd name="connsiteY2034" fmla="*/ 1552496 h 11402950"/>
              <a:gd name="connsiteX2035" fmla="*/ 6084887 w 11092920"/>
              <a:gd name="connsiteY2035" fmla="*/ 1548372 h 11402950"/>
              <a:gd name="connsiteX2036" fmla="*/ 6246812 w 11092920"/>
              <a:gd name="connsiteY2036" fmla="*/ 1568371 h 11402950"/>
              <a:gd name="connsiteX2037" fmla="*/ 6084887 w 11092920"/>
              <a:gd name="connsiteY2037" fmla="*/ 1548372 h 11402950"/>
              <a:gd name="connsiteX2038" fmla="*/ 7656512 w 11092920"/>
              <a:gd name="connsiteY2038" fmla="*/ 1546125 h 11402950"/>
              <a:gd name="connsiteX2039" fmla="*/ 7770597 w 11092920"/>
              <a:gd name="connsiteY2039" fmla="*/ 1600128 h 11402950"/>
              <a:gd name="connsiteX2040" fmla="*/ 7910512 w 11092920"/>
              <a:gd name="connsiteY2040" fmla="*/ 1677890 h 11402950"/>
              <a:gd name="connsiteX2041" fmla="*/ 7770597 w 11092920"/>
              <a:gd name="connsiteY2041" fmla="*/ 1606606 h 11402950"/>
              <a:gd name="connsiteX2042" fmla="*/ 7770597 w 11092920"/>
              <a:gd name="connsiteY2042" fmla="*/ 1604446 h 11402950"/>
              <a:gd name="connsiteX2043" fmla="*/ 7656512 w 11092920"/>
              <a:gd name="connsiteY2043" fmla="*/ 1546125 h 11402950"/>
              <a:gd name="connsiteX2044" fmla="*/ 8350249 w 11092920"/>
              <a:gd name="connsiteY2044" fmla="*/ 1520726 h 11402950"/>
              <a:gd name="connsiteX2045" fmla="*/ 8356599 w 11092920"/>
              <a:gd name="connsiteY2045" fmla="*/ 1522314 h 11402950"/>
              <a:gd name="connsiteX2046" fmla="*/ 8354482 w 11092920"/>
              <a:gd name="connsiteY2046" fmla="*/ 1522314 h 11402950"/>
              <a:gd name="connsiteX2047" fmla="*/ 8350249 w 11092920"/>
              <a:gd name="connsiteY2047" fmla="*/ 1520726 h 11402950"/>
              <a:gd name="connsiteX2048" fmla="*/ 7605895 w 11092920"/>
              <a:gd name="connsiteY2048" fmla="*/ 1506658 h 11402950"/>
              <a:gd name="connsiteX2049" fmla="*/ 7647340 w 11092920"/>
              <a:gd name="connsiteY2049" fmla="*/ 1520572 h 11402950"/>
              <a:gd name="connsiteX2050" fmla="*/ 7721020 w 11092920"/>
              <a:gd name="connsiteY2050" fmla="*/ 1563586 h 11402950"/>
              <a:gd name="connsiteX2051" fmla="*/ 7612667 w 11092920"/>
              <a:gd name="connsiteY2051" fmla="*/ 1511969 h 11402950"/>
              <a:gd name="connsiteX2052" fmla="*/ 7605895 w 11092920"/>
              <a:gd name="connsiteY2052" fmla="*/ 1506658 h 11402950"/>
              <a:gd name="connsiteX2053" fmla="*/ 6935787 w 11092920"/>
              <a:gd name="connsiteY2053" fmla="*/ 1466756 h 11402950"/>
              <a:gd name="connsiteX2054" fmla="*/ 7148215 w 11092920"/>
              <a:gd name="connsiteY2054" fmla="*/ 1537633 h 11402950"/>
              <a:gd name="connsiteX2055" fmla="*/ 7326312 w 11092920"/>
              <a:gd name="connsiteY2055" fmla="*/ 1612805 h 11402950"/>
              <a:gd name="connsiteX2056" fmla="*/ 7216879 w 11092920"/>
              <a:gd name="connsiteY2056" fmla="*/ 1576292 h 11402950"/>
              <a:gd name="connsiteX2057" fmla="*/ 7103155 w 11092920"/>
              <a:gd name="connsiteY2057" fmla="*/ 1537633 h 11402950"/>
              <a:gd name="connsiteX2058" fmla="*/ 6935787 w 11092920"/>
              <a:gd name="connsiteY2058" fmla="*/ 1466756 h 11402950"/>
              <a:gd name="connsiteX2059" fmla="*/ 6684045 w 11092920"/>
              <a:gd name="connsiteY2059" fmla="*/ 1457036 h 11402950"/>
              <a:gd name="connsiteX2060" fmla="*/ 6752380 w 11092920"/>
              <a:gd name="connsiteY2060" fmla="*/ 1473879 h 11402950"/>
              <a:gd name="connsiteX2061" fmla="*/ 7031901 w 11092920"/>
              <a:gd name="connsiteY2061" fmla="*/ 1550867 h 11402950"/>
              <a:gd name="connsiteX2062" fmla="*/ 7117907 w 11092920"/>
              <a:gd name="connsiteY2062" fmla="*/ 1580810 h 11402950"/>
              <a:gd name="connsiteX2063" fmla="*/ 7111457 w 11092920"/>
              <a:gd name="connsiteY2063" fmla="*/ 1589360 h 11402950"/>
              <a:gd name="connsiteX2064" fmla="*/ 6948045 w 11092920"/>
              <a:gd name="connsiteY2064" fmla="*/ 1533763 h 11402950"/>
              <a:gd name="connsiteX2065" fmla="*/ 6670674 w 11092920"/>
              <a:gd name="connsiteY2065" fmla="*/ 1458905 h 11402950"/>
              <a:gd name="connsiteX2066" fmla="*/ 6684045 w 11092920"/>
              <a:gd name="connsiteY2066" fmla="*/ 1457036 h 11402950"/>
              <a:gd name="connsiteX2067" fmla="*/ 8222208 w 11092920"/>
              <a:gd name="connsiteY2067" fmla="*/ 1435002 h 11402950"/>
              <a:gd name="connsiteX2068" fmla="*/ 8350249 w 11092920"/>
              <a:gd name="connsiteY2068" fmla="*/ 1520726 h 11402950"/>
              <a:gd name="connsiteX2069" fmla="*/ 8220074 w 11092920"/>
              <a:gd name="connsiteY2069" fmla="*/ 1437145 h 11402950"/>
              <a:gd name="connsiteX2070" fmla="*/ 8222208 w 11092920"/>
              <a:gd name="connsiteY2070" fmla="*/ 1435002 h 11402950"/>
              <a:gd name="connsiteX2071" fmla="*/ 9028112 w 11092920"/>
              <a:gd name="connsiteY2071" fmla="*/ 1428723 h 11402950"/>
              <a:gd name="connsiteX2072" fmla="*/ 9073139 w 11092920"/>
              <a:gd name="connsiteY2072" fmla="*/ 1450070 h 11402950"/>
              <a:gd name="connsiteX2073" fmla="*/ 9098869 w 11092920"/>
              <a:gd name="connsiteY2073" fmla="*/ 1471419 h 11402950"/>
              <a:gd name="connsiteX2074" fmla="*/ 9171770 w 11092920"/>
              <a:gd name="connsiteY2074" fmla="*/ 1552538 h 11402950"/>
              <a:gd name="connsiteX2075" fmla="*/ 9064563 w 11092920"/>
              <a:gd name="connsiteY2075" fmla="*/ 1467142 h 11402950"/>
              <a:gd name="connsiteX2076" fmla="*/ 9028112 w 11092920"/>
              <a:gd name="connsiteY2076" fmla="*/ 1428723 h 11402950"/>
              <a:gd name="connsiteX2077" fmla="*/ 8883649 w 11092920"/>
              <a:gd name="connsiteY2077" fmla="*/ 1427138 h 11402950"/>
              <a:gd name="connsiteX2078" fmla="*/ 9155408 w 11092920"/>
              <a:gd name="connsiteY2078" fmla="*/ 1625720 h 11402950"/>
              <a:gd name="connsiteX2079" fmla="*/ 9170505 w 11092920"/>
              <a:gd name="connsiteY2079" fmla="*/ 1657760 h 11402950"/>
              <a:gd name="connsiteX2080" fmla="*/ 8883649 w 11092920"/>
              <a:gd name="connsiteY2080" fmla="*/ 1427138 h 11402950"/>
              <a:gd name="connsiteX2081" fmla="*/ 8415337 w 11092920"/>
              <a:gd name="connsiteY2081" fmla="*/ 1423889 h 11402950"/>
              <a:gd name="connsiteX2082" fmla="*/ 8420100 w 11092920"/>
              <a:gd name="connsiteY2082" fmla="*/ 1427062 h 11402950"/>
              <a:gd name="connsiteX2083" fmla="*/ 8417718 w 11092920"/>
              <a:gd name="connsiteY2083" fmla="*/ 1427062 h 11402950"/>
              <a:gd name="connsiteX2084" fmla="*/ 8415337 w 11092920"/>
              <a:gd name="connsiteY2084" fmla="*/ 1423889 h 11402950"/>
              <a:gd name="connsiteX2085" fmla="*/ 8016874 w 11092920"/>
              <a:gd name="connsiteY2085" fmla="*/ 1412807 h 11402950"/>
              <a:gd name="connsiteX2086" fmla="*/ 8245474 w 11092920"/>
              <a:gd name="connsiteY2086" fmla="*/ 1546154 h 11402950"/>
              <a:gd name="connsiteX2087" fmla="*/ 8016874 w 11092920"/>
              <a:gd name="connsiteY2087" fmla="*/ 1412807 h 11402950"/>
              <a:gd name="connsiteX2088" fmla="*/ 6819899 w 11092920"/>
              <a:gd name="connsiteY2088" fmla="*/ 1370921 h 11402950"/>
              <a:gd name="connsiteX2089" fmla="*/ 6902862 w 11092920"/>
              <a:gd name="connsiteY2089" fmla="*/ 1387631 h 11402950"/>
              <a:gd name="connsiteX2090" fmla="*/ 6926262 w 11092920"/>
              <a:gd name="connsiteY2090" fmla="*/ 1406431 h 11402950"/>
              <a:gd name="connsiteX2091" fmla="*/ 6819899 w 11092920"/>
              <a:gd name="connsiteY2091" fmla="*/ 1370921 h 11402950"/>
              <a:gd name="connsiteX2092" fmla="*/ 6335712 w 11092920"/>
              <a:gd name="connsiteY2092" fmla="*/ 1361972 h 11402950"/>
              <a:gd name="connsiteX2093" fmla="*/ 6462712 w 11092920"/>
              <a:gd name="connsiteY2093" fmla="*/ 1385784 h 11402950"/>
              <a:gd name="connsiteX2094" fmla="*/ 6335712 w 11092920"/>
              <a:gd name="connsiteY2094" fmla="*/ 1361972 h 11402950"/>
              <a:gd name="connsiteX2095" fmla="*/ 1979612 w 11092920"/>
              <a:gd name="connsiteY2095" fmla="*/ 1354118 h 11402950"/>
              <a:gd name="connsiteX2096" fmla="*/ 1801149 w 11092920"/>
              <a:gd name="connsiteY2096" fmla="*/ 1512341 h 11402950"/>
              <a:gd name="connsiteX2097" fmla="*/ 1639887 w 11092920"/>
              <a:gd name="connsiteY2097" fmla="*/ 1668437 h 11402950"/>
              <a:gd name="connsiteX2098" fmla="*/ 1792548 w 11092920"/>
              <a:gd name="connsiteY2098" fmla="*/ 1508066 h 11402950"/>
              <a:gd name="connsiteX2099" fmla="*/ 1964561 w 11092920"/>
              <a:gd name="connsiteY2099" fmla="*/ 1356257 h 11402950"/>
              <a:gd name="connsiteX2100" fmla="*/ 1979612 w 11092920"/>
              <a:gd name="connsiteY2100" fmla="*/ 1354118 h 11402950"/>
              <a:gd name="connsiteX2101" fmla="*/ 7167562 w 11092920"/>
              <a:gd name="connsiteY2101" fmla="*/ 1333404 h 11402950"/>
              <a:gd name="connsiteX2102" fmla="*/ 7451153 w 11092920"/>
              <a:gd name="connsiteY2102" fmla="*/ 1432507 h 11402950"/>
              <a:gd name="connsiteX2103" fmla="*/ 7416779 w 11092920"/>
              <a:gd name="connsiteY2103" fmla="*/ 1430353 h 11402950"/>
              <a:gd name="connsiteX2104" fmla="*/ 7365217 w 11092920"/>
              <a:gd name="connsiteY2104" fmla="*/ 1408809 h 11402950"/>
              <a:gd name="connsiteX2105" fmla="*/ 7253499 w 11092920"/>
              <a:gd name="connsiteY2105" fmla="*/ 1367875 h 11402950"/>
              <a:gd name="connsiteX2106" fmla="*/ 7167562 w 11092920"/>
              <a:gd name="connsiteY2106" fmla="*/ 1333404 h 11402950"/>
              <a:gd name="connsiteX2107" fmla="*/ 8284683 w 11092920"/>
              <a:gd name="connsiteY2107" fmla="*/ 1331815 h 11402950"/>
              <a:gd name="connsiteX2108" fmla="*/ 8415337 w 11092920"/>
              <a:gd name="connsiteY2108" fmla="*/ 1423889 h 11402950"/>
              <a:gd name="connsiteX2109" fmla="*/ 8280399 w 11092920"/>
              <a:gd name="connsiteY2109" fmla="*/ 1338237 h 11402950"/>
              <a:gd name="connsiteX2110" fmla="*/ 8284683 w 11092920"/>
              <a:gd name="connsiteY2110" fmla="*/ 1331815 h 11402950"/>
              <a:gd name="connsiteX2111" fmla="*/ 6438701 w 11092920"/>
              <a:gd name="connsiteY2111" fmla="*/ 1314621 h 11402950"/>
              <a:gd name="connsiteX2112" fmla="*/ 6451319 w 11092920"/>
              <a:gd name="connsiteY2112" fmla="*/ 1314884 h 11402950"/>
              <a:gd name="connsiteX2113" fmla="*/ 6487832 w 11092920"/>
              <a:gd name="connsiteY2113" fmla="*/ 1319118 h 11402950"/>
              <a:gd name="connsiteX2114" fmla="*/ 6612404 w 11092920"/>
              <a:gd name="connsiteY2114" fmla="*/ 1346635 h 11402950"/>
              <a:gd name="connsiteX2115" fmla="*/ 6610257 w 11092920"/>
              <a:gd name="connsiteY2115" fmla="*/ 1348752 h 11402950"/>
              <a:gd name="connsiteX2116" fmla="*/ 6492128 w 11092920"/>
              <a:gd name="connsiteY2116" fmla="*/ 1327584 h 11402950"/>
              <a:gd name="connsiteX2117" fmla="*/ 6453467 w 11092920"/>
              <a:gd name="connsiteY2117" fmla="*/ 1319118 h 11402950"/>
              <a:gd name="connsiteX2118" fmla="*/ 6438701 w 11092920"/>
              <a:gd name="connsiteY2118" fmla="*/ 1314621 h 11402950"/>
              <a:gd name="connsiteX2119" fmla="*/ 7586662 w 11092920"/>
              <a:gd name="connsiteY2119" fmla="*/ 1300139 h 11402950"/>
              <a:gd name="connsiteX2120" fmla="*/ 7726362 w 11092920"/>
              <a:gd name="connsiteY2120" fmla="*/ 1361999 h 11402950"/>
              <a:gd name="connsiteX2121" fmla="*/ 7722064 w 11092920"/>
              <a:gd name="connsiteY2121" fmla="*/ 1368401 h 11402950"/>
              <a:gd name="connsiteX2122" fmla="*/ 7666184 w 11092920"/>
              <a:gd name="connsiteY2122" fmla="*/ 1347066 h 11402950"/>
              <a:gd name="connsiteX2123" fmla="*/ 7586662 w 11092920"/>
              <a:gd name="connsiteY2123" fmla="*/ 1300139 h 11402950"/>
              <a:gd name="connsiteX2124" fmla="*/ 5808339 w 11092920"/>
              <a:gd name="connsiteY2124" fmla="*/ 1281012 h 11402950"/>
              <a:gd name="connsiteX2125" fmla="*/ 5937249 w 11092920"/>
              <a:gd name="connsiteY2125" fmla="*/ 1286965 h 11402950"/>
              <a:gd name="connsiteX2126" fmla="*/ 5806191 w 11092920"/>
              <a:gd name="connsiteY2126" fmla="*/ 1286965 h 11402950"/>
              <a:gd name="connsiteX2127" fmla="*/ 5651499 w 11092920"/>
              <a:gd name="connsiteY2127" fmla="*/ 1282996 h 11402950"/>
              <a:gd name="connsiteX2128" fmla="*/ 5808339 w 11092920"/>
              <a:gd name="connsiteY2128" fmla="*/ 1281012 h 11402950"/>
              <a:gd name="connsiteX2129" fmla="*/ 5965824 w 11092920"/>
              <a:gd name="connsiteY2129" fmla="*/ 1242231 h 11402950"/>
              <a:gd name="connsiteX2130" fmla="*/ 6145212 w 11092920"/>
              <a:gd name="connsiteY2130" fmla="*/ 1252436 h 11402950"/>
              <a:gd name="connsiteX2131" fmla="*/ 5965824 w 11092920"/>
              <a:gd name="connsiteY2131" fmla="*/ 1242231 h 11402950"/>
              <a:gd name="connsiteX2132" fmla="*/ 7629617 w 11092920"/>
              <a:gd name="connsiteY2132" fmla="*/ 1241335 h 11402950"/>
              <a:gd name="connsiteX2133" fmla="*/ 7638209 w 11092920"/>
              <a:gd name="connsiteY2133" fmla="*/ 1245745 h 11402950"/>
              <a:gd name="connsiteX2134" fmla="*/ 7661834 w 11092920"/>
              <a:gd name="connsiteY2134" fmla="*/ 1252360 h 11402950"/>
              <a:gd name="connsiteX2135" fmla="*/ 7683312 w 11092920"/>
              <a:gd name="connsiteY2135" fmla="*/ 1265587 h 11402950"/>
              <a:gd name="connsiteX2136" fmla="*/ 7696199 w 11092920"/>
              <a:gd name="connsiteY2136" fmla="*/ 1272203 h 11402950"/>
              <a:gd name="connsiteX2137" fmla="*/ 7694051 w 11092920"/>
              <a:gd name="connsiteY2137" fmla="*/ 1272203 h 11402950"/>
              <a:gd name="connsiteX2138" fmla="*/ 7694051 w 11092920"/>
              <a:gd name="connsiteY2138" fmla="*/ 1274408 h 11402950"/>
              <a:gd name="connsiteX2139" fmla="*/ 7653243 w 11092920"/>
              <a:gd name="connsiteY2139" fmla="*/ 1258973 h 11402950"/>
              <a:gd name="connsiteX2140" fmla="*/ 7629617 w 11092920"/>
              <a:gd name="connsiteY2140" fmla="*/ 1243539 h 11402950"/>
              <a:gd name="connsiteX2141" fmla="*/ 7629617 w 11092920"/>
              <a:gd name="connsiteY2141" fmla="*/ 1241335 h 11402950"/>
              <a:gd name="connsiteX2142" fmla="*/ 5660193 w 11092920"/>
              <a:gd name="connsiteY2142" fmla="*/ 1227566 h 11402950"/>
              <a:gd name="connsiteX2143" fmla="*/ 5719762 w 11092920"/>
              <a:gd name="connsiteY2143" fmla="*/ 1229683 h 11402950"/>
              <a:gd name="connsiteX2144" fmla="*/ 5608637 w 11092920"/>
              <a:gd name="connsiteY2144" fmla="*/ 1231798 h 11402950"/>
              <a:gd name="connsiteX2145" fmla="*/ 5660193 w 11092920"/>
              <a:gd name="connsiteY2145" fmla="*/ 1227566 h 11402950"/>
              <a:gd name="connsiteX2146" fmla="*/ 6159119 w 11092920"/>
              <a:gd name="connsiteY2146" fmla="*/ 1226744 h 11402950"/>
              <a:gd name="connsiteX2147" fmla="*/ 6288087 w 11092920"/>
              <a:gd name="connsiteY2147" fmla="*/ 1252526 h 11402950"/>
              <a:gd name="connsiteX2148" fmla="*/ 6115049 w 11092920"/>
              <a:gd name="connsiteY2148" fmla="*/ 1232882 h 11402950"/>
              <a:gd name="connsiteX2149" fmla="*/ 6159119 w 11092920"/>
              <a:gd name="connsiteY2149" fmla="*/ 1226744 h 11402950"/>
              <a:gd name="connsiteX2150" fmla="*/ 7450137 w 11092920"/>
              <a:gd name="connsiteY2150" fmla="*/ 1222316 h 11402950"/>
              <a:gd name="connsiteX2151" fmla="*/ 7555471 w 11092920"/>
              <a:gd name="connsiteY2151" fmla="*/ 1258848 h 11402950"/>
              <a:gd name="connsiteX2152" fmla="*/ 7656506 w 11092920"/>
              <a:gd name="connsiteY2152" fmla="*/ 1303976 h 11402950"/>
              <a:gd name="connsiteX2153" fmla="*/ 7856426 w 11092920"/>
              <a:gd name="connsiteY2153" fmla="*/ 1402823 h 11402950"/>
              <a:gd name="connsiteX2154" fmla="*/ 8064945 w 11092920"/>
              <a:gd name="connsiteY2154" fmla="*/ 1508127 h 11402950"/>
              <a:gd name="connsiteX2155" fmla="*/ 8264865 w 11092920"/>
              <a:gd name="connsiteY2155" fmla="*/ 1632762 h 11402950"/>
              <a:gd name="connsiteX2156" fmla="*/ 8509929 w 11092920"/>
              <a:gd name="connsiteY2156" fmla="*/ 1796093 h 11402950"/>
              <a:gd name="connsiteX2157" fmla="*/ 8606664 w 11092920"/>
              <a:gd name="connsiteY2157" fmla="*/ 1873455 h 11402950"/>
              <a:gd name="connsiteX2158" fmla="*/ 8608814 w 11092920"/>
              <a:gd name="connsiteY2158" fmla="*/ 1873455 h 11402950"/>
              <a:gd name="connsiteX2159" fmla="*/ 8616606 w 11092920"/>
              <a:gd name="connsiteY2159" fmla="*/ 1886349 h 11402950"/>
              <a:gd name="connsiteX2160" fmla="*/ 8613969 w 11092920"/>
              <a:gd name="connsiteY2160" fmla="*/ 1885312 h 11402950"/>
              <a:gd name="connsiteX2161" fmla="*/ 8650365 w 11092920"/>
              <a:gd name="connsiteY2161" fmla="*/ 1904622 h 11402950"/>
              <a:gd name="connsiteX2162" fmla="*/ 8759507 w 11092920"/>
              <a:gd name="connsiteY2162" fmla="*/ 1988210 h 11402950"/>
              <a:gd name="connsiteX2163" fmla="*/ 8757357 w 11092920"/>
              <a:gd name="connsiteY2163" fmla="*/ 1986058 h 11402950"/>
              <a:gd name="connsiteX2164" fmla="*/ 8972350 w 11092920"/>
              <a:gd name="connsiteY2164" fmla="*/ 2173424 h 11402950"/>
              <a:gd name="connsiteX2165" fmla="*/ 8968051 w 11092920"/>
              <a:gd name="connsiteY2165" fmla="*/ 2179886 h 11402950"/>
              <a:gd name="connsiteX2166" fmla="*/ 8879903 w 11092920"/>
              <a:gd name="connsiteY2166" fmla="*/ 2098048 h 11402950"/>
              <a:gd name="connsiteX2167" fmla="*/ 8879903 w 11092920"/>
              <a:gd name="connsiteY2167" fmla="*/ 2100202 h 11402950"/>
              <a:gd name="connsiteX2168" fmla="*/ 8750907 w 11092920"/>
              <a:gd name="connsiteY2168" fmla="*/ 1998979 h 11402950"/>
              <a:gd name="connsiteX2169" fmla="*/ 8740158 w 11092920"/>
              <a:gd name="connsiteY2169" fmla="*/ 1990365 h 11402950"/>
              <a:gd name="connsiteX2170" fmla="*/ 8746608 w 11092920"/>
              <a:gd name="connsiteY2170" fmla="*/ 1998979 h 11402950"/>
              <a:gd name="connsiteX2171" fmla="*/ 8632661 w 11092920"/>
              <a:gd name="connsiteY2171" fmla="*/ 1902064 h 11402950"/>
              <a:gd name="connsiteX2172" fmla="*/ 8636961 w 11092920"/>
              <a:gd name="connsiteY2172" fmla="*/ 1906372 h 11402950"/>
              <a:gd name="connsiteX2173" fmla="*/ 8610510 w 11092920"/>
              <a:gd name="connsiteY2173" fmla="*/ 1883951 h 11402950"/>
              <a:gd name="connsiteX2174" fmla="*/ 8600215 w 11092920"/>
              <a:gd name="connsiteY2174" fmla="*/ 1879902 h 11402950"/>
              <a:gd name="connsiteX2175" fmla="*/ 8447588 w 11092920"/>
              <a:gd name="connsiteY2175" fmla="*/ 1778900 h 11402950"/>
              <a:gd name="connsiteX2176" fmla="*/ 8284212 w 11092920"/>
              <a:gd name="connsiteY2176" fmla="*/ 1669301 h 11402950"/>
              <a:gd name="connsiteX2177" fmla="*/ 8181028 w 11092920"/>
              <a:gd name="connsiteY2177" fmla="*/ 1598372 h 11402950"/>
              <a:gd name="connsiteX2178" fmla="*/ 7561920 w 11092920"/>
              <a:gd name="connsiteY2178" fmla="*/ 1273889 h 11402950"/>
              <a:gd name="connsiteX2179" fmla="*/ 7450137 w 11092920"/>
              <a:gd name="connsiteY2179" fmla="*/ 1222316 h 11402950"/>
              <a:gd name="connsiteX2180" fmla="*/ 7621587 w 11092920"/>
              <a:gd name="connsiteY2180" fmla="*/ 1215962 h 11402950"/>
              <a:gd name="connsiteX2181" fmla="*/ 7766050 w 11092920"/>
              <a:gd name="connsiteY2181" fmla="*/ 1279958 h 11402950"/>
              <a:gd name="connsiteX2182" fmla="*/ 7763894 w 11092920"/>
              <a:gd name="connsiteY2182" fmla="*/ 1284224 h 11402950"/>
              <a:gd name="connsiteX2183" fmla="*/ 7707834 w 11092920"/>
              <a:gd name="connsiteY2183" fmla="*/ 1260760 h 11402950"/>
              <a:gd name="connsiteX2184" fmla="*/ 7621587 w 11092920"/>
              <a:gd name="connsiteY2184" fmla="*/ 1215962 h 11402950"/>
              <a:gd name="connsiteX2185" fmla="*/ 7435849 w 11092920"/>
              <a:gd name="connsiteY2185" fmla="*/ 1171547 h 11402950"/>
              <a:gd name="connsiteX2186" fmla="*/ 7470607 w 11092920"/>
              <a:gd name="connsiteY2186" fmla="*/ 1173692 h 11402950"/>
              <a:gd name="connsiteX2187" fmla="*/ 7546640 w 11092920"/>
              <a:gd name="connsiteY2187" fmla="*/ 1220773 h 11402950"/>
              <a:gd name="connsiteX2188" fmla="*/ 7435849 w 11092920"/>
              <a:gd name="connsiteY2188" fmla="*/ 1171547 h 11402950"/>
              <a:gd name="connsiteX2189" fmla="*/ 6010804 w 11092920"/>
              <a:gd name="connsiteY2189" fmla="*/ 1150339 h 11402950"/>
              <a:gd name="connsiteX2190" fmla="*/ 6086045 w 11092920"/>
              <a:gd name="connsiteY2190" fmla="*/ 1155795 h 11402950"/>
              <a:gd name="connsiteX2191" fmla="*/ 6354762 w 11092920"/>
              <a:gd name="connsiteY2191" fmla="*/ 1184173 h 11402950"/>
              <a:gd name="connsiteX2192" fmla="*/ 6219328 w 11092920"/>
              <a:gd name="connsiteY2192" fmla="*/ 1171077 h 11402950"/>
              <a:gd name="connsiteX2193" fmla="*/ 6086045 w 11092920"/>
              <a:gd name="connsiteY2193" fmla="*/ 1162345 h 11402950"/>
              <a:gd name="connsiteX2194" fmla="*/ 5942012 w 11092920"/>
              <a:gd name="connsiteY2194" fmla="*/ 1151432 h 11402950"/>
              <a:gd name="connsiteX2195" fmla="*/ 6010804 w 11092920"/>
              <a:gd name="connsiteY2195" fmla="*/ 1150339 h 11402950"/>
              <a:gd name="connsiteX2196" fmla="*/ 7458074 w 11092920"/>
              <a:gd name="connsiteY2196" fmla="*/ 1117534 h 11402950"/>
              <a:gd name="connsiteX2197" fmla="*/ 7490242 w 11092920"/>
              <a:gd name="connsiteY2197" fmla="*/ 1124029 h 11402950"/>
              <a:gd name="connsiteX2198" fmla="*/ 7569589 w 11092920"/>
              <a:gd name="connsiteY2198" fmla="*/ 1165159 h 11402950"/>
              <a:gd name="connsiteX2199" fmla="*/ 7458074 w 11092920"/>
              <a:gd name="connsiteY2199" fmla="*/ 1117534 h 11402950"/>
              <a:gd name="connsiteX2200" fmla="*/ 7744368 w 11092920"/>
              <a:gd name="connsiteY2200" fmla="*/ 1022256 h 11402950"/>
              <a:gd name="connsiteX2201" fmla="*/ 7789110 w 11092920"/>
              <a:gd name="connsiteY2201" fmla="*/ 1039718 h 11402950"/>
              <a:gd name="connsiteX2202" fmla="*/ 7812547 w 11092920"/>
              <a:gd name="connsiteY2202" fmla="*/ 1054998 h 11402950"/>
              <a:gd name="connsiteX2203" fmla="*/ 7763543 w 11092920"/>
              <a:gd name="connsiteY2203" fmla="*/ 1037535 h 11402950"/>
              <a:gd name="connsiteX2204" fmla="*/ 7744368 w 11092920"/>
              <a:gd name="connsiteY2204" fmla="*/ 1022256 h 11402950"/>
              <a:gd name="connsiteX2205" fmla="*/ 2494898 w 11092920"/>
              <a:gd name="connsiteY2205" fmla="*/ 1001688 h 11402950"/>
              <a:gd name="connsiteX2206" fmla="*/ 2391833 w 11092920"/>
              <a:gd name="connsiteY2206" fmla="*/ 1096223 h 11402950"/>
              <a:gd name="connsiteX2207" fmla="*/ 2220057 w 11092920"/>
              <a:gd name="connsiteY2207" fmla="*/ 1225149 h 11402950"/>
              <a:gd name="connsiteX2208" fmla="*/ 2174966 w 11092920"/>
              <a:gd name="connsiteY2208" fmla="*/ 1250932 h 11402950"/>
              <a:gd name="connsiteX2209" fmla="*/ 2168524 w 11092920"/>
              <a:gd name="connsiteY2209" fmla="*/ 1244485 h 11402950"/>
              <a:gd name="connsiteX2210" fmla="*/ 2409010 w 11092920"/>
              <a:gd name="connsiteY2210" fmla="*/ 1059702 h 11402950"/>
              <a:gd name="connsiteX2211" fmla="*/ 2494898 w 11092920"/>
              <a:gd name="connsiteY2211" fmla="*/ 1001688 h 11402950"/>
              <a:gd name="connsiteX2212" fmla="*/ 7370409 w 11092920"/>
              <a:gd name="connsiteY2212" fmla="*/ 987783 h 11402950"/>
              <a:gd name="connsiteX2213" fmla="*/ 7421073 w 11092920"/>
              <a:gd name="connsiteY2213" fmla="*/ 1003487 h 11402950"/>
              <a:gd name="connsiteX2214" fmla="*/ 7446962 w 11092920"/>
              <a:gd name="connsiteY2214" fmla="*/ 1020671 h 11402950"/>
              <a:gd name="connsiteX2215" fmla="*/ 7367139 w 11092920"/>
              <a:gd name="connsiteY2215" fmla="*/ 988454 h 11402950"/>
              <a:gd name="connsiteX2216" fmla="*/ 7370409 w 11092920"/>
              <a:gd name="connsiteY2216" fmla="*/ 987783 h 11402950"/>
              <a:gd name="connsiteX2217" fmla="*/ 6138862 w 11092920"/>
              <a:gd name="connsiteY2217" fmla="*/ 986833 h 11402950"/>
              <a:gd name="connsiteX2218" fmla="*/ 6321425 w 11092920"/>
              <a:gd name="connsiteY2218" fmla="*/ 1008000 h 11402950"/>
              <a:gd name="connsiteX2219" fmla="*/ 6138862 w 11092920"/>
              <a:gd name="connsiteY2219" fmla="*/ 986833 h 11402950"/>
              <a:gd name="connsiteX2220" fmla="*/ 7270353 w 11092920"/>
              <a:gd name="connsiteY2220" fmla="*/ 976248 h 11402950"/>
              <a:gd name="connsiteX2221" fmla="*/ 7298729 w 11092920"/>
              <a:gd name="connsiteY2221" fmla="*/ 978404 h 11402950"/>
              <a:gd name="connsiteX2222" fmla="*/ 7335837 w 11092920"/>
              <a:gd name="connsiteY2222" fmla="*/ 999946 h 11402950"/>
              <a:gd name="connsiteX2223" fmla="*/ 7307460 w 11092920"/>
              <a:gd name="connsiteY2223" fmla="*/ 995637 h 11402950"/>
              <a:gd name="connsiteX2224" fmla="*/ 7333654 w 11092920"/>
              <a:gd name="connsiteY2224" fmla="*/ 1006410 h 11402950"/>
              <a:gd name="connsiteX2225" fmla="*/ 7296546 w 11092920"/>
              <a:gd name="connsiteY2225" fmla="*/ 995637 h 11402950"/>
              <a:gd name="connsiteX2226" fmla="*/ 7265987 w 11092920"/>
              <a:gd name="connsiteY2226" fmla="*/ 982713 h 11402950"/>
              <a:gd name="connsiteX2227" fmla="*/ 7289998 w 11092920"/>
              <a:gd name="connsiteY2227" fmla="*/ 989177 h 11402950"/>
              <a:gd name="connsiteX2228" fmla="*/ 7270353 w 11092920"/>
              <a:gd name="connsiteY2228" fmla="*/ 976248 h 11402950"/>
              <a:gd name="connsiteX2229" fmla="*/ 6399212 w 11092920"/>
              <a:gd name="connsiteY2229" fmla="*/ 917480 h 11402950"/>
              <a:gd name="connsiteX2230" fmla="*/ 6537325 w 11092920"/>
              <a:gd name="connsiteY2230" fmla="*/ 947646 h 11402950"/>
              <a:gd name="connsiteX2231" fmla="*/ 6399212 w 11092920"/>
              <a:gd name="connsiteY2231" fmla="*/ 917480 h 11402950"/>
              <a:gd name="connsiteX2232" fmla="*/ 6402387 w 11092920"/>
              <a:gd name="connsiteY2232" fmla="*/ 903191 h 11402950"/>
              <a:gd name="connsiteX2233" fmla="*/ 6542087 w 11092920"/>
              <a:gd name="connsiteY2233" fmla="*/ 928590 h 11402950"/>
              <a:gd name="connsiteX2234" fmla="*/ 6402387 w 11092920"/>
              <a:gd name="connsiteY2234" fmla="*/ 903191 h 11402950"/>
              <a:gd name="connsiteX2235" fmla="*/ 6822141 w 11092920"/>
              <a:gd name="connsiteY2235" fmla="*/ 873238 h 11402950"/>
              <a:gd name="connsiteX2236" fmla="*/ 6901426 w 11092920"/>
              <a:gd name="connsiteY2236" fmla="*/ 892009 h 11402950"/>
              <a:gd name="connsiteX2237" fmla="*/ 7219914 w 11092920"/>
              <a:gd name="connsiteY2237" fmla="*/ 980308 h 11402950"/>
              <a:gd name="connsiteX2238" fmla="*/ 7316752 w 11092920"/>
              <a:gd name="connsiteY2238" fmla="*/ 1016907 h 11402950"/>
              <a:gd name="connsiteX2239" fmla="*/ 7318904 w 11092920"/>
              <a:gd name="connsiteY2239" fmla="*/ 1027672 h 11402950"/>
              <a:gd name="connsiteX2240" fmla="*/ 7303840 w 11092920"/>
              <a:gd name="connsiteY2240" fmla="*/ 1042744 h 11402950"/>
              <a:gd name="connsiteX2241" fmla="*/ 7116621 w 11092920"/>
              <a:gd name="connsiteY2241" fmla="*/ 982460 h 11402950"/>
              <a:gd name="connsiteX2242" fmla="*/ 6802437 w 11092920"/>
              <a:gd name="connsiteY2242" fmla="*/ 889856 h 11402950"/>
              <a:gd name="connsiteX2243" fmla="*/ 6841172 w 11092920"/>
              <a:gd name="connsiteY2243" fmla="*/ 885550 h 11402950"/>
              <a:gd name="connsiteX2244" fmla="*/ 6806741 w 11092920"/>
              <a:gd name="connsiteY2244" fmla="*/ 874784 h 11402950"/>
              <a:gd name="connsiteX2245" fmla="*/ 6822141 w 11092920"/>
              <a:gd name="connsiteY2245" fmla="*/ 873238 h 11402950"/>
              <a:gd name="connsiteX2246" fmla="*/ 7427843 w 11092920"/>
              <a:gd name="connsiteY2246" fmla="*/ 829505 h 11402950"/>
              <a:gd name="connsiteX2247" fmla="*/ 7479982 w 11092920"/>
              <a:gd name="connsiteY2247" fmla="*/ 844983 h 11402950"/>
              <a:gd name="connsiteX2248" fmla="*/ 7505699 w 11092920"/>
              <a:gd name="connsiteY2248" fmla="*/ 868267 h 11402950"/>
              <a:gd name="connsiteX2249" fmla="*/ 7424260 w 11092920"/>
              <a:gd name="connsiteY2249" fmla="*/ 832284 h 11402950"/>
              <a:gd name="connsiteX2250" fmla="*/ 7427843 w 11092920"/>
              <a:gd name="connsiteY2250" fmla="*/ 829505 h 11402950"/>
              <a:gd name="connsiteX2251" fmla="*/ 5641974 w 11092920"/>
              <a:gd name="connsiteY2251" fmla="*/ 819046 h 11402950"/>
              <a:gd name="connsiteX2252" fmla="*/ 5816610 w 11092920"/>
              <a:gd name="connsiteY2252" fmla="*/ 819046 h 11402950"/>
              <a:gd name="connsiteX2253" fmla="*/ 5961062 w 11092920"/>
              <a:gd name="connsiteY2253" fmla="*/ 823279 h 11402950"/>
              <a:gd name="connsiteX2254" fmla="*/ 5814454 w 11092920"/>
              <a:gd name="connsiteY2254" fmla="*/ 823279 h 11402950"/>
              <a:gd name="connsiteX2255" fmla="*/ 5641974 w 11092920"/>
              <a:gd name="connsiteY2255" fmla="*/ 819046 h 11402950"/>
              <a:gd name="connsiteX2256" fmla="*/ 5641974 w 11092920"/>
              <a:gd name="connsiteY2256" fmla="*/ 788883 h 11402950"/>
              <a:gd name="connsiteX2257" fmla="*/ 5816610 w 11092920"/>
              <a:gd name="connsiteY2257" fmla="*/ 788883 h 11402950"/>
              <a:gd name="connsiteX2258" fmla="*/ 5961062 w 11092920"/>
              <a:gd name="connsiteY2258" fmla="*/ 793116 h 11402950"/>
              <a:gd name="connsiteX2259" fmla="*/ 5814454 w 11092920"/>
              <a:gd name="connsiteY2259" fmla="*/ 801583 h 11402950"/>
              <a:gd name="connsiteX2260" fmla="*/ 5641974 w 11092920"/>
              <a:gd name="connsiteY2260" fmla="*/ 788883 h 11402950"/>
              <a:gd name="connsiteX2261" fmla="*/ 2762702 w 11092920"/>
              <a:gd name="connsiteY2261" fmla="*/ 777836 h 11402950"/>
              <a:gd name="connsiteX2262" fmla="*/ 2767012 w 11092920"/>
              <a:gd name="connsiteY2262" fmla="*/ 784288 h 11402950"/>
              <a:gd name="connsiteX2263" fmla="*/ 2514900 w 11092920"/>
              <a:gd name="connsiteY2263" fmla="*/ 943439 h 11402950"/>
              <a:gd name="connsiteX2264" fmla="*/ 2486887 w 11092920"/>
              <a:gd name="connsiteY2264" fmla="*/ 960649 h 11402950"/>
              <a:gd name="connsiteX2265" fmla="*/ 2476113 w 11092920"/>
              <a:gd name="connsiteY2265" fmla="*/ 973556 h 11402950"/>
              <a:gd name="connsiteX2266" fmla="*/ 2364064 w 11092920"/>
              <a:gd name="connsiteY2266" fmla="*/ 1053124 h 11402950"/>
              <a:gd name="connsiteX2267" fmla="*/ 2299419 w 11092920"/>
              <a:gd name="connsiteY2267" fmla="*/ 1096135 h 11402950"/>
              <a:gd name="connsiteX2268" fmla="*/ 2206763 w 11092920"/>
              <a:gd name="connsiteY2268" fmla="*/ 1167103 h 11402950"/>
              <a:gd name="connsiteX2269" fmla="*/ 2086094 w 11092920"/>
              <a:gd name="connsiteY2269" fmla="*/ 1261738 h 11402950"/>
              <a:gd name="connsiteX2270" fmla="*/ 2049462 w 11092920"/>
              <a:gd name="connsiteY2270" fmla="*/ 1281090 h 11402950"/>
              <a:gd name="connsiteX2271" fmla="*/ 2195989 w 11092920"/>
              <a:gd name="connsiteY2271" fmla="*/ 1154202 h 11402950"/>
              <a:gd name="connsiteX2272" fmla="*/ 2376992 w 11092920"/>
              <a:gd name="connsiteY2272" fmla="*/ 1020867 h 11402950"/>
              <a:gd name="connsiteX2273" fmla="*/ 2562306 w 11092920"/>
              <a:gd name="connsiteY2273" fmla="*/ 893967 h 11402950"/>
              <a:gd name="connsiteX2274" fmla="*/ 2762702 w 11092920"/>
              <a:gd name="connsiteY2274" fmla="*/ 777836 h 11402950"/>
              <a:gd name="connsiteX2275" fmla="*/ 7864049 w 11092920"/>
              <a:gd name="connsiteY2275" fmla="*/ 753963 h 11402950"/>
              <a:gd name="connsiteX2276" fmla="*/ 7911751 w 11092920"/>
              <a:gd name="connsiteY2276" fmla="*/ 767298 h 11402950"/>
              <a:gd name="connsiteX2277" fmla="*/ 7935602 w 11092920"/>
              <a:gd name="connsiteY2277" fmla="*/ 787301 h 11402950"/>
              <a:gd name="connsiteX2278" fmla="*/ 7883563 w 11092920"/>
              <a:gd name="connsiteY2278" fmla="*/ 773965 h 11402950"/>
              <a:gd name="connsiteX2279" fmla="*/ 7864049 w 11092920"/>
              <a:gd name="connsiteY2279" fmla="*/ 753963 h 11402950"/>
              <a:gd name="connsiteX2280" fmla="*/ 6484002 w 11092920"/>
              <a:gd name="connsiteY2280" fmla="*/ 747606 h 11402950"/>
              <a:gd name="connsiteX2281" fmla="*/ 6634318 w 11092920"/>
              <a:gd name="connsiteY2281" fmla="*/ 769126 h 11402950"/>
              <a:gd name="connsiteX2282" fmla="*/ 6739540 w 11092920"/>
              <a:gd name="connsiteY2282" fmla="*/ 784190 h 11402950"/>
              <a:gd name="connsiteX2283" fmla="*/ 6739540 w 11092920"/>
              <a:gd name="connsiteY2283" fmla="*/ 782038 h 11402950"/>
              <a:gd name="connsiteX2284" fmla="*/ 6788929 w 11092920"/>
              <a:gd name="connsiteY2284" fmla="*/ 803557 h 11402950"/>
              <a:gd name="connsiteX2285" fmla="*/ 6784635 w 11092920"/>
              <a:gd name="connsiteY2285" fmla="*/ 803557 h 11402950"/>
              <a:gd name="connsiteX2286" fmla="*/ 6924214 w 11092920"/>
              <a:gd name="connsiteY2286" fmla="*/ 835836 h 11402950"/>
              <a:gd name="connsiteX2287" fmla="*/ 6956425 w 11092920"/>
              <a:gd name="connsiteY2287" fmla="*/ 844444 h 11402950"/>
              <a:gd name="connsiteX2288" fmla="*/ 6769603 w 11092920"/>
              <a:gd name="connsiteY2288" fmla="*/ 803557 h 11402950"/>
              <a:gd name="connsiteX2289" fmla="*/ 6511917 w 11092920"/>
              <a:gd name="connsiteY2289" fmla="*/ 754062 h 11402950"/>
              <a:gd name="connsiteX2290" fmla="*/ 6484002 w 11092920"/>
              <a:gd name="connsiteY2290" fmla="*/ 747606 h 11402950"/>
              <a:gd name="connsiteX2291" fmla="*/ 6132837 w 11092920"/>
              <a:gd name="connsiteY2291" fmla="*/ 721207 h 11402950"/>
              <a:gd name="connsiteX2292" fmla="*/ 6212091 w 11092920"/>
              <a:gd name="connsiteY2292" fmla="*/ 723947 h 11402950"/>
              <a:gd name="connsiteX2293" fmla="*/ 6404273 w 11092920"/>
              <a:gd name="connsiteY2293" fmla="*/ 745595 h 11402950"/>
              <a:gd name="connsiteX2294" fmla="*/ 6445301 w 11092920"/>
              <a:gd name="connsiteY2294" fmla="*/ 760748 h 11402950"/>
              <a:gd name="connsiteX2295" fmla="*/ 6285509 w 11092920"/>
              <a:gd name="connsiteY2295" fmla="*/ 739100 h 11402950"/>
              <a:gd name="connsiteX2296" fmla="*/ 6125718 w 11092920"/>
              <a:gd name="connsiteY2296" fmla="*/ 723947 h 11402950"/>
              <a:gd name="connsiteX2297" fmla="*/ 6132837 w 11092920"/>
              <a:gd name="connsiteY2297" fmla="*/ 721207 h 11402950"/>
              <a:gd name="connsiteX2298" fmla="*/ 5962649 w 11092920"/>
              <a:gd name="connsiteY2298" fmla="*/ 688872 h 11402950"/>
              <a:gd name="connsiteX2299" fmla="*/ 6121684 w 11092920"/>
              <a:gd name="connsiteY2299" fmla="*/ 695315 h 11402950"/>
              <a:gd name="connsiteX2300" fmla="*/ 6418262 w 11092920"/>
              <a:gd name="connsiteY2300" fmla="*/ 725385 h 11402950"/>
              <a:gd name="connsiteX2301" fmla="*/ 6269973 w 11092920"/>
              <a:gd name="connsiteY2301" fmla="*/ 710349 h 11402950"/>
              <a:gd name="connsiteX2302" fmla="*/ 6121684 w 11092920"/>
              <a:gd name="connsiteY2302" fmla="*/ 701758 h 11402950"/>
              <a:gd name="connsiteX2303" fmla="*/ 5962649 w 11092920"/>
              <a:gd name="connsiteY2303" fmla="*/ 688872 h 11402950"/>
              <a:gd name="connsiteX2304" fmla="*/ 6511011 w 11092920"/>
              <a:gd name="connsiteY2304" fmla="*/ 566632 h 11402950"/>
              <a:gd name="connsiteX2305" fmla="*/ 6668180 w 11092920"/>
              <a:gd name="connsiteY2305" fmla="*/ 583656 h 11402950"/>
              <a:gd name="connsiteX2306" fmla="*/ 6780137 w 11092920"/>
              <a:gd name="connsiteY2306" fmla="*/ 592168 h 11402950"/>
              <a:gd name="connsiteX2307" fmla="*/ 6777984 w 11092920"/>
              <a:gd name="connsiteY2307" fmla="*/ 592168 h 11402950"/>
              <a:gd name="connsiteX2308" fmla="*/ 6829656 w 11092920"/>
              <a:gd name="connsiteY2308" fmla="*/ 624086 h 11402950"/>
              <a:gd name="connsiteX2309" fmla="*/ 6825350 w 11092920"/>
              <a:gd name="connsiteY2309" fmla="*/ 624086 h 11402950"/>
              <a:gd name="connsiteX2310" fmla="*/ 6971754 w 11092920"/>
              <a:gd name="connsiteY2310" fmla="*/ 658133 h 11402950"/>
              <a:gd name="connsiteX2311" fmla="*/ 7004049 w 11092920"/>
              <a:gd name="connsiteY2311" fmla="*/ 666645 h 11402950"/>
              <a:gd name="connsiteX2312" fmla="*/ 6808126 w 11092920"/>
              <a:gd name="connsiteY2312" fmla="*/ 626215 h 11402950"/>
              <a:gd name="connsiteX2313" fmla="*/ 6541153 w 11092920"/>
              <a:gd name="connsiteY2313" fmla="*/ 577272 h 11402950"/>
              <a:gd name="connsiteX2314" fmla="*/ 6511011 w 11092920"/>
              <a:gd name="connsiteY2314" fmla="*/ 566632 h 11402950"/>
              <a:gd name="connsiteX2315" fmla="*/ 6170864 w 11092920"/>
              <a:gd name="connsiteY2315" fmla="*/ 554197 h 11402950"/>
              <a:gd name="connsiteX2316" fmla="*/ 6229713 w 11092920"/>
              <a:gd name="connsiteY2316" fmla="*/ 555520 h 11402950"/>
              <a:gd name="connsiteX2317" fmla="*/ 6427489 w 11092920"/>
              <a:gd name="connsiteY2317" fmla="*/ 574570 h 11402950"/>
              <a:gd name="connsiteX2318" fmla="*/ 6468334 w 11092920"/>
              <a:gd name="connsiteY2318" fmla="*/ 599970 h 11402950"/>
              <a:gd name="connsiteX2319" fmla="*/ 6304954 w 11092920"/>
              <a:gd name="connsiteY2319" fmla="*/ 578803 h 11402950"/>
              <a:gd name="connsiteX2320" fmla="*/ 6139424 w 11092920"/>
              <a:gd name="connsiteY2320" fmla="*/ 563986 h 11402950"/>
              <a:gd name="connsiteX2321" fmla="*/ 6170864 w 11092920"/>
              <a:gd name="connsiteY2321" fmla="*/ 554197 h 11402950"/>
              <a:gd name="connsiteX2322" fmla="*/ 5969794 w 11092920"/>
              <a:gd name="connsiteY2322" fmla="*/ 495195 h 11402950"/>
              <a:gd name="connsiteX2323" fmla="*/ 5972175 w 11092920"/>
              <a:gd name="connsiteY2323" fmla="*/ 496783 h 11402950"/>
              <a:gd name="connsiteX2324" fmla="*/ 5967412 w 11092920"/>
              <a:gd name="connsiteY2324" fmla="*/ 496783 h 11402950"/>
              <a:gd name="connsiteX2325" fmla="*/ 5969794 w 11092920"/>
              <a:gd name="connsiteY2325" fmla="*/ 495195 h 11402950"/>
              <a:gd name="connsiteX2326" fmla="*/ 6205512 w 11092920"/>
              <a:gd name="connsiteY2326" fmla="*/ 491658 h 11402950"/>
              <a:gd name="connsiteX2327" fmla="*/ 6446837 w 11092920"/>
              <a:gd name="connsiteY2327" fmla="*/ 525358 h 11402950"/>
              <a:gd name="connsiteX2328" fmla="*/ 6292196 w 11092920"/>
              <a:gd name="connsiteY2328" fmla="*/ 516799 h 11402950"/>
              <a:gd name="connsiteX2329" fmla="*/ 6139702 w 11092920"/>
              <a:gd name="connsiteY2329" fmla="*/ 512520 h 11402950"/>
              <a:gd name="connsiteX2330" fmla="*/ 5972174 w 11092920"/>
              <a:gd name="connsiteY2330" fmla="*/ 497542 h 11402950"/>
              <a:gd name="connsiteX2331" fmla="*/ 6137554 w 11092920"/>
              <a:gd name="connsiteY2331" fmla="*/ 499682 h 11402950"/>
              <a:gd name="connsiteX2332" fmla="*/ 6205512 w 11092920"/>
              <a:gd name="connsiteY2332" fmla="*/ 491658 h 11402950"/>
              <a:gd name="connsiteX2333" fmla="*/ 3446306 w 11092920"/>
              <a:gd name="connsiteY2333" fmla="*/ 435625 h 11402950"/>
              <a:gd name="connsiteX2334" fmla="*/ 3134380 w 11092920"/>
              <a:gd name="connsiteY2334" fmla="*/ 583682 h 11402950"/>
              <a:gd name="connsiteX2335" fmla="*/ 2968737 w 11092920"/>
              <a:gd name="connsiteY2335" fmla="*/ 669508 h 11402950"/>
              <a:gd name="connsiteX2336" fmla="*/ 2850420 w 11092920"/>
              <a:gd name="connsiteY2336" fmla="*/ 729585 h 11402950"/>
              <a:gd name="connsiteX2337" fmla="*/ 2962284 w 11092920"/>
              <a:gd name="connsiteY2337" fmla="*/ 660927 h 11402950"/>
              <a:gd name="connsiteX2338" fmla="*/ 3132229 w 11092920"/>
              <a:gd name="connsiteY2338" fmla="*/ 570805 h 11402950"/>
              <a:gd name="connsiteX2339" fmla="*/ 3267756 w 11092920"/>
              <a:gd name="connsiteY2339" fmla="*/ 508579 h 11402950"/>
              <a:gd name="connsiteX2340" fmla="*/ 3446306 w 11092920"/>
              <a:gd name="connsiteY2340" fmla="*/ 435625 h 11402950"/>
              <a:gd name="connsiteX2341" fmla="*/ 3343169 w 11092920"/>
              <a:gd name="connsiteY2341" fmla="*/ 357712 h 11402950"/>
              <a:gd name="connsiteX2342" fmla="*/ 3343169 w 11092920"/>
              <a:gd name="connsiteY2342" fmla="*/ 368421 h 11402950"/>
              <a:gd name="connsiteX2343" fmla="*/ 3089274 w 11092920"/>
              <a:gd name="connsiteY2343" fmla="*/ 490508 h 11402950"/>
              <a:gd name="connsiteX2344" fmla="*/ 3106487 w 11092920"/>
              <a:gd name="connsiteY2344" fmla="*/ 466948 h 11402950"/>
              <a:gd name="connsiteX2345" fmla="*/ 3343169 w 11092920"/>
              <a:gd name="connsiteY2345" fmla="*/ 357712 h 11402950"/>
              <a:gd name="connsiteX2346" fmla="*/ 3521075 w 11092920"/>
              <a:gd name="connsiteY2346" fmla="*/ 142842 h 11402950"/>
              <a:gd name="connsiteX2347" fmla="*/ 3389549 w 11092920"/>
              <a:gd name="connsiteY2347" fmla="*/ 207366 h 11402950"/>
              <a:gd name="connsiteX2348" fmla="*/ 3383080 w 11092920"/>
              <a:gd name="connsiteY2348" fmla="*/ 198763 h 11402950"/>
              <a:gd name="connsiteX2349" fmla="*/ 3521075 w 11092920"/>
              <a:gd name="connsiteY2349" fmla="*/ 142842 h 11402950"/>
              <a:gd name="connsiteX2350" fmla="*/ 4214812 w 11092920"/>
              <a:gd name="connsiteY2350" fmla="*/ 134902 h 11402950"/>
              <a:gd name="connsiteX2351" fmla="*/ 4164607 w 11092920"/>
              <a:gd name="connsiteY2351" fmla="*/ 159907 h 11402950"/>
              <a:gd name="connsiteX2352" fmla="*/ 4136230 w 11092920"/>
              <a:gd name="connsiteY2352" fmla="*/ 159907 h 11402950"/>
              <a:gd name="connsiteX2353" fmla="*/ 4173338 w 11092920"/>
              <a:gd name="connsiteY2353" fmla="*/ 143237 h 11402950"/>
              <a:gd name="connsiteX2354" fmla="*/ 4214812 w 11092920"/>
              <a:gd name="connsiteY2354" fmla="*/ 134902 h 11402950"/>
              <a:gd name="connsiteX2355" fmla="*/ 4345343 w 11092920"/>
              <a:gd name="connsiteY2355" fmla="*/ 46118 h 11402950"/>
              <a:gd name="connsiteX2356" fmla="*/ 4332337 w 11092920"/>
              <a:gd name="connsiteY2356" fmla="*/ 59992 h 11402950"/>
              <a:gd name="connsiteX2357" fmla="*/ 4218338 w 11092920"/>
              <a:gd name="connsiteY2357" fmla="*/ 85731 h 11402950"/>
              <a:gd name="connsiteX2358" fmla="*/ 3919358 w 11092920"/>
              <a:gd name="connsiteY2358" fmla="*/ 162949 h 11402950"/>
              <a:gd name="connsiteX2359" fmla="*/ 3626832 w 11092920"/>
              <a:gd name="connsiteY2359" fmla="*/ 274487 h 11402950"/>
              <a:gd name="connsiteX2360" fmla="*/ 3570908 w 11092920"/>
              <a:gd name="connsiteY2360" fmla="*/ 257326 h 11402950"/>
              <a:gd name="connsiteX2361" fmla="*/ 3831170 w 11092920"/>
              <a:gd name="connsiteY2361" fmla="*/ 145789 h 11402950"/>
              <a:gd name="connsiteX2362" fmla="*/ 4078527 w 11092920"/>
              <a:gd name="connsiteY2362" fmla="*/ 90021 h 11402950"/>
              <a:gd name="connsiteX2363" fmla="*/ 4325884 w 11092920"/>
              <a:gd name="connsiteY2363" fmla="*/ 47122 h 11402950"/>
              <a:gd name="connsiteX2364" fmla="*/ 4345343 w 11092920"/>
              <a:gd name="connsiteY2364" fmla="*/ 46118 h 11402950"/>
              <a:gd name="connsiteX2365" fmla="*/ 5288415 w 11092920"/>
              <a:gd name="connsiteY2365" fmla="*/ 51 h 11402950"/>
              <a:gd name="connsiteX2366" fmla="*/ 5388850 w 11092920"/>
              <a:gd name="connsiteY2366" fmla="*/ 19361 h 11402950"/>
              <a:gd name="connsiteX2367" fmla="*/ 5696474 w 11092920"/>
              <a:gd name="connsiteY2367" fmla="*/ 98751 h 11402950"/>
              <a:gd name="connsiteX2368" fmla="*/ 5395304 w 11092920"/>
              <a:gd name="connsiteY2368" fmla="*/ 150248 h 11402950"/>
              <a:gd name="connsiteX2369" fmla="*/ 5188788 w 11092920"/>
              <a:gd name="connsiteY2369" fmla="*/ 107334 h 11402950"/>
              <a:gd name="connsiteX2370" fmla="*/ 5055412 w 11092920"/>
              <a:gd name="connsiteY2370" fmla="*/ 145957 h 11402950"/>
              <a:gd name="connsiteX2371" fmla="*/ 5109192 w 11092920"/>
              <a:gd name="connsiteY2371" fmla="*/ 105188 h 11402950"/>
              <a:gd name="connsiteX2372" fmla="*/ 4999481 w 11092920"/>
              <a:gd name="connsiteY2372" fmla="*/ 109480 h 11402950"/>
              <a:gd name="connsiteX2373" fmla="*/ 4805872 w 11092920"/>
              <a:gd name="connsiteY2373" fmla="*/ 128791 h 11402950"/>
              <a:gd name="connsiteX2374" fmla="*/ 4808023 w 11092920"/>
              <a:gd name="connsiteY2374" fmla="*/ 128791 h 11402950"/>
              <a:gd name="connsiteX2375" fmla="*/ 4775755 w 11092920"/>
              <a:gd name="connsiteY2375" fmla="*/ 130936 h 11402950"/>
              <a:gd name="connsiteX2376" fmla="*/ 4747789 w 11092920"/>
              <a:gd name="connsiteY2376" fmla="*/ 141665 h 11402950"/>
              <a:gd name="connsiteX2377" fmla="*/ 4715521 w 11092920"/>
              <a:gd name="connsiteY2377" fmla="*/ 182432 h 11402950"/>
              <a:gd name="connsiteX2378" fmla="*/ 4816628 w 11092920"/>
              <a:gd name="connsiteY2378" fmla="*/ 203890 h 11402950"/>
              <a:gd name="connsiteX2379" fmla="*/ 4909130 w 11092920"/>
              <a:gd name="connsiteY2379" fmla="*/ 225347 h 11402950"/>
              <a:gd name="connsiteX2380" fmla="*/ 4760696 w 11092920"/>
              <a:gd name="connsiteY2380" fmla="*/ 263970 h 11402950"/>
              <a:gd name="connsiteX2381" fmla="*/ 4689706 w 11092920"/>
              <a:gd name="connsiteY2381" fmla="*/ 276845 h 11402950"/>
              <a:gd name="connsiteX2382" fmla="*/ 4509004 w 11092920"/>
              <a:gd name="connsiteY2382" fmla="*/ 321903 h 11402950"/>
              <a:gd name="connsiteX2383" fmla="*/ 4500400 w 11092920"/>
              <a:gd name="connsiteY2383" fmla="*/ 326195 h 11402950"/>
              <a:gd name="connsiteX2384" fmla="*/ 4485342 w 11092920"/>
              <a:gd name="connsiteY2384" fmla="*/ 328340 h 11402950"/>
              <a:gd name="connsiteX2385" fmla="*/ 4336908 w 11092920"/>
              <a:gd name="connsiteY2385" fmla="*/ 390565 h 11402950"/>
              <a:gd name="connsiteX2386" fmla="*/ 4414352 w 11092920"/>
              <a:gd name="connsiteY2386" fmla="*/ 390565 h 11402950"/>
              <a:gd name="connsiteX2387" fmla="*/ 4595053 w 11092920"/>
              <a:gd name="connsiteY2387" fmla="*/ 358380 h 11402950"/>
              <a:gd name="connsiteX2388" fmla="*/ 4956456 w 11092920"/>
              <a:gd name="connsiteY2388" fmla="*/ 343360 h 11402950"/>
              <a:gd name="connsiteX2389" fmla="*/ 5147914 w 11092920"/>
              <a:gd name="connsiteY2389" fmla="*/ 319758 h 11402950"/>
              <a:gd name="connsiteX2390" fmla="*/ 5171578 w 11092920"/>
              <a:gd name="connsiteY2390" fmla="*/ 334777 h 11402950"/>
              <a:gd name="connsiteX2391" fmla="*/ 5115646 w 11092920"/>
              <a:gd name="connsiteY2391" fmla="*/ 366963 h 11402950"/>
              <a:gd name="connsiteX2392" fmla="*/ 5027446 w 11092920"/>
              <a:gd name="connsiteY2392" fmla="*/ 409877 h 11402950"/>
              <a:gd name="connsiteX2393" fmla="*/ 5046808 w 11092920"/>
              <a:gd name="connsiteY2393" fmla="*/ 433480 h 11402950"/>
              <a:gd name="connsiteX2394" fmla="*/ 5212451 w 11092920"/>
              <a:gd name="connsiteY2394" fmla="*/ 414167 h 11402950"/>
              <a:gd name="connsiteX2395" fmla="*/ 5266231 w 11092920"/>
              <a:gd name="connsiteY2395" fmla="*/ 390565 h 11402950"/>
              <a:gd name="connsiteX2396" fmla="*/ 5408211 w 11092920"/>
              <a:gd name="connsiteY2396" fmla="*/ 392711 h 11402950"/>
              <a:gd name="connsiteX2397" fmla="*/ 5696474 w 11092920"/>
              <a:gd name="connsiteY2397" fmla="*/ 427043 h 11402950"/>
              <a:gd name="connsiteX2398" fmla="*/ 5410362 w 11092920"/>
              <a:gd name="connsiteY2398" fmla="*/ 454936 h 11402950"/>
              <a:gd name="connsiteX2399" fmla="*/ 5218904 w 11092920"/>
              <a:gd name="connsiteY2399" fmla="*/ 442062 h 11402950"/>
              <a:gd name="connsiteX2400" fmla="*/ 5091983 w 11092920"/>
              <a:gd name="connsiteY2400" fmla="*/ 465664 h 11402950"/>
              <a:gd name="connsiteX2401" fmla="*/ 5143612 w 11092920"/>
              <a:gd name="connsiteY2401" fmla="*/ 444208 h 11402950"/>
              <a:gd name="connsiteX2402" fmla="*/ 5061866 w 11092920"/>
              <a:gd name="connsiteY2402" fmla="*/ 450645 h 11402950"/>
              <a:gd name="connsiteX2403" fmla="*/ 5079076 w 11092920"/>
              <a:gd name="connsiteY2403" fmla="*/ 474248 h 11402950"/>
              <a:gd name="connsiteX2404" fmla="*/ 5186636 w 11092920"/>
              <a:gd name="connsiteY2404" fmla="*/ 499996 h 11402950"/>
              <a:gd name="connsiteX2405" fmla="*/ 5216754 w 11092920"/>
              <a:gd name="connsiteY2405" fmla="*/ 506433 h 11402950"/>
              <a:gd name="connsiteX2406" fmla="*/ 5251172 w 11092920"/>
              <a:gd name="connsiteY2406" fmla="*/ 590116 h 11402950"/>
              <a:gd name="connsiteX2407" fmla="*/ 5236114 w 11092920"/>
              <a:gd name="connsiteY2407" fmla="*/ 613720 h 11402950"/>
              <a:gd name="connsiteX2408" fmla="*/ 5229660 w 11092920"/>
              <a:gd name="connsiteY2408" fmla="*/ 635177 h 11402950"/>
              <a:gd name="connsiteX2409" fmla="*/ 5257626 w 11092920"/>
              <a:gd name="connsiteY2409" fmla="*/ 673798 h 11402950"/>
              <a:gd name="connsiteX2410" fmla="*/ 5242568 w 11092920"/>
              <a:gd name="connsiteY2410" fmla="*/ 686674 h 11402950"/>
              <a:gd name="connsiteX2411" fmla="*/ 5236114 w 11092920"/>
              <a:gd name="connsiteY2411" fmla="*/ 695254 h 11402950"/>
              <a:gd name="connsiteX2412" fmla="*/ 5317860 w 11092920"/>
              <a:gd name="connsiteY2412" fmla="*/ 751042 h 11402950"/>
              <a:gd name="connsiteX2413" fmla="*/ 5352280 w 11092920"/>
              <a:gd name="connsiteY2413" fmla="*/ 753187 h 11402950"/>
              <a:gd name="connsiteX2414" fmla="*/ 5337221 w 11092920"/>
              <a:gd name="connsiteY2414" fmla="*/ 757478 h 11402950"/>
              <a:gd name="connsiteX2415" fmla="*/ 5352280 w 11092920"/>
              <a:gd name="connsiteY2415" fmla="*/ 759625 h 11402950"/>
              <a:gd name="connsiteX2416" fmla="*/ 5289894 w 11092920"/>
              <a:gd name="connsiteY2416" fmla="*/ 772499 h 11402950"/>
              <a:gd name="connsiteX2417" fmla="*/ 5158670 w 11092920"/>
              <a:gd name="connsiteY2417" fmla="*/ 830432 h 11402950"/>
              <a:gd name="connsiteX2418" fmla="*/ 5158670 w 11092920"/>
              <a:gd name="connsiteY2418" fmla="*/ 843306 h 11402950"/>
              <a:gd name="connsiteX2419" fmla="*/ 5246870 w 11092920"/>
              <a:gd name="connsiteY2419" fmla="*/ 847598 h 11402950"/>
              <a:gd name="connsiteX2420" fmla="*/ 5225358 w 11092920"/>
              <a:gd name="connsiteY2420" fmla="*/ 869054 h 11402950"/>
              <a:gd name="connsiteX2421" fmla="*/ 5182334 w 11092920"/>
              <a:gd name="connsiteY2421" fmla="*/ 875492 h 11402950"/>
              <a:gd name="connsiteX2422" fmla="*/ 5201695 w 11092920"/>
              <a:gd name="connsiteY2422" fmla="*/ 918406 h 11402950"/>
              <a:gd name="connsiteX2423" fmla="*/ 5343674 w 11092920"/>
              <a:gd name="connsiteY2423" fmla="*/ 916260 h 11402950"/>
              <a:gd name="connsiteX2424" fmla="*/ 5253324 w 11092920"/>
              <a:gd name="connsiteY2424" fmla="*/ 937719 h 11402950"/>
              <a:gd name="connsiteX2425" fmla="*/ 5257626 w 11092920"/>
              <a:gd name="connsiteY2425" fmla="*/ 944162 h 11402950"/>
              <a:gd name="connsiteX2426" fmla="*/ 5264080 w 11092920"/>
              <a:gd name="connsiteY2426" fmla="*/ 976357 h 11402950"/>
              <a:gd name="connsiteX2427" fmla="*/ 5270534 w 11092920"/>
              <a:gd name="connsiteY2427" fmla="*/ 974210 h 11402950"/>
              <a:gd name="connsiteX2428" fmla="*/ 5793278 w 11092920"/>
              <a:gd name="connsiteY2428" fmla="*/ 946309 h 11402950"/>
              <a:gd name="connsiteX2429" fmla="*/ 5849210 w 11092920"/>
              <a:gd name="connsiteY2429" fmla="*/ 950600 h 11402950"/>
              <a:gd name="connsiteX2430" fmla="*/ 5913746 w 11092920"/>
              <a:gd name="connsiteY2430" fmla="*/ 957038 h 11402950"/>
              <a:gd name="connsiteX2431" fmla="*/ 5877175 w 11092920"/>
              <a:gd name="connsiteY2431" fmla="*/ 957038 h 11402950"/>
              <a:gd name="connsiteX2432" fmla="*/ 5918048 w 11092920"/>
              <a:gd name="connsiteY2432" fmla="*/ 967771 h 11402950"/>
              <a:gd name="connsiteX2433" fmla="*/ 5603972 w 11092920"/>
              <a:gd name="connsiteY2433" fmla="*/ 965624 h 11402950"/>
              <a:gd name="connsiteX2434" fmla="*/ 5296348 w 11092920"/>
              <a:gd name="connsiteY2434" fmla="*/ 978500 h 11402950"/>
              <a:gd name="connsiteX2435" fmla="*/ 5242568 w 11092920"/>
              <a:gd name="connsiteY2435" fmla="*/ 984943 h 11402950"/>
              <a:gd name="connsiteX2436" fmla="*/ 5240416 w 11092920"/>
              <a:gd name="connsiteY2436" fmla="*/ 984943 h 11402950"/>
              <a:gd name="connsiteX2437" fmla="*/ 5274836 w 11092920"/>
              <a:gd name="connsiteY2437" fmla="*/ 999958 h 11402950"/>
              <a:gd name="connsiteX2438" fmla="*/ 5352280 w 11092920"/>
              <a:gd name="connsiteY2438" fmla="*/ 1006397 h 11402950"/>
              <a:gd name="connsiteX2439" fmla="*/ 5459840 w 11092920"/>
              <a:gd name="connsiteY2439" fmla="*/ 997810 h 11402950"/>
              <a:gd name="connsiteX2440" fmla="*/ 5373792 w 11092920"/>
              <a:gd name="connsiteY2440" fmla="*/ 1008539 h 11402950"/>
              <a:gd name="connsiteX2441" fmla="*/ 5365187 w 11092920"/>
              <a:gd name="connsiteY2441" fmla="*/ 1010683 h 11402950"/>
              <a:gd name="connsiteX2442" fmla="*/ 5302802 w 11092920"/>
              <a:gd name="connsiteY2442" fmla="*/ 1029999 h 11402950"/>
              <a:gd name="connsiteX2443" fmla="*/ 5274836 w 11092920"/>
              <a:gd name="connsiteY2443" fmla="*/ 1036432 h 11402950"/>
              <a:gd name="connsiteX2444" fmla="*/ 5276987 w 11092920"/>
              <a:gd name="connsiteY2444" fmla="*/ 1051452 h 11402950"/>
              <a:gd name="connsiteX2445" fmla="*/ 5320012 w 11092920"/>
              <a:gd name="connsiteY2445" fmla="*/ 1045015 h 11402950"/>
              <a:gd name="connsiteX2446" fmla="*/ 5444782 w 11092920"/>
              <a:gd name="connsiteY2446" fmla="*/ 1047161 h 11402950"/>
              <a:gd name="connsiteX2447" fmla="*/ 5685718 w 11092920"/>
              <a:gd name="connsiteY2447" fmla="*/ 1072909 h 11402950"/>
              <a:gd name="connsiteX2448" fmla="*/ 5791127 w 11092920"/>
              <a:gd name="connsiteY2448" fmla="*/ 1070766 h 11402950"/>
              <a:gd name="connsiteX2449" fmla="*/ 5847058 w 11092920"/>
              <a:gd name="connsiteY2449" fmla="*/ 1075055 h 11402950"/>
              <a:gd name="connsiteX2450" fmla="*/ 5907292 w 11092920"/>
              <a:gd name="connsiteY2450" fmla="*/ 1085781 h 11402950"/>
              <a:gd name="connsiteX2451" fmla="*/ 5872873 w 11092920"/>
              <a:gd name="connsiteY2451" fmla="*/ 1092220 h 11402950"/>
              <a:gd name="connsiteX2452" fmla="*/ 5913746 w 11092920"/>
              <a:gd name="connsiteY2452" fmla="*/ 1111531 h 11402950"/>
              <a:gd name="connsiteX2453" fmla="*/ 5608274 w 11092920"/>
              <a:gd name="connsiteY2453" fmla="*/ 1111531 h 11402950"/>
              <a:gd name="connsiteX2454" fmla="*/ 5367338 w 11092920"/>
              <a:gd name="connsiteY2454" fmla="*/ 1113678 h 11402950"/>
              <a:gd name="connsiteX2455" fmla="*/ 5373792 w 11092920"/>
              <a:gd name="connsiteY2455" fmla="*/ 1117967 h 11402950"/>
              <a:gd name="connsiteX2456" fmla="*/ 5283441 w 11092920"/>
              <a:gd name="connsiteY2456" fmla="*/ 1175899 h 11402950"/>
              <a:gd name="connsiteX2457" fmla="*/ 5266231 w 11092920"/>
              <a:gd name="connsiteY2457" fmla="*/ 1180189 h 11402950"/>
              <a:gd name="connsiteX2458" fmla="*/ 5261928 w 11092920"/>
              <a:gd name="connsiteY2458" fmla="*/ 1180189 h 11402950"/>
              <a:gd name="connsiteX2459" fmla="*/ 5251172 w 11092920"/>
              <a:gd name="connsiteY2459" fmla="*/ 1186630 h 11402950"/>
              <a:gd name="connsiteX2460" fmla="*/ 5233963 w 11092920"/>
              <a:gd name="connsiteY2460" fmla="*/ 1195214 h 11402950"/>
              <a:gd name="connsiteX2461" fmla="*/ 5347977 w 11092920"/>
              <a:gd name="connsiteY2461" fmla="*/ 1182337 h 11402950"/>
              <a:gd name="connsiteX2462" fmla="*/ 5470596 w 11092920"/>
              <a:gd name="connsiteY2462" fmla="*/ 1169463 h 11402950"/>
              <a:gd name="connsiteX2463" fmla="*/ 5388850 w 11092920"/>
              <a:gd name="connsiteY2463" fmla="*/ 1190921 h 11402950"/>
              <a:gd name="connsiteX2464" fmla="*/ 5227510 w 11092920"/>
              <a:gd name="connsiteY2464" fmla="*/ 1210238 h 11402950"/>
              <a:gd name="connsiteX2465" fmla="*/ 5233963 w 11092920"/>
              <a:gd name="connsiteY2465" fmla="*/ 1220971 h 11402950"/>
              <a:gd name="connsiteX2466" fmla="*/ 5300650 w 11092920"/>
              <a:gd name="connsiteY2466" fmla="*/ 1253154 h 11402950"/>
              <a:gd name="connsiteX2467" fmla="*/ 5328616 w 11092920"/>
              <a:gd name="connsiteY2467" fmla="*/ 1266027 h 11402950"/>
              <a:gd name="connsiteX2468" fmla="*/ 5326465 w 11092920"/>
              <a:gd name="connsiteY2468" fmla="*/ 1323956 h 11402950"/>
              <a:gd name="connsiteX2469" fmla="*/ 5309256 w 11092920"/>
              <a:gd name="connsiteY2469" fmla="*/ 1330390 h 11402950"/>
              <a:gd name="connsiteX2470" fmla="*/ 5393152 w 11092920"/>
              <a:gd name="connsiteY2470" fmla="*/ 1351849 h 11402950"/>
              <a:gd name="connsiteX2471" fmla="*/ 5337221 w 11092920"/>
              <a:gd name="connsiteY2471" fmla="*/ 1360431 h 11402950"/>
              <a:gd name="connsiteX2472" fmla="*/ 5304953 w 11092920"/>
              <a:gd name="connsiteY2472" fmla="*/ 1369016 h 11402950"/>
              <a:gd name="connsiteX2473" fmla="*/ 5304953 w 11092920"/>
              <a:gd name="connsiteY2473" fmla="*/ 1371159 h 11402950"/>
              <a:gd name="connsiteX2474" fmla="*/ 5324314 w 11092920"/>
              <a:gd name="connsiteY2474" fmla="*/ 1375447 h 11402950"/>
              <a:gd name="connsiteX2475" fmla="*/ 5356582 w 11092920"/>
              <a:gd name="connsiteY2475" fmla="*/ 1431235 h 11402950"/>
              <a:gd name="connsiteX2476" fmla="*/ 5786824 w 11092920"/>
              <a:gd name="connsiteY2476" fmla="*/ 1409778 h 11402950"/>
              <a:gd name="connsiteX2477" fmla="*/ 5838454 w 11092920"/>
              <a:gd name="connsiteY2477" fmla="*/ 1411923 h 11402950"/>
              <a:gd name="connsiteX2478" fmla="*/ 5894385 w 11092920"/>
              <a:gd name="connsiteY2478" fmla="*/ 1418365 h 11402950"/>
              <a:gd name="connsiteX2479" fmla="*/ 5862117 w 11092920"/>
              <a:gd name="connsiteY2479" fmla="*/ 1420500 h 11402950"/>
              <a:gd name="connsiteX2480" fmla="*/ 5900838 w 11092920"/>
              <a:gd name="connsiteY2480" fmla="*/ 1429087 h 11402950"/>
              <a:gd name="connsiteX2481" fmla="*/ 5616878 w 11092920"/>
              <a:gd name="connsiteY2481" fmla="*/ 1429087 h 11402950"/>
              <a:gd name="connsiteX2482" fmla="*/ 5358733 w 11092920"/>
              <a:gd name="connsiteY2482" fmla="*/ 1437671 h 11402950"/>
              <a:gd name="connsiteX2483" fmla="*/ 5375943 w 11092920"/>
              <a:gd name="connsiteY2483" fmla="*/ 1467707 h 11402950"/>
              <a:gd name="connsiteX2484" fmla="*/ 5487806 w 11092920"/>
              <a:gd name="connsiteY2484" fmla="*/ 1459123 h 11402950"/>
              <a:gd name="connsiteX2485" fmla="*/ 5410362 w 11092920"/>
              <a:gd name="connsiteY2485" fmla="*/ 1469853 h 11402950"/>
              <a:gd name="connsiteX2486" fmla="*/ 5380246 w 11092920"/>
              <a:gd name="connsiteY2486" fmla="*/ 1474147 h 11402950"/>
              <a:gd name="connsiteX2487" fmla="*/ 5399606 w 11092920"/>
              <a:gd name="connsiteY2487" fmla="*/ 1508479 h 11402950"/>
              <a:gd name="connsiteX2488" fmla="*/ 5386699 w 11092920"/>
              <a:gd name="connsiteY2488" fmla="*/ 1564258 h 11402950"/>
              <a:gd name="connsiteX2489" fmla="*/ 5375943 w 11092920"/>
              <a:gd name="connsiteY2489" fmla="*/ 1579267 h 11402950"/>
              <a:gd name="connsiteX2490" fmla="*/ 5345826 w 11092920"/>
              <a:gd name="connsiteY2490" fmla="*/ 1607164 h 11402950"/>
              <a:gd name="connsiteX2491" fmla="*/ 5410362 w 11092920"/>
              <a:gd name="connsiteY2491" fmla="*/ 1658676 h 11402950"/>
              <a:gd name="connsiteX2492" fmla="*/ 5337221 w 11092920"/>
              <a:gd name="connsiteY2492" fmla="*/ 1705894 h 11402950"/>
              <a:gd name="connsiteX2493" fmla="*/ 5339372 w 11092920"/>
              <a:gd name="connsiteY2493" fmla="*/ 1705894 h 11402950"/>
              <a:gd name="connsiteX2494" fmla="*/ 5330768 w 11092920"/>
              <a:gd name="connsiteY2494" fmla="*/ 1708039 h 11402950"/>
              <a:gd name="connsiteX2495" fmla="*/ 5274836 w 11092920"/>
              <a:gd name="connsiteY2495" fmla="*/ 1725203 h 11402950"/>
              <a:gd name="connsiteX2496" fmla="*/ 5337221 w 11092920"/>
              <a:gd name="connsiteY2496" fmla="*/ 1720912 h 11402950"/>
              <a:gd name="connsiteX2497" fmla="*/ 5487806 w 11092920"/>
              <a:gd name="connsiteY2497" fmla="*/ 1714478 h 11402950"/>
              <a:gd name="connsiteX2498" fmla="*/ 5735196 w 11092920"/>
              <a:gd name="connsiteY2498" fmla="*/ 1714478 h 11402950"/>
              <a:gd name="connsiteX2499" fmla="*/ 5711532 w 11092920"/>
              <a:gd name="connsiteY2499" fmla="*/ 1718769 h 11402950"/>
              <a:gd name="connsiteX2500" fmla="*/ 5769614 w 11092920"/>
              <a:gd name="connsiteY2500" fmla="*/ 1723056 h 11402950"/>
              <a:gd name="connsiteX2501" fmla="*/ 5864268 w 11092920"/>
              <a:gd name="connsiteY2501" fmla="*/ 1723056 h 11402950"/>
              <a:gd name="connsiteX2502" fmla="*/ 5943863 w 11092920"/>
              <a:gd name="connsiteY2502" fmla="*/ 1727349 h 11402950"/>
              <a:gd name="connsiteX2503" fmla="*/ 6169740 w 11092920"/>
              <a:gd name="connsiteY2503" fmla="*/ 1753092 h 11402950"/>
              <a:gd name="connsiteX2504" fmla="*/ 6395617 w 11092920"/>
              <a:gd name="connsiteY2504" fmla="*/ 1793861 h 11402950"/>
              <a:gd name="connsiteX2505" fmla="*/ 6724752 w 11092920"/>
              <a:gd name="connsiteY2505" fmla="*/ 1875395 h 11402950"/>
              <a:gd name="connsiteX2506" fmla="*/ 6759172 w 11092920"/>
              <a:gd name="connsiteY2506" fmla="*/ 1888268 h 11402950"/>
              <a:gd name="connsiteX2507" fmla="*/ 6963537 w 11092920"/>
              <a:gd name="connsiteY2507" fmla="*/ 1959076 h 11402950"/>
              <a:gd name="connsiteX2508" fmla="*/ 7056039 w 11092920"/>
              <a:gd name="connsiteY2508" fmla="*/ 1993402 h 11402950"/>
              <a:gd name="connsiteX2509" fmla="*/ 7142088 w 11092920"/>
              <a:gd name="connsiteY2509" fmla="*/ 2034178 h 11402950"/>
              <a:gd name="connsiteX2510" fmla="*/ 7193717 w 11092920"/>
              <a:gd name="connsiteY2510" fmla="*/ 2057782 h 11402950"/>
              <a:gd name="connsiteX2511" fmla="*/ 7159298 w 11092920"/>
              <a:gd name="connsiteY2511" fmla="*/ 2044907 h 11402950"/>
              <a:gd name="connsiteX2512" fmla="*/ 7146390 w 11092920"/>
              <a:gd name="connsiteY2512" fmla="*/ 2038469 h 11402950"/>
              <a:gd name="connsiteX2513" fmla="*/ 7114122 w 11092920"/>
              <a:gd name="connsiteY2513" fmla="*/ 2027736 h 11402950"/>
              <a:gd name="connsiteX2514" fmla="*/ 7109820 w 11092920"/>
              <a:gd name="connsiteY2514" fmla="*/ 2025592 h 11402950"/>
              <a:gd name="connsiteX2515" fmla="*/ 6929118 w 11092920"/>
              <a:gd name="connsiteY2515" fmla="*/ 1956932 h 11402950"/>
              <a:gd name="connsiteX2516" fmla="*/ 6713996 w 11092920"/>
              <a:gd name="connsiteY2516" fmla="*/ 1894706 h 11402950"/>
              <a:gd name="connsiteX2517" fmla="*/ 6511782 w 11092920"/>
              <a:gd name="connsiteY2517" fmla="*/ 1838919 h 11402950"/>
              <a:gd name="connsiteX2518" fmla="*/ 6509632 w 11092920"/>
              <a:gd name="connsiteY2518" fmla="*/ 1841065 h 11402950"/>
              <a:gd name="connsiteX2519" fmla="*/ 6404222 w 11092920"/>
              <a:gd name="connsiteY2519" fmla="*/ 1819608 h 11402950"/>
              <a:gd name="connsiteX2520" fmla="*/ 6369802 w 11092920"/>
              <a:gd name="connsiteY2520" fmla="*/ 1808879 h 11402950"/>
              <a:gd name="connsiteX2521" fmla="*/ 6361198 w 11092920"/>
              <a:gd name="connsiteY2521" fmla="*/ 1806734 h 11402950"/>
              <a:gd name="connsiteX2522" fmla="*/ 6346140 w 11092920"/>
              <a:gd name="connsiteY2522" fmla="*/ 1800297 h 11402950"/>
              <a:gd name="connsiteX2523" fmla="*/ 6290208 w 11092920"/>
              <a:gd name="connsiteY2523" fmla="*/ 1796006 h 11402950"/>
              <a:gd name="connsiteX2524" fmla="*/ 6221369 w 11092920"/>
              <a:gd name="connsiteY2524" fmla="*/ 1785280 h 11402950"/>
              <a:gd name="connsiteX2525" fmla="*/ 5819092 w 11092920"/>
              <a:gd name="connsiteY2525" fmla="*/ 1748800 h 11402950"/>
              <a:gd name="connsiteX2526" fmla="*/ 5741649 w 11092920"/>
              <a:gd name="connsiteY2526" fmla="*/ 1738074 h 11402950"/>
              <a:gd name="connsiteX2527" fmla="*/ 5274836 w 11092920"/>
              <a:gd name="connsiteY2527" fmla="*/ 1733784 h 11402950"/>
              <a:gd name="connsiteX2528" fmla="*/ 5253324 w 11092920"/>
              <a:gd name="connsiteY2528" fmla="*/ 1744511 h 11402950"/>
              <a:gd name="connsiteX2529" fmla="*/ 5294197 w 11092920"/>
              <a:gd name="connsiteY2529" fmla="*/ 1746655 h 11402950"/>
              <a:gd name="connsiteX2530" fmla="*/ 5182334 w 11092920"/>
              <a:gd name="connsiteY2530" fmla="*/ 1763821 h 11402950"/>
              <a:gd name="connsiteX2531" fmla="*/ 5294197 w 11092920"/>
              <a:gd name="connsiteY2531" fmla="*/ 1761677 h 11402950"/>
              <a:gd name="connsiteX2532" fmla="*/ 5094134 w 11092920"/>
              <a:gd name="connsiteY2532" fmla="*/ 1796006 h 11402950"/>
              <a:gd name="connsiteX2533" fmla="*/ 5038202 w 11092920"/>
              <a:gd name="connsiteY2533" fmla="*/ 1836770 h 11402950"/>
              <a:gd name="connsiteX2534" fmla="*/ 5033900 w 11092920"/>
              <a:gd name="connsiteY2534" fmla="*/ 1845354 h 11402950"/>
              <a:gd name="connsiteX2535" fmla="*/ 5010237 w 11092920"/>
              <a:gd name="connsiteY2535" fmla="*/ 1875395 h 11402950"/>
              <a:gd name="connsiteX2536" fmla="*/ 4969364 w 11092920"/>
              <a:gd name="connsiteY2536" fmla="*/ 1914017 h 11402950"/>
              <a:gd name="connsiteX2537" fmla="*/ 4926340 w 11092920"/>
              <a:gd name="connsiteY2537" fmla="*/ 1974096 h 11402950"/>
              <a:gd name="connsiteX2538" fmla="*/ 4902676 w 11092920"/>
              <a:gd name="connsiteY2538" fmla="*/ 2001985 h 11402950"/>
              <a:gd name="connsiteX2539" fmla="*/ 4930642 w 11092920"/>
              <a:gd name="connsiteY2539" fmla="*/ 1997696 h 11402950"/>
              <a:gd name="connsiteX2540" fmla="*/ 4960759 w 11092920"/>
              <a:gd name="connsiteY2540" fmla="*/ 2001985 h 11402950"/>
              <a:gd name="connsiteX2541" fmla="*/ 4958608 w 11092920"/>
              <a:gd name="connsiteY2541" fmla="*/ 2008422 h 11402950"/>
              <a:gd name="connsiteX2542" fmla="*/ 4898374 w 11092920"/>
              <a:gd name="connsiteY2542" fmla="*/ 2023445 h 11402950"/>
              <a:gd name="connsiteX2543" fmla="*/ 4904828 w 11092920"/>
              <a:gd name="connsiteY2543" fmla="*/ 2036322 h 11402950"/>
              <a:gd name="connsiteX2544" fmla="*/ 4792964 w 11092920"/>
              <a:gd name="connsiteY2544" fmla="*/ 2154326 h 11402950"/>
              <a:gd name="connsiteX2545" fmla="*/ 4754242 w 11092920"/>
              <a:gd name="connsiteY2545" fmla="*/ 2175783 h 11402950"/>
              <a:gd name="connsiteX2546" fmla="*/ 4754242 w 11092920"/>
              <a:gd name="connsiteY2546" fmla="*/ 2177928 h 11402950"/>
              <a:gd name="connsiteX2547" fmla="*/ 4812326 w 11092920"/>
              <a:gd name="connsiteY2547" fmla="*/ 2167201 h 11402950"/>
              <a:gd name="connsiteX2548" fmla="*/ 4752092 w 11092920"/>
              <a:gd name="connsiteY2548" fmla="*/ 2184364 h 11402950"/>
              <a:gd name="connsiteX2549" fmla="*/ 4689706 w 11092920"/>
              <a:gd name="connsiteY2549" fmla="*/ 2225144 h 11402950"/>
              <a:gd name="connsiteX2550" fmla="*/ 4687555 w 11092920"/>
              <a:gd name="connsiteY2550" fmla="*/ 2231582 h 11402950"/>
              <a:gd name="connsiteX2551" fmla="*/ 4681102 w 11092920"/>
              <a:gd name="connsiteY2551" fmla="*/ 2261631 h 11402950"/>
              <a:gd name="connsiteX2552" fmla="*/ 4592902 w 11092920"/>
              <a:gd name="connsiteY2552" fmla="*/ 2326005 h 11402950"/>
              <a:gd name="connsiteX2553" fmla="*/ 4504702 w 11092920"/>
              <a:gd name="connsiteY2553" fmla="*/ 2379639 h 11402950"/>
              <a:gd name="connsiteX2554" fmla="*/ 4427258 w 11092920"/>
              <a:gd name="connsiteY2554" fmla="*/ 2411826 h 11402950"/>
              <a:gd name="connsiteX2555" fmla="*/ 4433712 w 11092920"/>
              <a:gd name="connsiteY2555" fmla="*/ 2433284 h 11402950"/>
              <a:gd name="connsiteX2556" fmla="*/ 3947538 w 11092920"/>
              <a:gd name="connsiteY2556" fmla="*/ 2647854 h 11402950"/>
              <a:gd name="connsiteX2557" fmla="*/ 3747476 w 11092920"/>
              <a:gd name="connsiteY2557" fmla="*/ 2772297 h 11402950"/>
              <a:gd name="connsiteX2558" fmla="*/ 3551716 w 11092920"/>
              <a:gd name="connsiteY2558" fmla="*/ 2903183 h 11402950"/>
              <a:gd name="connsiteX2559" fmla="*/ 3149439 w 11092920"/>
              <a:gd name="connsiteY2559" fmla="*/ 3255011 h 11402950"/>
              <a:gd name="connsiteX2560" fmla="*/ 3061239 w 11092920"/>
              <a:gd name="connsiteY2560" fmla="*/ 3355863 h 11402950"/>
              <a:gd name="connsiteX2561" fmla="*/ 2968737 w 11092920"/>
              <a:gd name="connsiteY2561" fmla="*/ 3452414 h 11402950"/>
              <a:gd name="connsiteX2562" fmla="*/ 2934318 w 11092920"/>
              <a:gd name="connsiteY2562" fmla="*/ 3495326 h 11402950"/>
              <a:gd name="connsiteX2563" fmla="*/ 2906352 w 11092920"/>
              <a:gd name="connsiteY2563" fmla="*/ 3536096 h 11402950"/>
              <a:gd name="connsiteX2564" fmla="*/ 2805245 w 11092920"/>
              <a:gd name="connsiteY2564" fmla="*/ 3609050 h 11402950"/>
              <a:gd name="connsiteX2565" fmla="*/ 2757918 w 11092920"/>
              <a:gd name="connsiteY2565" fmla="*/ 3656255 h 11402950"/>
              <a:gd name="connsiteX2566" fmla="*/ 2656811 w 11092920"/>
              <a:gd name="connsiteY2566" fmla="*/ 3808598 h 11402950"/>
              <a:gd name="connsiteX2567" fmla="*/ 2560007 w 11092920"/>
              <a:gd name="connsiteY2567" fmla="*/ 3960943 h 11402950"/>
              <a:gd name="connsiteX2568" fmla="*/ 2454598 w 11092920"/>
              <a:gd name="connsiteY2568" fmla="*/ 4158354 h 11402950"/>
              <a:gd name="connsiteX2569" fmla="*/ 2452446 w 11092920"/>
              <a:gd name="connsiteY2569" fmla="*/ 4164786 h 11402950"/>
              <a:gd name="connsiteX2570" fmla="*/ 2445992 w 11092920"/>
              <a:gd name="connsiteY2570" fmla="*/ 4171231 h 11402950"/>
              <a:gd name="connsiteX2571" fmla="*/ 2205057 w 11092920"/>
              <a:gd name="connsiteY2571" fmla="*/ 4890035 h 11402950"/>
              <a:gd name="connsiteX2572" fmla="*/ 2198603 w 11092920"/>
              <a:gd name="connsiteY2572" fmla="*/ 4915783 h 11402950"/>
              <a:gd name="connsiteX2573" fmla="*/ 2179242 w 11092920"/>
              <a:gd name="connsiteY2573" fmla="*/ 5044518 h 11402950"/>
              <a:gd name="connsiteX2574" fmla="*/ 2164184 w 11092920"/>
              <a:gd name="connsiteY2574" fmla="*/ 5173271 h 11402950"/>
              <a:gd name="connsiteX2575" fmla="*/ 2172789 w 11092920"/>
              <a:gd name="connsiteY2575" fmla="*/ 6029392 h 11402950"/>
              <a:gd name="connsiteX2576" fmla="*/ 2205057 w 11092920"/>
              <a:gd name="connsiteY2576" fmla="*/ 6222505 h 11402950"/>
              <a:gd name="connsiteX2577" fmla="*/ 3033274 w 11092920"/>
              <a:gd name="connsiteY2577" fmla="*/ 7926190 h 11402950"/>
              <a:gd name="connsiteX2578" fmla="*/ 3054786 w 11092920"/>
              <a:gd name="connsiteY2578" fmla="*/ 7947646 h 11402950"/>
              <a:gd name="connsiteX2579" fmla="*/ 3371014 w 11092920"/>
              <a:gd name="connsiteY2579" fmla="*/ 8256627 h 11402950"/>
              <a:gd name="connsiteX2580" fmla="*/ 3519447 w 11092920"/>
              <a:gd name="connsiteY2580" fmla="*/ 8389660 h 11402950"/>
              <a:gd name="connsiteX2581" fmla="*/ 3596891 w 11092920"/>
              <a:gd name="connsiteY2581" fmla="*/ 8451886 h 11402950"/>
              <a:gd name="connsiteX2582" fmla="*/ 3676486 w 11092920"/>
              <a:gd name="connsiteY2582" fmla="*/ 8511965 h 11402950"/>
              <a:gd name="connsiteX2583" fmla="*/ 4734882 w 11092920"/>
              <a:gd name="connsiteY2583" fmla="*/ 9039807 h 11402950"/>
              <a:gd name="connsiteX2584" fmla="*/ 4881164 w 11092920"/>
              <a:gd name="connsiteY2584" fmla="*/ 9080575 h 11402950"/>
              <a:gd name="connsiteX2585" fmla="*/ 5025296 w 11092920"/>
              <a:gd name="connsiteY2585" fmla="*/ 9121343 h 11402950"/>
              <a:gd name="connsiteX2586" fmla="*/ 5033900 w 11092920"/>
              <a:gd name="connsiteY2586" fmla="*/ 9121343 h 11402950"/>
              <a:gd name="connsiteX2587" fmla="*/ 5042505 w 11092920"/>
              <a:gd name="connsiteY2587" fmla="*/ 9123489 h 11402950"/>
              <a:gd name="connsiteX2588" fmla="*/ 5218904 w 11092920"/>
              <a:gd name="connsiteY2588" fmla="*/ 9151383 h 11402950"/>
              <a:gd name="connsiteX2589" fmla="*/ 5395304 w 11092920"/>
              <a:gd name="connsiteY2589" fmla="*/ 9181423 h 11402950"/>
              <a:gd name="connsiteX2590" fmla="*/ 5702927 w 11092920"/>
              <a:gd name="connsiteY2590" fmla="*/ 9205026 h 11402950"/>
              <a:gd name="connsiteX2591" fmla="*/ 6374105 w 11092920"/>
              <a:gd name="connsiteY2591" fmla="*/ 9147092 h 11402950"/>
              <a:gd name="connsiteX2592" fmla="*/ 6746265 w 11092920"/>
              <a:gd name="connsiteY2592" fmla="*/ 9074138 h 11402950"/>
              <a:gd name="connsiteX2593" fmla="*/ 6931269 w 11092920"/>
              <a:gd name="connsiteY2593" fmla="*/ 9016204 h 11402950"/>
              <a:gd name="connsiteX2594" fmla="*/ 7114122 w 11092920"/>
              <a:gd name="connsiteY2594" fmla="*/ 8960416 h 11402950"/>
              <a:gd name="connsiteX2595" fmla="*/ 7705705 w 11092920"/>
              <a:gd name="connsiteY2595" fmla="*/ 8640707 h 11402950"/>
              <a:gd name="connsiteX2596" fmla="*/ 7793905 w 11092920"/>
              <a:gd name="connsiteY2596" fmla="*/ 8587065 h 11402950"/>
              <a:gd name="connsiteX2597" fmla="*/ 7888558 w 11092920"/>
              <a:gd name="connsiteY2597" fmla="*/ 8520548 h 11402950"/>
              <a:gd name="connsiteX2598" fmla="*/ 8064958 w 11092920"/>
              <a:gd name="connsiteY2598" fmla="*/ 8389660 h 11402950"/>
              <a:gd name="connsiteX2599" fmla="*/ 8172518 w 11092920"/>
              <a:gd name="connsiteY2599" fmla="*/ 8293104 h 11402950"/>
              <a:gd name="connsiteX2600" fmla="*/ 8243508 w 11092920"/>
              <a:gd name="connsiteY2600" fmla="*/ 8224442 h 11402950"/>
              <a:gd name="connsiteX2601" fmla="*/ 8370430 w 11092920"/>
              <a:gd name="connsiteY2601" fmla="*/ 8095700 h 11402950"/>
              <a:gd name="connsiteX2602" fmla="*/ 8495200 w 11092920"/>
              <a:gd name="connsiteY2602" fmla="*/ 7962666 h 11402950"/>
              <a:gd name="connsiteX2603" fmla="*/ 8650087 w 11092920"/>
              <a:gd name="connsiteY2603" fmla="*/ 7750242 h 11402950"/>
              <a:gd name="connsiteX2604" fmla="*/ 8708170 w 11092920"/>
              <a:gd name="connsiteY2604" fmla="*/ 7677288 h 11402950"/>
              <a:gd name="connsiteX2605" fmla="*/ 8759799 w 11092920"/>
              <a:gd name="connsiteY2605" fmla="*/ 7602189 h 11402950"/>
              <a:gd name="connsiteX2606" fmla="*/ 8854452 w 11092920"/>
              <a:gd name="connsiteY2606" fmla="*/ 7443408 h 11402950"/>
              <a:gd name="connsiteX2607" fmla="*/ 8921140 w 11092920"/>
              <a:gd name="connsiteY2607" fmla="*/ 7316811 h 11402950"/>
              <a:gd name="connsiteX2608" fmla="*/ 8998583 w 11092920"/>
              <a:gd name="connsiteY2608" fmla="*/ 7205235 h 11402950"/>
              <a:gd name="connsiteX2609" fmla="*/ 9000735 w 11092920"/>
              <a:gd name="connsiteY2609" fmla="*/ 7200944 h 11402950"/>
              <a:gd name="connsiteX2610" fmla="*/ 9045910 w 11092920"/>
              <a:gd name="connsiteY2610" fmla="*/ 7078639 h 11402950"/>
              <a:gd name="connsiteX2611" fmla="*/ 9103993 w 11092920"/>
              <a:gd name="connsiteY2611" fmla="*/ 6956334 h 11402950"/>
              <a:gd name="connsiteX2612" fmla="*/ 9082481 w 11092920"/>
              <a:gd name="connsiteY2612" fmla="*/ 7040016 h 11402950"/>
              <a:gd name="connsiteX2613" fmla="*/ 9039456 w 11092920"/>
              <a:gd name="connsiteY2613" fmla="*/ 7147301 h 11402950"/>
              <a:gd name="connsiteX2614" fmla="*/ 9028700 w 11092920"/>
              <a:gd name="connsiteY2614" fmla="*/ 7207381 h 11402950"/>
              <a:gd name="connsiteX2615" fmla="*/ 9052364 w 11092920"/>
              <a:gd name="connsiteY2615" fmla="*/ 7160175 h 11402950"/>
              <a:gd name="connsiteX2616" fmla="*/ 9153471 w 11092920"/>
              <a:gd name="connsiteY2616" fmla="*/ 6900546 h 11402950"/>
              <a:gd name="connsiteX2617" fmla="*/ 9116900 w 11092920"/>
              <a:gd name="connsiteY2617" fmla="*/ 7112970 h 11402950"/>
              <a:gd name="connsiteX2618" fmla="*/ 9198646 w 11092920"/>
              <a:gd name="connsiteY2618" fmla="*/ 6945606 h 11402950"/>
              <a:gd name="connsiteX2619" fmla="*/ 9252426 w 11092920"/>
              <a:gd name="connsiteY2619" fmla="*/ 6788970 h 11402950"/>
              <a:gd name="connsiteX2620" fmla="*/ 9278241 w 11092920"/>
              <a:gd name="connsiteY2620" fmla="*/ 6666665 h 11402950"/>
              <a:gd name="connsiteX2621" fmla="*/ 9278241 w 11092920"/>
              <a:gd name="connsiteY2621" fmla="*/ 6668811 h 11402950"/>
              <a:gd name="connsiteX2622" fmla="*/ 9332021 w 11092920"/>
              <a:gd name="connsiteY2622" fmla="*/ 6460678 h 11402950"/>
              <a:gd name="connsiteX2623" fmla="*/ 9364289 w 11092920"/>
              <a:gd name="connsiteY2623" fmla="*/ 6301896 h 11402950"/>
              <a:gd name="connsiteX2624" fmla="*/ 9430977 w 11092920"/>
              <a:gd name="connsiteY2624" fmla="*/ 6093763 h 11402950"/>
              <a:gd name="connsiteX2625" fmla="*/ 9435279 w 11092920"/>
              <a:gd name="connsiteY2625" fmla="*/ 5960730 h 11402950"/>
              <a:gd name="connsiteX2626" fmla="*/ 9439582 w 11092920"/>
              <a:gd name="connsiteY2626" fmla="*/ 5752598 h 11402950"/>
              <a:gd name="connsiteX2627" fmla="*/ 9443884 w 11092920"/>
              <a:gd name="connsiteY2627" fmla="*/ 5645321 h 11402950"/>
              <a:gd name="connsiteX2628" fmla="*/ 9439582 w 11092920"/>
              <a:gd name="connsiteY2628" fmla="*/ 5540176 h 11402950"/>
              <a:gd name="connsiteX2629" fmla="*/ 9458943 w 11092920"/>
              <a:gd name="connsiteY2629" fmla="*/ 5542326 h 11402950"/>
              <a:gd name="connsiteX2630" fmla="*/ 9461094 w 11092920"/>
              <a:gd name="connsiteY2630" fmla="*/ 5677507 h 11402950"/>
              <a:gd name="connsiteX2631" fmla="*/ 9467548 w 11092920"/>
              <a:gd name="connsiteY2631" fmla="*/ 5683944 h 11402950"/>
              <a:gd name="connsiteX2632" fmla="*/ 9467548 w 11092920"/>
              <a:gd name="connsiteY2632" fmla="*/ 5759035 h 11402950"/>
              <a:gd name="connsiteX2633" fmla="*/ 9484757 w 11092920"/>
              <a:gd name="connsiteY2633" fmla="*/ 5825551 h 11402950"/>
              <a:gd name="connsiteX2634" fmla="*/ 9486908 w 11092920"/>
              <a:gd name="connsiteY2634" fmla="*/ 5870611 h 11402950"/>
              <a:gd name="connsiteX2635" fmla="*/ 9486908 w 11092920"/>
              <a:gd name="connsiteY2635" fmla="*/ 5883485 h 11402950"/>
              <a:gd name="connsiteX2636" fmla="*/ 9465396 w 11092920"/>
              <a:gd name="connsiteY2636" fmla="*/ 6149552 h 11402950"/>
              <a:gd name="connsiteX2637" fmla="*/ 9458943 w 11092920"/>
              <a:gd name="connsiteY2637" fmla="*/ 6186028 h 11402950"/>
              <a:gd name="connsiteX2638" fmla="*/ 9456791 w 11092920"/>
              <a:gd name="connsiteY2638" fmla="*/ 6216068 h 11402950"/>
              <a:gd name="connsiteX2639" fmla="*/ 9441733 w 11092920"/>
              <a:gd name="connsiteY2639" fmla="*/ 6338373 h 11402950"/>
              <a:gd name="connsiteX2640" fmla="*/ 9405162 w 11092920"/>
              <a:gd name="connsiteY2640" fmla="*/ 6527194 h 11402950"/>
              <a:gd name="connsiteX2641" fmla="*/ 9396558 w 11092920"/>
              <a:gd name="connsiteY2641" fmla="*/ 6567963 h 11402950"/>
              <a:gd name="connsiteX2642" fmla="*/ 9387953 w 11092920"/>
              <a:gd name="connsiteY2642" fmla="*/ 6598002 h 11402950"/>
              <a:gd name="connsiteX2643" fmla="*/ 9390104 w 11092920"/>
              <a:gd name="connsiteY2643" fmla="*/ 6617314 h 11402950"/>
              <a:gd name="connsiteX2644" fmla="*/ 9398709 w 11092920"/>
              <a:gd name="connsiteY2644" fmla="*/ 6593711 h 11402950"/>
              <a:gd name="connsiteX2645" fmla="*/ 9407314 w 11092920"/>
              <a:gd name="connsiteY2645" fmla="*/ 6546506 h 11402950"/>
              <a:gd name="connsiteX2646" fmla="*/ 9510572 w 11092920"/>
              <a:gd name="connsiteY2646" fmla="*/ 5913525 h 11402950"/>
              <a:gd name="connsiteX2647" fmla="*/ 9521328 w 11092920"/>
              <a:gd name="connsiteY2647" fmla="*/ 5769763 h 11402950"/>
              <a:gd name="connsiteX2648" fmla="*/ 9529933 w 11092920"/>
              <a:gd name="connsiteY2648" fmla="*/ 5626005 h 11402950"/>
              <a:gd name="connsiteX2649" fmla="*/ 9531751 w 11092920"/>
              <a:gd name="connsiteY2649" fmla="*/ 5638701 h 11402950"/>
              <a:gd name="connsiteX2650" fmla="*/ 9532054 w 11092920"/>
              <a:gd name="connsiteY2650" fmla="*/ 5638701 h 11402950"/>
              <a:gd name="connsiteX2651" fmla="*/ 9531815 w 11092920"/>
              <a:gd name="connsiteY2651" fmla="*/ 5637275 h 11402950"/>
              <a:gd name="connsiteX2652" fmla="*/ 9529933 w 11092920"/>
              <a:gd name="connsiteY2652" fmla="*/ 5626005 h 11402950"/>
              <a:gd name="connsiteX2653" fmla="*/ 9532084 w 11092920"/>
              <a:gd name="connsiteY2653" fmla="*/ 5589531 h 11402950"/>
              <a:gd name="connsiteX2654" fmla="*/ 9538538 w 11092920"/>
              <a:gd name="connsiteY2654" fmla="*/ 5602408 h 11402950"/>
              <a:gd name="connsiteX2655" fmla="*/ 9536386 w 11092920"/>
              <a:gd name="connsiteY2655" fmla="*/ 5538034 h 11402950"/>
              <a:gd name="connsiteX2656" fmla="*/ 9536386 w 11092920"/>
              <a:gd name="connsiteY2656" fmla="*/ 5520871 h 11402950"/>
              <a:gd name="connsiteX2657" fmla="*/ 9536386 w 11092920"/>
              <a:gd name="connsiteY2657" fmla="*/ 5510139 h 11402950"/>
              <a:gd name="connsiteX2658" fmla="*/ 9493362 w 11092920"/>
              <a:gd name="connsiteY2658" fmla="*/ 5096021 h 11402950"/>
              <a:gd name="connsiteX2659" fmla="*/ 9448187 w 11092920"/>
              <a:gd name="connsiteY2659" fmla="*/ 4859994 h 11402950"/>
              <a:gd name="connsiteX2660" fmla="*/ 9499816 w 11092920"/>
              <a:gd name="connsiteY2660" fmla="*/ 5093873 h 11402950"/>
              <a:gd name="connsiteX2661" fmla="*/ 9542840 w 11092920"/>
              <a:gd name="connsiteY2661" fmla="*/ 5370665 h 11402950"/>
              <a:gd name="connsiteX2662" fmla="*/ 9547142 w 11092920"/>
              <a:gd name="connsiteY2662" fmla="*/ 5405001 h 11402950"/>
              <a:gd name="connsiteX2663" fmla="*/ 9547142 w 11092920"/>
              <a:gd name="connsiteY2663" fmla="*/ 5379254 h 11402950"/>
              <a:gd name="connsiteX2664" fmla="*/ 9551445 w 11092920"/>
              <a:gd name="connsiteY2664" fmla="*/ 5413585 h 11402950"/>
              <a:gd name="connsiteX2665" fmla="*/ 9564352 w 11092920"/>
              <a:gd name="connsiteY2665" fmla="*/ 5450064 h 11402950"/>
              <a:gd name="connsiteX2666" fmla="*/ 9575108 w 11092920"/>
              <a:gd name="connsiteY2666" fmla="*/ 5593824 h 11402950"/>
              <a:gd name="connsiteX2667" fmla="*/ 9579411 w 11092920"/>
              <a:gd name="connsiteY2667" fmla="*/ 5834134 h 11402950"/>
              <a:gd name="connsiteX2668" fmla="*/ 9588015 w 11092920"/>
              <a:gd name="connsiteY2668" fmla="*/ 5842717 h 11402950"/>
              <a:gd name="connsiteX2669" fmla="*/ 9572957 w 11092920"/>
              <a:gd name="connsiteY2669" fmla="*/ 6059432 h 11402950"/>
              <a:gd name="connsiteX2670" fmla="*/ 9547142 w 11092920"/>
              <a:gd name="connsiteY2670" fmla="*/ 6271856 h 11402950"/>
              <a:gd name="connsiteX2671" fmla="*/ 9519177 w 11092920"/>
              <a:gd name="connsiteY2671" fmla="*/ 6413472 h 11402950"/>
              <a:gd name="connsiteX2672" fmla="*/ 9525630 w 11092920"/>
              <a:gd name="connsiteY2672" fmla="*/ 6336227 h 11402950"/>
              <a:gd name="connsiteX2673" fmla="*/ 9512723 w 11092920"/>
              <a:gd name="connsiteY2673" fmla="*/ 6389870 h 11402950"/>
              <a:gd name="connsiteX2674" fmla="*/ 9506269 w 11092920"/>
              <a:gd name="connsiteY2674" fmla="*/ 6422055 h 11402950"/>
              <a:gd name="connsiteX2675" fmla="*/ 9463245 w 11092920"/>
              <a:gd name="connsiteY2675" fmla="*/ 6610877 h 11402950"/>
              <a:gd name="connsiteX2676" fmla="*/ 9443884 w 11092920"/>
              <a:gd name="connsiteY2676" fmla="*/ 6658082 h 11402950"/>
              <a:gd name="connsiteX2677" fmla="*/ 9394406 w 11092920"/>
              <a:gd name="connsiteY2677" fmla="*/ 6829738 h 11402950"/>
              <a:gd name="connsiteX2678" fmla="*/ 9396558 w 11092920"/>
              <a:gd name="connsiteY2678" fmla="*/ 6829738 h 11402950"/>
              <a:gd name="connsiteX2679" fmla="*/ 9396558 w 11092920"/>
              <a:gd name="connsiteY2679" fmla="*/ 6827592 h 11402950"/>
              <a:gd name="connsiteX2680" fmla="*/ 9437431 w 11092920"/>
              <a:gd name="connsiteY2680" fmla="*/ 6713870 h 11402950"/>
              <a:gd name="connsiteX2681" fmla="*/ 9407314 w 11092920"/>
              <a:gd name="connsiteY2681" fmla="*/ 6829738 h 11402950"/>
              <a:gd name="connsiteX2682" fmla="*/ 9443884 w 11092920"/>
              <a:gd name="connsiteY2682" fmla="*/ 6746056 h 11402950"/>
              <a:gd name="connsiteX2683" fmla="*/ 9489060 w 11092920"/>
              <a:gd name="connsiteY2683" fmla="*/ 6606585 h 11402950"/>
              <a:gd name="connsiteX2684" fmla="*/ 9525630 w 11092920"/>
              <a:gd name="connsiteY2684" fmla="*/ 6467115 h 11402950"/>
              <a:gd name="connsiteX2685" fmla="*/ 9547142 w 11092920"/>
              <a:gd name="connsiteY2685" fmla="*/ 6415618 h 11402950"/>
              <a:gd name="connsiteX2686" fmla="*/ 9549294 w 11092920"/>
              <a:gd name="connsiteY2686" fmla="*/ 6426347 h 11402950"/>
              <a:gd name="connsiteX2687" fmla="*/ 9575108 w 11092920"/>
              <a:gd name="connsiteY2687" fmla="*/ 6293313 h 11402950"/>
              <a:gd name="connsiteX2688" fmla="*/ 9551445 w 11092920"/>
              <a:gd name="connsiteY2688" fmla="*/ 6434929 h 11402950"/>
              <a:gd name="connsiteX2689" fmla="*/ 9527781 w 11092920"/>
              <a:gd name="connsiteY2689" fmla="*/ 6565817 h 11402950"/>
              <a:gd name="connsiteX2690" fmla="*/ 9495513 w 11092920"/>
              <a:gd name="connsiteY2690" fmla="*/ 6681685 h 11402950"/>
              <a:gd name="connsiteX2691" fmla="*/ 9480455 w 11092920"/>
              <a:gd name="connsiteY2691" fmla="*/ 6722453 h 11402950"/>
              <a:gd name="connsiteX2692" fmla="*/ 9474001 w 11092920"/>
              <a:gd name="connsiteY2692" fmla="*/ 6748201 h 11402950"/>
              <a:gd name="connsiteX2693" fmla="*/ 9411616 w 11092920"/>
              <a:gd name="connsiteY2693" fmla="*/ 6943460 h 11402950"/>
              <a:gd name="connsiteX2694" fmla="*/ 9405162 w 11092920"/>
              <a:gd name="connsiteY2694" fmla="*/ 6952043 h 11402950"/>
              <a:gd name="connsiteX2695" fmla="*/ 9403011 w 11092920"/>
              <a:gd name="connsiteY2695" fmla="*/ 6958480 h 11402950"/>
              <a:gd name="connsiteX2696" fmla="*/ 9381499 w 11092920"/>
              <a:gd name="connsiteY2696" fmla="*/ 7018559 h 11402950"/>
              <a:gd name="connsiteX2697" fmla="*/ 9379348 w 11092920"/>
              <a:gd name="connsiteY2697" fmla="*/ 7027142 h 11402950"/>
              <a:gd name="connsiteX2698" fmla="*/ 9353533 w 11092920"/>
              <a:gd name="connsiteY2698" fmla="*/ 7097950 h 11402950"/>
              <a:gd name="connsiteX2699" fmla="*/ 9368592 w 11092920"/>
              <a:gd name="connsiteY2699" fmla="*/ 7072202 h 11402950"/>
              <a:gd name="connsiteX2700" fmla="*/ 9396558 w 11092920"/>
              <a:gd name="connsiteY2700" fmla="*/ 7001394 h 11402950"/>
              <a:gd name="connsiteX2701" fmla="*/ 9422372 w 11092920"/>
              <a:gd name="connsiteY2701" fmla="*/ 6932731 h 11402950"/>
              <a:gd name="connsiteX2702" fmla="*/ 9484757 w 11092920"/>
              <a:gd name="connsiteY2702" fmla="*/ 6750347 h 11402950"/>
              <a:gd name="connsiteX2703" fmla="*/ 9486908 w 11092920"/>
              <a:gd name="connsiteY2703" fmla="*/ 6741764 h 11402950"/>
              <a:gd name="connsiteX2704" fmla="*/ 9491211 w 11092920"/>
              <a:gd name="connsiteY2704" fmla="*/ 6731036 h 11402950"/>
              <a:gd name="connsiteX2705" fmla="*/ 9510572 w 11092920"/>
              <a:gd name="connsiteY2705" fmla="*/ 6666665 h 11402950"/>
              <a:gd name="connsiteX2706" fmla="*/ 9514874 w 11092920"/>
              <a:gd name="connsiteY2706" fmla="*/ 6647354 h 11402950"/>
              <a:gd name="connsiteX2707" fmla="*/ 9525630 w 11092920"/>
              <a:gd name="connsiteY2707" fmla="*/ 6606585 h 11402950"/>
              <a:gd name="connsiteX2708" fmla="*/ 9557898 w 11092920"/>
              <a:gd name="connsiteY2708" fmla="*/ 6497155 h 11402950"/>
              <a:gd name="connsiteX2709" fmla="*/ 9572957 w 11092920"/>
              <a:gd name="connsiteY2709" fmla="*/ 6447804 h 11402950"/>
              <a:gd name="connsiteX2710" fmla="*/ 9609527 w 11092920"/>
              <a:gd name="connsiteY2710" fmla="*/ 6239671 h 11402950"/>
              <a:gd name="connsiteX2711" fmla="*/ 9637493 w 11092920"/>
              <a:gd name="connsiteY2711" fmla="*/ 6031538 h 11402950"/>
              <a:gd name="connsiteX2712" fmla="*/ 9650401 w 11092920"/>
              <a:gd name="connsiteY2712" fmla="*/ 5930690 h 11402950"/>
              <a:gd name="connsiteX2713" fmla="*/ 9639644 w 11092920"/>
              <a:gd name="connsiteY2713" fmla="*/ 6085181 h 11402950"/>
              <a:gd name="connsiteX2714" fmla="*/ 9641796 w 11092920"/>
              <a:gd name="connsiteY2714" fmla="*/ 6083035 h 11402950"/>
              <a:gd name="connsiteX2715" fmla="*/ 9628888 w 11092920"/>
              <a:gd name="connsiteY2715" fmla="*/ 6175300 h 11402950"/>
              <a:gd name="connsiteX2716" fmla="*/ 9633191 w 11092920"/>
              <a:gd name="connsiteY2716" fmla="*/ 6241817 h 11402950"/>
              <a:gd name="connsiteX2717" fmla="*/ 9620284 w 11092920"/>
              <a:gd name="connsiteY2717" fmla="*/ 6254691 h 11402950"/>
              <a:gd name="connsiteX2718" fmla="*/ 9620284 w 11092920"/>
              <a:gd name="connsiteY2718" fmla="*/ 6256836 h 11402950"/>
              <a:gd name="connsiteX2719" fmla="*/ 9607376 w 11092920"/>
              <a:gd name="connsiteY2719" fmla="*/ 6327644 h 11402950"/>
              <a:gd name="connsiteX2720" fmla="*/ 9585864 w 11092920"/>
              <a:gd name="connsiteY2720" fmla="*/ 6449949 h 11402950"/>
              <a:gd name="connsiteX2721" fmla="*/ 9508421 w 11092920"/>
              <a:gd name="connsiteY2721" fmla="*/ 6758930 h 11402950"/>
              <a:gd name="connsiteX2722" fmla="*/ 9497664 w 11092920"/>
              <a:gd name="connsiteY2722" fmla="*/ 6793261 h 11402950"/>
              <a:gd name="connsiteX2723" fmla="*/ 9499816 w 11092920"/>
              <a:gd name="connsiteY2723" fmla="*/ 6793261 h 11402950"/>
              <a:gd name="connsiteX2724" fmla="*/ 9512723 w 11092920"/>
              <a:gd name="connsiteY2724" fmla="*/ 6758930 h 11402950"/>
              <a:gd name="connsiteX2725" fmla="*/ 9534235 w 11092920"/>
              <a:gd name="connsiteY2725" fmla="*/ 6685976 h 11402950"/>
              <a:gd name="connsiteX2726" fmla="*/ 9568654 w 11092920"/>
              <a:gd name="connsiteY2726" fmla="*/ 6580837 h 11402950"/>
              <a:gd name="connsiteX2727" fmla="*/ 9590167 w 11092920"/>
              <a:gd name="connsiteY2727" fmla="*/ 6475698 h 11402950"/>
              <a:gd name="connsiteX2728" fmla="*/ 9637493 w 11092920"/>
              <a:gd name="connsiteY2728" fmla="*/ 6286876 h 11402950"/>
              <a:gd name="connsiteX2729" fmla="*/ 9656854 w 11092920"/>
              <a:gd name="connsiteY2729" fmla="*/ 6192466 h 11402950"/>
              <a:gd name="connsiteX2730" fmla="*/ 9678366 w 11092920"/>
              <a:gd name="connsiteY2730" fmla="*/ 6005790 h 11402950"/>
              <a:gd name="connsiteX2731" fmla="*/ 9684820 w 11092920"/>
              <a:gd name="connsiteY2731" fmla="*/ 5870611 h 11402950"/>
              <a:gd name="connsiteX2732" fmla="*/ 9693425 w 11092920"/>
              <a:gd name="connsiteY2732" fmla="*/ 5628150 h 11402950"/>
              <a:gd name="connsiteX2733" fmla="*/ 9693425 w 11092920"/>
              <a:gd name="connsiteY2733" fmla="*/ 5619571 h 11402950"/>
              <a:gd name="connsiteX2734" fmla="*/ 9693425 w 11092920"/>
              <a:gd name="connsiteY2734" fmla="*/ 5610989 h 11402950"/>
              <a:gd name="connsiteX2735" fmla="*/ 9693425 w 11092920"/>
              <a:gd name="connsiteY2735" fmla="*/ 5608846 h 11402950"/>
              <a:gd name="connsiteX2736" fmla="*/ 9689122 w 11092920"/>
              <a:gd name="connsiteY2736" fmla="*/ 5600263 h 11402950"/>
              <a:gd name="connsiteX2737" fmla="*/ 9674064 w 11092920"/>
              <a:gd name="connsiteY2737" fmla="*/ 5314346 h 11402950"/>
              <a:gd name="connsiteX2738" fmla="*/ 9665980 w 11092920"/>
              <a:gd name="connsiteY2738" fmla="*/ 5247960 h 11402950"/>
              <a:gd name="connsiteX2739" fmla="*/ 9664014 w 11092920"/>
              <a:gd name="connsiteY2739" fmla="*/ 5219212 h 11402950"/>
              <a:gd name="connsiteX2740" fmla="*/ 9658668 w 11092920"/>
              <a:gd name="connsiteY2740" fmla="*/ 5187897 h 11402950"/>
              <a:gd name="connsiteX2741" fmla="*/ 9648713 w 11092920"/>
              <a:gd name="connsiteY2741" fmla="*/ 5106137 h 11402950"/>
              <a:gd name="connsiteX2742" fmla="*/ 9647980 w 11092920"/>
              <a:gd name="connsiteY2742" fmla="*/ 5098969 h 11402950"/>
              <a:gd name="connsiteX2743" fmla="*/ 9639644 w 11092920"/>
              <a:gd name="connsiteY2743" fmla="*/ 5031645 h 11402950"/>
              <a:gd name="connsiteX2744" fmla="*/ 9648713 w 11092920"/>
              <a:gd name="connsiteY2744" fmla="*/ 5106137 h 11402950"/>
              <a:gd name="connsiteX2745" fmla="*/ 9654703 w 11092920"/>
              <a:gd name="connsiteY2745" fmla="*/ 5164686 h 11402950"/>
              <a:gd name="connsiteX2746" fmla="*/ 9658668 w 11092920"/>
              <a:gd name="connsiteY2746" fmla="*/ 5187897 h 11402950"/>
              <a:gd name="connsiteX2747" fmla="*/ 9665980 w 11092920"/>
              <a:gd name="connsiteY2747" fmla="*/ 5247960 h 11402950"/>
              <a:gd name="connsiteX2748" fmla="*/ 9667879 w 11092920"/>
              <a:gd name="connsiteY2748" fmla="*/ 5275725 h 11402950"/>
              <a:gd name="connsiteX2749" fmla="*/ 9669761 w 11092920"/>
              <a:gd name="connsiteY2749" fmla="*/ 5389979 h 11402950"/>
              <a:gd name="connsiteX2750" fmla="*/ 9671913 w 11092920"/>
              <a:gd name="connsiteY2750" fmla="*/ 5415727 h 11402950"/>
              <a:gd name="connsiteX2751" fmla="*/ 9676215 w 11092920"/>
              <a:gd name="connsiteY2751" fmla="*/ 5606696 h 11402950"/>
              <a:gd name="connsiteX2752" fmla="*/ 9671913 w 11092920"/>
              <a:gd name="connsiteY2752" fmla="*/ 5430751 h 11402950"/>
              <a:gd name="connsiteX2753" fmla="*/ 9667610 w 11092920"/>
              <a:gd name="connsiteY2753" fmla="*/ 5443627 h 11402950"/>
              <a:gd name="connsiteX2754" fmla="*/ 9652552 w 11092920"/>
              <a:gd name="connsiteY2754" fmla="*/ 5334193 h 11402950"/>
              <a:gd name="connsiteX2755" fmla="*/ 9635342 w 11092920"/>
              <a:gd name="connsiteY2755" fmla="*/ 5254811 h 11402950"/>
              <a:gd name="connsiteX2756" fmla="*/ 9641796 w 11092920"/>
              <a:gd name="connsiteY2756" fmla="*/ 5168977 h 11402950"/>
              <a:gd name="connsiteX2757" fmla="*/ 9637493 w 11092920"/>
              <a:gd name="connsiteY2757" fmla="*/ 5016628 h 11402950"/>
              <a:gd name="connsiteX2758" fmla="*/ 9620284 w 11092920"/>
              <a:gd name="connsiteY2758" fmla="*/ 4913633 h 11402950"/>
              <a:gd name="connsiteX2759" fmla="*/ 9594469 w 11092920"/>
              <a:gd name="connsiteY2759" fmla="*/ 4797773 h 11402950"/>
              <a:gd name="connsiteX2760" fmla="*/ 9575108 w 11092920"/>
              <a:gd name="connsiteY2760" fmla="*/ 4720526 h 11402950"/>
              <a:gd name="connsiteX2761" fmla="*/ 9572957 w 11092920"/>
              <a:gd name="connsiteY2761" fmla="*/ 4681903 h 11402950"/>
              <a:gd name="connsiteX2762" fmla="*/ 9547142 w 11092920"/>
              <a:gd name="connsiteY2762" fmla="*/ 4576760 h 11402950"/>
              <a:gd name="connsiteX2763" fmla="*/ 9572957 w 11092920"/>
              <a:gd name="connsiteY2763" fmla="*/ 4649714 h 11402950"/>
              <a:gd name="connsiteX2764" fmla="*/ 9590167 w 11092920"/>
              <a:gd name="connsiteY2764" fmla="*/ 4731253 h 11402950"/>
              <a:gd name="connsiteX2765" fmla="*/ 9598771 w 11092920"/>
              <a:gd name="connsiteY2765" fmla="*/ 4769873 h 11402950"/>
              <a:gd name="connsiteX2766" fmla="*/ 9643947 w 11092920"/>
              <a:gd name="connsiteY2766" fmla="*/ 4993026 h 11402950"/>
              <a:gd name="connsiteX2767" fmla="*/ 9665459 w 11092920"/>
              <a:gd name="connsiteY2767" fmla="*/ 5138933 h 11402950"/>
              <a:gd name="connsiteX2768" fmla="*/ 9682669 w 11092920"/>
              <a:gd name="connsiteY2768" fmla="*/ 5284842 h 11402950"/>
              <a:gd name="connsiteX2769" fmla="*/ 9695576 w 11092920"/>
              <a:gd name="connsiteY2769" fmla="*/ 5505848 h 11402950"/>
              <a:gd name="connsiteX2770" fmla="*/ 9695576 w 11092920"/>
              <a:gd name="connsiteY2770" fmla="*/ 5430751 h 11402950"/>
              <a:gd name="connsiteX2771" fmla="*/ 9691274 w 11092920"/>
              <a:gd name="connsiteY2771" fmla="*/ 5329900 h 11402950"/>
              <a:gd name="connsiteX2772" fmla="*/ 9684820 w 11092920"/>
              <a:gd name="connsiteY2772" fmla="*/ 5256952 h 11402950"/>
              <a:gd name="connsiteX2773" fmla="*/ 9689122 w 11092920"/>
              <a:gd name="connsiteY2773" fmla="*/ 5237640 h 11402950"/>
              <a:gd name="connsiteX2774" fmla="*/ 9695576 w 11092920"/>
              <a:gd name="connsiteY2774" fmla="*/ 5286988 h 11402950"/>
              <a:gd name="connsiteX2775" fmla="*/ 9706332 w 11092920"/>
              <a:gd name="connsiteY2775" fmla="*/ 5385687 h 11402950"/>
              <a:gd name="connsiteX2776" fmla="*/ 9699878 w 11092920"/>
              <a:gd name="connsiteY2776" fmla="*/ 5224767 h 11402950"/>
              <a:gd name="connsiteX2777" fmla="*/ 9676215 w 11092920"/>
              <a:gd name="connsiteY2777" fmla="*/ 5059540 h 11402950"/>
              <a:gd name="connsiteX2778" fmla="*/ 9695576 w 11092920"/>
              <a:gd name="connsiteY2778" fmla="*/ 5121770 h 11402950"/>
              <a:gd name="connsiteX2779" fmla="*/ 9708483 w 11092920"/>
              <a:gd name="connsiteY2779" fmla="*/ 5235499 h 11402950"/>
              <a:gd name="connsiteX2780" fmla="*/ 9714937 w 11092920"/>
              <a:gd name="connsiteY2780" fmla="*/ 5349212 h 11402950"/>
              <a:gd name="connsiteX2781" fmla="*/ 9729995 w 11092920"/>
              <a:gd name="connsiteY2781" fmla="*/ 5578802 h 11402950"/>
              <a:gd name="connsiteX2782" fmla="*/ 9734298 w 11092920"/>
              <a:gd name="connsiteY2782" fmla="*/ 5608846 h 11402950"/>
              <a:gd name="connsiteX2783" fmla="*/ 9734298 w 11092920"/>
              <a:gd name="connsiteY2783" fmla="*/ 5628150 h 11402950"/>
              <a:gd name="connsiteX2784" fmla="*/ 9717088 w 11092920"/>
              <a:gd name="connsiteY2784" fmla="*/ 5971459 h 11402950"/>
              <a:gd name="connsiteX2785" fmla="*/ 9729995 w 11092920"/>
              <a:gd name="connsiteY2785" fmla="*/ 5937127 h 11402950"/>
              <a:gd name="connsiteX2786" fmla="*/ 9732147 w 11092920"/>
              <a:gd name="connsiteY2786" fmla="*/ 5958584 h 11402950"/>
              <a:gd name="connsiteX2787" fmla="*/ 9742903 w 11092920"/>
              <a:gd name="connsiteY2787" fmla="*/ 5877048 h 11402950"/>
              <a:gd name="connsiteX2788" fmla="*/ 9749356 w 11092920"/>
              <a:gd name="connsiteY2788" fmla="*/ 5774054 h 11402950"/>
              <a:gd name="connsiteX2789" fmla="*/ 9740751 w 11092920"/>
              <a:gd name="connsiteY2789" fmla="*/ 5806241 h 11402950"/>
              <a:gd name="connsiteX2790" fmla="*/ 9732147 w 11092920"/>
              <a:gd name="connsiteY2790" fmla="*/ 5690378 h 11402950"/>
              <a:gd name="connsiteX2791" fmla="*/ 9749356 w 11092920"/>
              <a:gd name="connsiteY2791" fmla="*/ 5632442 h 11402950"/>
              <a:gd name="connsiteX2792" fmla="*/ 9751507 w 11092920"/>
              <a:gd name="connsiteY2792" fmla="*/ 5651755 h 11402950"/>
              <a:gd name="connsiteX2793" fmla="*/ 9745054 w 11092920"/>
              <a:gd name="connsiteY2793" fmla="*/ 5351359 h 11402950"/>
              <a:gd name="connsiteX2794" fmla="*/ 9732147 w 11092920"/>
              <a:gd name="connsiteY2794" fmla="*/ 5199024 h 11402950"/>
              <a:gd name="connsiteX2795" fmla="*/ 9727844 w 11092920"/>
              <a:gd name="connsiteY2795" fmla="*/ 5171125 h 11402950"/>
              <a:gd name="connsiteX2796" fmla="*/ 9691274 w 11092920"/>
              <a:gd name="connsiteY2796" fmla="*/ 4928656 h 11402950"/>
              <a:gd name="connsiteX2797" fmla="*/ 9646098 w 11092920"/>
              <a:gd name="connsiteY2797" fmla="*/ 4690485 h 11402950"/>
              <a:gd name="connsiteX2798" fmla="*/ 9609527 w 11092920"/>
              <a:gd name="connsiteY2798" fmla="*/ 4529560 h 11402950"/>
              <a:gd name="connsiteX2799" fmla="*/ 9611679 w 11092920"/>
              <a:gd name="connsiteY2799" fmla="*/ 4523122 h 11402950"/>
              <a:gd name="connsiteX2800" fmla="*/ 9575108 w 11092920"/>
              <a:gd name="connsiteY2800" fmla="*/ 4422273 h 11402950"/>
              <a:gd name="connsiteX2801" fmla="*/ 9542840 w 11092920"/>
              <a:gd name="connsiteY2801" fmla="*/ 4325714 h 11402950"/>
              <a:gd name="connsiteX2802" fmla="*/ 9529933 w 11092920"/>
              <a:gd name="connsiteY2802" fmla="*/ 4299968 h 11402950"/>
              <a:gd name="connsiteX2803" fmla="*/ 9525630 w 11092920"/>
              <a:gd name="connsiteY2803" fmla="*/ 4289239 h 11402950"/>
              <a:gd name="connsiteX2804" fmla="*/ 9512723 w 11092920"/>
              <a:gd name="connsiteY2804" fmla="*/ 4293531 h 11402950"/>
              <a:gd name="connsiteX2805" fmla="*/ 9454640 w 11092920"/>
              <a:gd name="connsiteY2805" fmla="*/ 4132611 h 11402950"/>
              <a:gd name="connsiteX2806" fmla="*/ 9452489 w 11092920"/>
              <a:gd name="connsiteY2806" fmla="*/ 4119736 h 11402950"/>
              <a:gd name="connsiteX2807" fmla="*/ 9441733 w 11092920"/>
              <a:gd name="connsiteY2807" fmla="*/ 4091842 h 11402950"/>
              <a:gd name="connsiteX2808" fmla="*/ 9420221 w 11092920"/>
              <a:gd name="connsiteY2808" fmla="*/ 4044628 h 11402950"/>
              <a:gd name="connsiteX2809" fmla="*/ 9420221 w 11092920"/>
              <a:gd name="connsiteY2809" fmla="*/ 4038190 h 11402950"/>
              <a:gd name="connsiteX2810" fmla="*/ 9411616 w 11092920"/>
              <a:gd name="connsiteY2810" fmla="*/ 4008146 h 11402950"/>
              <a:gd name="connsiteX2811" fmla="*/ 9366441 w 11092920"/>
              <a:gd name="connsiteY2811" fmla="*/ 3885845 h 11402950"/>
              <a:gd name="connsiteX2812" fmla="*/ 9437431 w 11092920"/>
              <a:gd name="connsiteY2812" fmla="*/ 4055359 h 11402950"/>
              <a:gd name="connsiteX2813" fmla="*/ 9474001 w 11092920"/>
              <a:gd name="connsiteY2813" fmla="*/ 4145486 h 11402950"/>
              <a:gd name="connsiteX2814" fmla="*/ 9467548 w 11092920"/>
              <a:gd name="connsiteY2814" fmla="*/ 4119736 h 11402950"/>
              <a:gd name="connsiteX2815" fmla="*/ 9469699 w 11092920"/>
              <a:gd name="connsiteY2815" fmla="*/ 4119736 h 11402950"/>
              <a:gd name="connsiteX2816" fmla="*/ 9476152 w 11092920"/>
              <a:gd name="connsiteY2816" fmla="*/ 4134763 h 11402950"/>
              <a:gd name="connsiteX2817" fmla="*/ 9362138 w 11092920"/>
              <a:gd name="connsiteY2817" fmla="*/ 3842932 h 11402950"/>
              <a:gd name="connsiteX2818" fmla="*/ 9183588 w 11092920"/>
              <a:gd name="connsiteY2818" fmla="*/ 3499616 h 11402950"/>
              <a:gd name="connsiteX2819" fmla="*/ 9045910 w 11092920"/>
              <a:gd name="connsiteY2819" fmla="*/ 3276464 h 11402950"/>
              <a:gd name="connsiteX2820" fmla="*/ 8955559 w 11092920"/>
              <a:gd name="connsiteY2820" fmla="*/ 3149877 h 11402950"/>
              <a:gd name="connsiteX2821" fmla="*/ 8860906 w 11092920"/>
              <a:gd name="connsiteY2821" fmla="*/ 3025496 h 11402950"/>
              <a:gd name="connsiteX2822" fmla="*/ 8632877 w 11092920"/>
              <a:gd name="connsiteY2822" fmla="*/ 2768006 h 11402950"/>
              <a:gd name="connsiteX2823" fmla="*/ 8585551 w 11092920"/>
              <a:gd name="connsiteY2823" fmla="*/ 2714365 h 11402950"/>
              <a:gd name="connsiteX2824" fmla="*/ 8536073 w 11092920"/>
              <a:gd name="connsiteY2824" fmla="*/ 2665012 h 11402950"/>
              <a:gd name="connsiteX2825" fmla="*/ 8400546 w 11092920"/>
              <a:gd name="connsiteY2825" fmla="*/ 2529835 h 11402950"/>
              <a:gd name="connsiteX2826" fmla="*/ 8363976 w 11092920"/>
              <a:gd name="connsiteY2826" fmla="*/ 2497650 h 11402950"/>
              <a:gd name="connsiteX2827" fmla="*/ 8258566 w 11092920"/>
              <a:gd name="connsiteY2827" fmla="*/ 2411826 h 11402950"/>
              <a:gd name="connsiteX2828" fmla="*/ 8084318 w 11092920"/>
              <a:gd name="connsiteY2828" fmla="*/ 2285241 h 11402950"/>
              <a:gd name="connsiteX2829" fmla="*/ 8064958 w 11092920"/>
              <a:gd name="connsiteY2829" fmla="*/ 2263778 h 11402950"/>
              <a:gd name="connsiteX2830" fmla="*/ 8155308 w 11092920"/>
              <a:gd name="connsiteY2830" fmla="*/ 2323860 h 11402950"/>
              <a:gd name="connsiteX2831" fmla="*/ 8219844 w 11092920"/>
              <a:gd name="connsiteY2831" fmla="*/ 2375352 h 11402950"/>
              <a:gd name="connsiteX2832" fmla="*/ 8215542 w 11092920"/>
              <a:gd name="connsiteY2832" fmla="*/ 2368915 h 11402950"/>
              <a:gd name="connsiteX2833" fmla="*/ 8161762 w 11092920"/>
              <a:gd name="connsiteY2833" fmla="*/ 2323860 h 11402950"/>
              <a:gd name="connsiteX2834" fmla="*/ 8151006 w 11092920"/>
              <a:gd name="connsiteY2834" fmla="*/ 2315281 h 11402950"/>
              <a:gd name="connsiteX2835" fmla="*/ 8133796 w 11092920"/>
              <a:gd name="connsiteY2835" fmla="*/ 2300263 h 11402950"/>
              <a:gd name="connsiteX2836" fmla="*/ 8090772 w 11092920"/>
              <a:gd name="connsiteY2836" fmla="*/ 2270216 h 11402950"/>
              <a:gd name="connsiteX2837" fmla="*/ 8009026 w 11092920"/>
              <a:gd name="connsiteY2837" fmla="*/ 2212268 h 11402950"/>
              <a:gd name="connsiteX2838" fmla="*/ 8092924 w 11092920"/>
              <a:gd name="connsiteY2838" fmla="*/ 2263778 h 11402950"/>
              <a:gd name="connsiteX2839" fmla="*/ 8135948 w 11092920"/>
              <a:gd name="connsiteY2839" fmla="*/ 2298120 h 11402950"/>
              <a:gd name="connsiteX2840" fmla="*/ 8148855 w 11092920"/>
              <a:gd name="connsiteY2840" fmla="*/ 2304556 h 11402950"/>
              <a:gd name="connsiteX2841" fmla="*/ 8202635 w 11092920"/>
              <a:gd name="connsiteY2841" fmla="*/ 2343170 h 11402950"/>
              <a:gd name="connsiteX2842" fmla="*/ 8211240 w 11092920"/>
              <a:gd name="connsiteY2842" fmla="*/ 2349605 h 11402950"/>
              <a:gd name="connsiteX2843" fmla="*/ 8297288 w 11092920"/>
              <a:gd name="connsiteY2843" fmla="*/ 2416119 h 11402950"/>
              <a:gd name="connsiteX2844" fmla="*/ 8314498 w 11092920"/>
              <a:gd name="connsiteY2844" fmla="*/ 2435426 h 11402950"/>
              <a:gd name="connsiteX2845" fmla="*/ 8398396 w 11092920"/>
              <a:gd name="connsiteY2845" fmla="*/ 2501938 h 11402950"/>
              <a:gd name="connsiteX2846" fmla="*/ 8357522 w 11092920"/>
              <a:gd name="connsiteY2846" fmla="*/ 2467610 h 11402950"/>
              <a:gd name="connsiteX2847" fmla="*/ 8338162 w 11092920"/>
              <a:gd name="connsiteY2847" fmla="*/ 2446159 h 11402950"/>
              <a:gd name="connsiteX2848" fmla="*/ 8331708 w 11092920"/>
              <a:gd name="connsiteY2848" fmla="*/ 2441864 h 11402950"/>
              <a:gd name="connsiteX2849" fmla="*/ 8254264 w 11092920"/>
              <a:gd name="connsiteY2849" fmla="*/ 2377493 h 11402950"/>
              <a:gd name="connsiteX2850" fmla="*/ 8260718 w 11092920"/>
              <a:gd name="connsiteY2850" fmla="*/ 2375352 h 11402950"/>
              <a:gd name="connsiteX2851" fmla="*/ 8318800 w 11092920"/>
              <a:gd name="connsiteY2851" fmla="*/ 2420407 h 11402950"/>
              <a:gd name="connsiteX2852" fmla="*/ 8320952 w 11092920"/>
              <a:gd name="connsiteY2852" fmla="*/ 2418265 h 11402950"/>
              <a:gd name="connsiteX2853" fmla="*/ 8174670 w 11092920"/>
              <a:gd name="connsiteY2853" fmla="*/ 2300263 h 11402950"/>
              <a:gd name="connsiteX2854" fmla="*/ 8021934 w 11092920"/>
              <a:gd name="connsiteY2854" fmla="*/ 2188662 h 11402950"/>
              <a:gd name="connsiteX2855" fmla="*/ 7871348 w 11092920"/>
              <a:gd name="connsiteY2855" fmla="*/ 2092114 h 11402950"/>
              <a:gd name="connsiteX2856" fmla="*/ 7720764 w 11092920"/>
              <a:gd name="connsiteY2856" fmla="*/ 1999839 h 11402950"/>
              <a:gd name="connsiteX2857" fmla="*/ 7647622 w 11092920"/>
              <a:gd name="connsiteY2857" fmla="*/ 1961220 h 11402950"/>
              <a:gd name="connsiteX2858" fmla="*/ 7402384 w 11092920"/>
              <a:gd name="connsiteY2858" fmla="*/ 1838919 h 11402950"/>
              <a:gd name="connsiteX2859" fmla="*/ 7391628 w 11092920"/>
              <a:gd name="connsiteY2859" fmla="*/ 1832483 h 11402950"/>
              <a:gd name="connsiteX2860" fmla="*/ 7378721 w 11092920"/>
              <a:gd name="connsiteY2860" fmla="*/ 1826044 h 11402950"/>
              <a:gd name="connsiteX2861" fmla="*/ 7309882 w 11092920"/>
              <a:gd name="connsiteY2861" fmla="*/ 1798152 h 11402950"/>
              <a:gd name="connsiteX2862" fmla="*/ 7281916 w 11092920"/>
              <a:gd name="connsiteY2862" fmla="*/ 1785280 h 11402950"/>
              <a:gd name="connsiteX2863" fmla="*/ 7275463 w 11092920"/>
              <a:gd name="connsiteY2863" fmla="*/ 1778839 h 11402950"/>
              <a:gd name="connsiteX2864" fmla="*/ 7150692 w 11092920"/>
              <a:gd name="connsiteY2864" fmla="*/ 1729494 h 11402950"/>
              <a:gd name="connsiteX2865" fmla="*/ 7234590 w 11092920"/>
              <a:gd name="connsiteY2865" fmla="*/ 1757382 h 11402950"/>
              <a:gd name="connsiteX2866" fmla="*/ 7247497 w 11092920"/>
              <a:gd name="connsiteY2866" fmla="*/ 1761677 h 11402950"/>
              <a:gd name="connsiteX2867" fmla="*/ 7329243 w 11092920"/>
              <a:gd name="connsiteY2867" fmla="*/ 1791714 h 11402950"/>
              <a:gd name="connsiteX2868" fmla="*/ 7419594 w 11092920"/>
              <a:gd name="connsiteY2868" fmla="*/ 1830337 h 11402950"/>
              <a:gd name="connsiteX2869" fmla="*/ 7593842 w 11092920"/>
              <a:gd name="connsiteY2869" fmla="*/ 1918309 h 11402950"/>
              <a:gd name="connsiteX2870" fmla="*/ 7776695 w 11092920"/>
              <a:gd name="connsiteY2870" fmla="*/ 2008422 h 11402950"/>
              <a:gd name="connsiteX2871" fmla="*/ 7821870 w 11092920"/>
              <a:gd name="connsiteY2871" fmla="*/ 2034178 h 11402950"/>
              <a:gd name="connsiteX2872" fmla="*/ 7537910 w 11092920"/>
              <a:gd name="connsiteY2872" fmla="*/ 1871104 h 11402950"/>
              <a:gd name="connsiteX2873" fmla="*/ 6931269 w 11092920"/>
              <a:gd name="connsiteY2873" fmla="*/ 1630773 h 11402950"/>
              <a:gd name="connsiteX2874" fmla="*/ 6890396 w 11092920"/>
              <a:gd name="connsiteY2874" fmla="*/ 1617894 h 11402950"/>
              <a:gd name="connsiteX2875" fmla="*/ 6741962 w 11092920"/>
              <a:gd name="connsiteY2875" fmla="*/ 1577133 h 11402950"/>
              <a:gd name="connsiteX2876" fmla="*/ 6524690 w 11092920"/>
              <a:gd name="connsiteY2876" fmla="*/ 1532080 h 11402950"/>
              <a:gd name="connsiteX2877" fmla="*/ 6391315 w 11092920"/>
              <a:gd name="connsiteY2877" fmla="*/ 1506337 h 11402950"/>
              <a:gd name="connsiteX2878" fmla="*/ 6335384 w 11092920"/>
              <a:gd name="connsiteY2878" fmla="*/ 1499900 h 11402950"/>
              <a:gd name="connsiteX2879" fmla="*/ 6298812 w 11092920"/>
              <a:gd name="connsiteY2879" fmla="*/ 1493462 h 11402950"/>
              <a:gd name="connsiteX2880" fmla="*/ 6290208 w 11092920"/>
              <a:gd name="connsiteY2880" fmla="*/ 1493462 h 11402950"/>
              <a:gd name="connsiteX2881" fmla="*/ 6195554 w 11092920"/>
              <a:gd name="connsiteY2881" fmla="*/ 1478441 h 11402950"/>
              <a:gd name="connsiteX2882" fmla="*/ 6090145 w 11092920"/>
              <a:gd name="connsiteY2882" fmla="*/ 1469853 h 11402950"/>
              <a:gd name="connsiteX2883" fmla="*/ 6068633 w 11092920"/>
              <a:gd name="connsiteY2883" fmla="*/ 1467707 h 11402950"/>
              <a:gd name="connsiteX2884" fmla="*/ 6064330 w 11092920"/>
              <a:gd name="connsiteY2884" fmla="*/ 1461270 h 11402950"/>
              <a:gd name="connsiteX2885" fmla="*/ 6092296 w 11092920"/>
              <a:gd name="connsiteY2885" fmla="*/ 1465568 h 11402950"/>
              <a:gd name="connsiteX2886" fmla="*/ 6103052 w 11092920"/>
              <a:gd name="connsiteY2886" fmla="*/ 1465568 h 11402950"/>
              <a:gd name="connsiteX2887" fmla="*/ 6165438 w 11092920"/>
              <a:gd name="connsiteY2887" fmla="*/ 1469853 h 11402950"/>
              <a:gd name="connsiteX2888" fmla="*/ 6197706 w 11092920"/>
              <a:gd name="connsiteY2888" fmla="*/ 1476292 h 11402950"/>
              <a:gd name="connsiteX2889" fmla="*/ 6393466 w 11092920"/>
              <a:gd name="connsiteY2889" fmla="*/ 1499900 h 11402950"/>
              <a:gd name="connsiteX2890" fmla="*/ 6425734 w 11092920"/>
              <a:gd name="connsiteY2890" fmla="*/ 1508479 h 11402950"/>
              <a:gd name="connsiteX2891" fmla="*/ 6662368 w 11092920"/>
              <a:gd name="connsiteY2891" fmla="*/ 1549242 h 11402950"/>
              <a:gd name="connsiteX2892" fmla="*/ 6716148 w 11092920"/>
              <a:gd name="connsiteY2892" fmla="*/ 1562111 h 11402950"/>
              <a:gd name="connsiteX2893" fmla="*/ 6789289 w 11092920"/>
              <a:gd name="connsiteY2893" fmla="*/ 1579267 h 11402950"/>
              <a:gd name="connsiteX2894" fmla="*/ 7086156 w 11092920"/>
              <a:gd name="connsiteY2894" fmla="*/ 1667261 h 11402950"/>
              <a:gd name="connsiteX2895" fmla="*/ 7167902 w 11092920"/>
              <a:gd name="connsiteY2895" fmla="*/ 1690871 h 11402950"/>
              <a:gd name="connsiteX2896" fmla="*/ 7213078 w 11092920"/>
              <a:gd name="connsiteY2896" fmla="*/ 1708039 h 11402950"/>
              <a:gd name="connsiteX2897" fmla="*/ 7417443 w 11092920"/>
              <a:gd name="connsiteY2897" fmla="*/ 1796006 h 11402950"/>
              <a:gd name="connsiteX2898" fmla="*/ 7518550 w 11092920"/>
              <a:gd name="connsiteY2898" fmla="*/ 1843210 h 11402950"/>
              <a:gd name="connsiteX2899" fmla="*/ 7615354 w 11092920"/>
              <a:gd name="connsiteY2899" fmla="*/ 1894706 h 11402950"/>
              <a:gd name="connsiteX2900" fmla="*/ 7613203 w 11092920"/>
              <a:gd name="connsiteY2900" fmla="*/ 1896852 h 11402950"/>
              <a:gd name="connsiteX2901" fmla="*/ 7617506 w 11092920"/>
              <a:gd name="connsiteY2901" fmla="*/ 1898998 h 11402950"/>
              <a:gd name="connsiteX2902" fmla="*/ 7746578 w 11092920"/>
              <a:gd name="connsiteY2902" fmla="*/ 1969803 h 11402950"/>
              <a:gd name="connsiteX2903" fmla="*/ 7789602 w 11092920"/>
              <a:gd name="connsiteY2903" fmla="*/ 1993402 h 11402950"/>
              <a:gd name="connsiteX2904" fmla="*/ 7791754 w 11092920"/>
              <a:gd name="connsiteY2904" fmla="*/ 1980534 h 11402950"/>
              <a:gd name="connsiteX2905" fmla="*/ 7991816 w 11092920"/>
              <a:gd name="connsiteY2905" fmla="*/ 2111414 h 11402950"/>
              <a:gd name="connsiteX2906" fmla="*/ 8069260 w 11092920"/>
              <a:gd name="connsiteY2906" fmla="*/ 2158617 h 11402950"/>
              <a:gd name="connsiteX2907" fmla="*/ 8103680 w 11092920"/>
              <a:gd name="connsiteY2907" fmla="*/ 2182217 h 11402950"/>
              <a:gd name="connsiteX2908" fmla="*/ 8131645 w 11092920"/>
              <a:gd name="connsiteY2908" fmla="*/ 2203684 h 11402950"/>
              <a:gd name="connsiteX2909" fmla="*/ 8166064 w 11092920"/>
              <a:gd name="connsiteY2909" fmla="*/ 2227290 h 11402950"/>
              <a:gd name="connsiteX2910" fmla="*/ 8211240 w 11092920"/>
              <a:gd name="connsiteY2910" fmla="*/ 2259486 h 11402950"/>
              <a:gd name="connsiteX2911" fmla="*/ 8247810 w 11092920"/>
              <a:gd name="connsiteY2911" fmla="*/ 2287388 h 11402950"/>
              <a:gd name="connsiteX2912" fmla="*/ 8256416 w 11092920"/>
              <a:gd name="connsiteY2912" fmla="*/ 2289531 h 11402950"/>
              <a:gd name="connsiteX2913" fmla="*/ 8389790 w 11092920"/>
              <a:gd name="connsiteY2913" fmla="*/ 2394661 h 11402950"/>
              <a:gd name="connsiteX2914" fmla="*/ 8493048 w 11092920"/>
              <a:gd name="connsiteY2914" fmla="*/ 2486923 h 11402950"/>
              <a:gd name="connsiteX2915" fmla="*/ 8488746 w 11092920"/>
              <a:gd name="connsiteY2915" fmla="*/ 2476192 h 11402950"/>
              <a:gd name="connsiteX2916" fmla="*/ 8303742 w 11092920"/>
              <a:gd name="connsiteY2916" fmla="*/ 2315281 h 11402950"/>
              <a:gd name="connsiteX2917" fmla="*/ 8237054 w 11092920"/>
              <a:gd name="connsiteY2917" fmla="*/ 2263778 h 11402950"/>
              <a:gd name="connsiteX2918" fmla="*/ 8234903 w 11092920"/>
              <a:gd name="connsiteY2918" fmla="*/ 2265924 h 11402950"/>
              <a:gd name="connsiteX2919" fmla="*/ 8123040 w 11092920"/>
              <a:gd name="connsiteY2919" fmla="*/ 2184364 h 11402950"/>
              <a:gd name="connsiteX2920" fmla="*/ 8148855 w 11092920"/>
              <a:gd name="connsiteY2920" fmla="*/ 2195093 h 11402950"/>
              <a:gd name="connsiteX2921" fmla="*/ 7920969 w 11092920"/>
              <a:gd name="connsiteY2921" fmla="*/ 2039496 h 11402950"/>
              <a:gd name="connsiteX2922" fmla="*/ 7932737 w 11092920"/>
              <a:gd name="connsiteY2922" fmla="*/ 2046219 h 11402950"/>
              <a:gd name="connsiteX2923" fmla="*/ 7916854 w 11092920"/>
              <a:gd name="connsiteY2923" fmla="*/ 2036687 h 11402950"/>
              <a:gd name="connsiteX2924" fmla="*/ 7828324 w 11092920"/>
              <a:gd name="connsiteY2924" fmla="*/ 1976239 h 11402950"/>
              <a:gd name="connsiteX2925" fmla="*/ 7802510 w 11092920"/>
              <a:gd name="connsiteY2925" fmla="*/ 1963366 h 11402950"/>
              <a:gd name="connsiteX2926" fmla="*/ 7514248 w 11092920"/>
              <a:gd name="connsiteY2926" fmla="*/ 1806734 h 11402950"/>
              <a:gd name="connsiteX2927" fmla="*/ 7497038 w 11092920"/>
              <a:gd name="connsiteY2927" fmla="*/ 1796006 h 11402950"/>
              <a:gd name="connsiteX2928" fmla="*/ 7361512 w 11092920"/>
              <a:gd name="connsiteY2928" fmla="*/ 1729494 h 11402950"/>
              <a:gd name="connsiteX2929" fmla="*/ 7342150 w 11092920"/>
              <a:gd name="connsiteY2929" fmla="*/ 1723056 h 11402950"/>
              <a:gd name="connsiteX2930" fmla="*/ 7301278 w 11092920"/>
              <a:gd name="connsiteY2930" fmla="*/ 1716620 h 11402950"/>
              <a:gd name="connsiteX2931" fmla="*/ 7251800 w 11092920"/>
              <a:gd name="connsiteY2931" fmla="*/ 1697308 h 11402950"/>
              <a:gd name="connsiteX2932" fmla="*/ 7148542 w 11092920"/>
              <a:gd name="connsiteY2932" fmla="*/ 1658676 h 11402950"/>
              <a:gd name="connsiteX2933" fmla="*/ 7086156 w 11092920"/>
              <a:gd name="connsiteY2933" fmla="*/ 1630773 h 11402950"/>
              <a:gd name="connsiteX2934" fmla="*/ 6810801 w 11092920"/>
              <a:gd name="connsiteY2934" fmla="*/ 1542804 h 11402950"/>
              <a:gd name="connsiteX2935" fmla="*/ 6754870 w 11092920"/>
              <a:gd name="connsiteY2935" fmla="*/ 1523499 h 11402950"/>
              <a:gd name="connsiteX2936" fmla="*/ 6645158 w 11092920"/>
              <a:gd name="connsiteY2936" fmla="*/ 1497754 h 11402950"/>
              <a:gd name="connsiteX2937" fmla="*/ 6402071 w 11092920"/>
              <a:gd name="connsiteY2937" fmla="*/ 1450544 h 11402950"/>
              <a:gd name="connsiteX2938" fmla="*/ 6369802 w 11092920"/>
              <a:gd name="connsiteY2938" fmla="*/ 1450544 h 11402950"/>
              <a:gd name="connsiteX2939" fmla="*/ 6223520 w 11092920"/>
              <a:gd name="connsiteY2939" fmla="*/ 1424797 h 11402950"/>
              <a:gd name="connsiteX2940" fmla="*/ 6212764 w 11092920"/>
              <a:gd name="connsiteY2940" fmla="*/ 1420500 h 11402950"/>
              <a:gd name="connsiteX2941" fmla="*/ 6066482 w 11092920"/>
              <a:gd name="connsiteY2941" fmla="*/ 1407630 h 11402950"/>
              <a:gd name="connsiteX2942" fmla="*/ 5909444 w 11092920"/>
              <a:gd name="connsiteY2942" fmla="*/ 1394755 h 11402950"/>
              <a:gd name="connsiteX2943" fmla="*/ 5750254 w 11092920"/>
              <a:gd name="connsiteY2943" fmla="*/ 1390465 h 11402950"/>
              <a:gd name="connsiteX2944" fmla="*/ 5993340 w 11092920"/>
              <a:gd name="connsiteY2944" fmla="*/ 1392612 h 11402950"/>
              <a:gd name="connsiteX2945" fmla="*/ 6234276 w 11092920"/>
              <a:gd name="connsiteY2945" fmla="*/ 1414068 h 11402950"/>
              <a:gd name="connsiteX2946" fmla="*/ 6343988 w 11092920"/>
              <a:gd name="connsiteY2946" fmla="*/ 1429087 h 11402950"/>
              <a:gd name="connsiteX2947" fmla="*/ 6434339 w 11092920"/>
              <a:gd name="connsiteY2947" fmla="*/ 1441961 h 11402950"/>
              <a:gd name="connsiteX2948" fmla="*/ 6668821 w 11092920"/>
              <a:gd name="connsiteY2948" fmla="*/ 1487022 h 11402950"/>
              <a:gd name="connsiteX2949" fmla="*/ 6679577 w 11092920"/>
              <a:gd name="connsiteY2949" fmla="*/ 1493462 h 11402950"/>
              <a:gd name="connsiteX2950" fmla="*/ 6789289 w 11092920"/>
              <a:gd name="connsiteY2950" fmla="*/ 1519206 h 11402950"/>
              <a:gd name="connsiteX2951" fmla="*/ 6896850 w 11092920"/>
              <a:gd name="connsiteY2951" fmla="*/ 1549242 h 11402950"/>
              <a:gd name="connsiteX2952" fmla="*/ 7109820 w 11092920"/>
              <a:gd name="connsiteY2952" fmla="*/ 1620041 h 11402950"/>
              <a:gd name="connsiteX2953" fmla="*/ 7127029 w 11092920"/>
              <a:gd name="connsiteY2953" fmla="*/ 1626481 h 11402950"/>
              <a:gd name="connsiteX2954" fmla="*/ 7258253 w 11092920"/>
              <a:gd name="connsiteY2954" fmla="*/ 1673701 h 11402950"/>
              <a:gd name="connsiteX2955" fmla="*/ 7271160 w 11092920"/>
              <a:gd name="connsiteY2955" fmla="*/ 1675847 h 11402950"/>
              <a:gd name="connsiteX2956" fmla="*/ 7337848 w 11092920"/>
              <a:gd name="connsiteY2956" fmla="*/ 1705894 h 11402950"/>
              <a:gd name="connsiteX2957" fmla="*/ 7361512 w 11092920"/>
              <a:gd name="connsiteY2957" fmla="*/ 1716620 h 11402950"/>
              <a:gd name="connsiteX2958" fmla="*/ 7367965 w 11092920"/>
              <a:gd name="connsiteY2958" fmla="*/ 1718769 h 11402950"/>
              <a:gd name="connsiteX2959" fmla="*/ 7423896 w 11092920"/>
              <a:gd name="connsiteY2959" fmla="*/ 1744511 h 11402950"/>
              <a:gd name="connsiteX2960" fmla="*/ 8138098 w 11092920"/>
              <a:gd name="connsiteY2960" fmla="*/ 2156470 h 11402950"/>
              <a:gd name="connsiteX2961" fmla="*/ 8219844 w 11092920"/>
              <a:gd name="connsiteY2961" fmla="*/ 2212268 h 11402950"/>
              <a:gd name="connsiteX2962" fmla="*/ 8226298 w 11092920"/>
              <a:gd name="connsiteY2962" fmla="*/ 2218706 h 11402950"/>
              <a:gd name="connsiteX2963" fmla="*/ 8385488 w 11092920"/>
              <a:gd name="connsiteY2963" fmla="*/ 2345316 h 11402950"/>
              <a:gd name="connsiteX2964" fmla="*/ 8490898 w 11092920"/>
              <a:gd name="connsiteY2964" fmla="*/ 2433284 h 11402950"/>
              <a:gd name="connsiteX2965" fmla="*/ 8555434 w 11092920"/>
              <a:gd name="connsiteY2965" fmla="*/ 2486923 h 11402950"/>
              <a:gd name="connsiteX2966" fmla="*/ 8568341 w 11092920"/>
              <a:gd name="connsiteY2966" fmla="*/ 2510520 h 11402950"/>
              <a:gd name="connsiteX2967" fmla="*/ 8533922 w 11092920"/>
              <a:gd name="connsiteY2967" fmla="*/ 2476192 h 11402950"/>
              <a:gd name="connsiteX2968" fmla="*/ 8536073 w 11092920"/>
              <a:gd name="connsiteY2968" fmla="*/ 2486923 h 11402950"/>
              <a:gd name="connsiteX2969" fmla="*/ 8602760 w 11092920"/>
              <a:gd name="connsiteY2969" fmla="*/ 2551288 h 11402950"/>
              <a:gd name="connsiteX2970" fmla="*/ 8643633 w 11092920"/>
              <a:gd name="connsiteY2970" fmla="*/ 2589913 h 11402950"/>
              <a:gd name="connsiteX2971" fmla="*/ 8755723 w 11092920"/>
              <a:gd name="connsiteY2971" fmla="*/ 2703750 h 11402950"/>
              <a:gd name="connsiteX2972" fmla="*/ 8755496 w 11092920"/>
              <a:gd name="connsiteY2972" fmla="*/ 2703635 h 11402950"/>
              <a:gd name="connsiteX2973" fmla="*/ 8761950 w 11092920"/>
              <a:gd name="connsiteY2973" fmla="*/ 2710072 h 11402950"/>
              <a:gd name="connsiteX2974" fmla="*/ 8755723 w 11092920"/>
              <a:gd name="connsiteY2974" fmla="*/ 2703750 h 11402950"/>
              <a:gd name="connsiteX2975" fmla="*/ 8768404 w 11092920"/>
              <a:gd name="connsiteY2975" fmla="*/ 2710072 h 11402950"/>
              <a:gd name="connsiteX2976" fmla="*/ 8841545 w 11092920"/>
              <a:gd name="connsiteY2976" fmla="*/ 2787320 h 11402950"/>
              <a:gd name="connsiteX2977" fmla="*/ 8860906 w 11092920"/>
              <a:gd name="connsiteY2977" fmla="*/ 2810922 h 11402950"/>
              <a:gd name="connsiteX2978" fmla="*/ 8977071 w 11092920"/>
              <a:gd name="connsiteY2978" fmla="*/ 2939658 h 11402950"/>
              <a:gd name="connsiteX2979" fmla="*/ 9022247 w 11092920"/>
              <a:gd name="connsiteY2979" fmla="*/ 2997604 h 11402950"/>
              <a:gd name="connsiteX2980" fmla="*/ 9024398 w 11092920"/>
              <a:gd name="connsiteY2980" fmla="*/ 3006183 h 11402950"/>
              <a:gd name="connsiteX2981" fmla="*/ 9200797 w 11092920"/>
              <a:gd name="connsiteY2981" fmla="*/ 3252864 h 11402950"/>
              <a:gd name="connsiteX2982" fmla="*/ 9224461 w 11092920"/>
              <a:gd name="connsiteY2982" fmla="*/ 3274318 h 11402950"/>
              <a:gd name="connsiteX2983" fmla="*/ 9250275 w 11092920"/>
              <a:gd name="connsiteY2983" fmla="*/ 3317238 h 11402950"/>
              <a:gd name="connsiteX2984" fmla="*/ 9258880 w 11092920"/>
              <a:gd name="connsiteY2984" fmla="*/ 3340837 h 11402950"/>
              <a:gd name="connsiteX2985" fmla="*/ 9329870 w 11092920"/>
              <a:gd name="connsiteY2985" fmla="*/ 3456707 h 11402950"/>
              <a:gd name="connsiteX2986" fmla="*/ 9403011 w 11092920"/>
              <a:gd name="connsiteY2986" fmla="*/ 3589745 h 11402950"/>
              <a:gd name="connsiteX2987" fmla="*/ 9403011 w 11092920"/>
              <a:gd name="connsiteY2987" fmla="*/ 3585450 h 11402950"/>
              <a:gd name="connsiteX2988" fmla="*/ 9407314 w 11092920"/>
              <a:gd name="connsiteY2988" fmla="*/ 3594035 h 11402950"/>
              <a:gd name="connsiteX2989" fmla="*/ 9409465 w 11092920"/>
              <a:gd name="connsiteY2989" fmla="*/ 3591892 h 11402950"/>
              <a:gd name="connsiteX2990" fmla="*/ 9443884 w 11092920"/>
              <a:gd name="connsiteY2990" fmla="*/ 3660547 h 11402950"/>
              <a:gd name="connsiteX2991" fmla="*/ 9506269 w 11092920"/>
              <a:gd name="connsiteY2991" fmla="*/ 3774265 h 11402950"/>
              <a:gd name="connsiteX2992" fmla="*/ 9484757 w 11092920"/>
              <a:gd name="connsiteY2992" fmla="*/ 3731358 h 11402950"/>
              <a:gd name="connsiteX2993" fmla="*/ 9463245 w 11092920"/>
              <a:gd name="connsiteY2993" fmla="*/ 3686293 h 11402950"/>
              <a:gd name="connsiteX2994" fmla="*/ 9469699 w 11092920"/>
              <a:gd name="connsiteY2994" fmla="*/ 3684148 h 11402950"/>
              <a:gd name="connsiteX2995" fmla="*/ 9562201 w 11092920"/>
              <a:gd name="connsiteY2995" fmla="*/ 3881555 h 11402950"/>
              <a:gd name="connsiteX2996" fmla="*/ 9618132 w 11092920"/>
              <a:gd name="connsiteY2996" fmla="*/ 4010291 h 11402950"/>
              <a:gd name="connsiteX2997" fmla="*/ 9538538 w 11092920"/>
              <a:gd name="connsiteY2997" fmla="*/ 3793580 h 11402950"/>
              <a:gd name="connsiteX2998" fmla="*/ 9517025 w 11092920"/>
              <a:gd name="connsiteY2998" fmla="*/ 3750668 h 11402950"/>
              <a:gd name="connsiteX2999" fmla="*/ 9499816 w 11092920"/>
              <a:gd name="connsiteY2999" fmla="*/ 3701314 h 11402950"/>
              <a:gd name="connsiteX3000" fmla="*/ 9319114 w 11092920"/>
              <a:gd name="connsiteY3000" fmla="*/ 3358004 h 11402950"/>
              <a:gd name="connsiteX3001" fmla="*/ 9205100 w 11092920"/>
              <a:gd name="connsiteY3001" fmla="*/ 3169188 h 11402950"/>
              <a:gd name="connsiteX3002" fmla="*/ 9112598 w 11092920"/>
              <a:gd name="connsiteY3002" fmla="*/ 3036221 h 11402950"/>
              <a:gd name="connsiteX3003" fmla="*/ 9048061 w 11092920"/>
              <a:gd name="connsiteY3003" fmla="*/ 2952532 h 11402950"/>
              <a:gd name="connsiteX3004" fmla="*/ 9045910 w 11092920"/>
              <a:gd name="connsiteY3004" fmla="*/ 2950387 h 11402950"/>
              <a:gd name="connsiteX3005" fmla="*/ 8927593 w 11092920"/>
              <a:gd name="connsiteY3005" fmla="*/ 2817360 h 11402950"/>
              <a:gd name="connsiteX3006" fmla="*/ 8802823 w 11092920"/>
              <a:gd name="connsiteY3006" fmla="*/ 2675740 h 11402950"/>
              <a:gd name="connsiteX3007" fmla="*/ 8710321 w 11092920"/>
              <a:gd name="connsiteY3007" fmla="*/ 2577035 h 11402950"/>
              <a:gd name="connsiteX3008" fmla="*/ 8716775 w 11092920"/>
              <a:gd name="connsiteY3008" fmla="*/ 2572745 h 11402950"/>
              <a:gd name="connsiteX3009" fmla="*/ 8673750 w 11092920"/>
              <a:gd name="connsiteY3009" fmla="*/ 2525540 h 11402950"/>
              <a:gd name="connsiteX3010" fmla="*/ 8557585 w 11092920"/>
              <a:gd name="connsiteY3010" fmla="*/ 2409682 h 11402950"/>
              <a:gd name="connsiteX3011" fmla="*/ 8467234 w 11092920"/>
              <a:gd name="connsiteY3011" fmla="*/ 2332444 h 11402950"/>
              <a:gd name="connsiteX3012" fmla="*/ 8338162 w 11092920"/>
              <a:gd name="connsiteY3012" fmla="*/ 2227290 h 11402950"/>
              <a:gd name="connsiteX3013" fmla="*/ 8198332 w 11092920"/>
              <a:gd name="connsiteY3013" fmla="*/ 2126436 h 11402950"/>
              <a:gd name="connsiteX3014" fmla="*/ 8185426 w 11092920"/>
              <a:gd name="connsiteY3014" fmla="*/ 2098551 h 11402950"/>
              <a:gd name="connsiteX3015" fmla="*/ 8280078 w 11092920"/>
              <a:gd name="connsiteY3015" fmla="*/ 2156470 h 11402950"/>
              <a:gd name="connsiteX3016" fmla="*/ 8348918 w 11092920"/>
              <a:gd name="connsiteY3016" fmla="*/ 2212268 h 11402950"/>
              <a:gd name="connsiteX3017" fmla="*/ 8346766 w 11092920"/>
              <a:gd name="connsiteY3017" fmla="*/ 2201534 h 11402950"/>
              <a:gd name="connsiteX3018" fmla="*/ 8290834 w 11092920"/>
              <a:gd name="connsiteY3018" fmla="*/ 2154326 h 11402950"/>
              <a:gd name="connsiteX3019" fmla="*/ 8280078 w 11092920"/>
              <a:gd name="connsiteY3019" fmla="*/ 2145747 h 11402950"/>
              <a:gd name="connsiteX3020" fmla="*/ 8262869 w 11092920"/>
              <a:gd name="connsiteY3020" fmla="*/ 2126436 h 11402950"/>
              <a:gd name="connsiteX3021" fmla="*/ 8215542 w 11092920"/>
              <a:gd name="connsiteY3021" fmla="*/ 2096401 h 11402950"/>
              <a:gd name="connsiteX3022" fmla="*/ 8131645 w 11092920"/>
              <a:gd name="connsiteY3022" fmla="*/ 2034178 h 11402950"/>
              <a:gd name="connsiteX3023" fmla="*/ 8224147 w 11092920"/>
              <a:gd name="connsiteY3023" fmla="*/ 2083529 h 11402950"/>
              <a:gd name="connsiteX3024" fmla="*/ 8267172 w 11092920"/>
              <a:gd name="connsiteY3024" fmla="*/ 2122146 h 11402950"/>
              <a:gd name="connsiteX3025" fmla="*/ 8282230 w 11092920"/>
              <a:gd name="connsiteY3025" fmla="*/ 2128580 h 11402950"/>
              <a:gd name="connsiteX3026" fmla="*/ 8426361 w 11092920"/>
              <a:gd name="connsiteY3026" fmla="*/ 2233728 h 11402950"/>
              <a:gd name="connsiteX3027" fmla="*/ 8475839 w 11092920"/>
              <a:gd name="connsiteY3027" fmla="*/ 2278803 h 11402950"/>
              <a:gd name="connsiteX3028" fmla="*/ 8486595 w 11092920"/>
              <a:gd name="connsiteY3028" fmla="*/ 2293827 h 11402950"/>
              <a:gd name="connsiteX3029" fmla="*/ 8551669 w 11092920"/>
              <a:gd name="connsiteY3029" fmla="*/ 2341564 h 11402950"/>
              <a:gd name="connsiteX3030" fmla="*/ 8600652 w 11092920"/>
              <a:gd name="connsiteY3030" fmla="*/ 2387017 h 11402950"/>
              <a:gd name="connsiteX3031" fmla="*/ 8615924 w 11092920"/>
              <a:gd name="connsiteY3031" fmla="*/ 2403755 h 11402950"/>
              <a:gd name="connsiteX3032" fmla="*/ 8622121 w 11092920"/>
              <a:gd name="connsiteY3032" fmla="*/ 2416119 h 11402950"/>
              <a:gd name="connsiteX3033" fmla="*/ 8622121 w 11092920"/>
              <a:gd name="connsiteY3033" fmla="*/ 2418265 h 11402950"/>
              <a:gd name="connsiteX3034" fmla="*/ 8635029 w 11092920"/>
              <a:gd name="connsiteY3034" fmla="*/ 2424702 h 11402950"/>
              <a:gd name="connsiteX3035" fmla="*/ 8615924 w 11092920"/>
              <a:gd name="connsiteY3035" fmla="*/ 2403755 h 11402950"/>
              <a:gd name="connsiteX3036" fmla="*/ 8613516 w 11092920"/>
              <a:gd name="connsiteY3036" fmla="*/ 2398951 h 11402950"/>
              <a:gd name="connsiteX3037" fmla="*/ 8600652 w 11092920"/>
              <a:gd name="connsiteY3037" fmla="*/ 2387017 h 11402950"/>
              <a:gd name="connsiteX3038" fmla="*/ 8575333 w 11092920"/>
              <a:gd name="connsiteY3038" fmla="*/ 2359253 h 11402950"/>
              <a:gd name="connsiteX3039" fmla="*/ 8505956 w 11092920"/>
              <a:gd name="connsiteY3039" fmla="*/ 2293827 h 11402950"/>
              <a:gd name="connsiteX3040" fmla="*/ 8488746 w 11092920"/>
              <a:gd name="connsiteY3040" fmla="*/ 2270216 h 11402950"/>
              <a:gd name="connsiteX3041" fmla="*/ 8480142 w 11092920"/>
              <a:gd name="connsiteY3041" fmla="*/ 2265924 h 11402950"/>
              <a:gd name="connsiteX3042" fmla="*/ 8398396 w 11092920"/>
              <a:gd name="connsiteY3042" fmla="*/ 2197241 h 11402950"/>
              <a:gd name="connsiteX3043" fmla="*/ 8411302 w 11092920"/>
              <a:gd name="connsiteY3043" fmla="*/ 2190803 h 11402950"/>
              <a:gd name="connsiteX3044" fmla="*/ 8471536 w 11092920"/>
              <a:gd name="connsiteY3044" fmla="*/ 2235875 h 11402950"/>
              <a:gd name="connsiteX3045" fmla="*/ 8475839 w 11092920"/>
              <a:gd name="connsiteY3045" fmla="*/ 2231582 h 11402950"/>
              <a:gd name="connsiteX3046" fmla="*/ 8465083 w 11092920"/>
              <a:gd name="connsiteY3046" fmla="*/ 2222996 h 11402950"/>
              <a:gd name="connsiteX3047" fmla="*/ 8320952 w 11092920"/>
              <a:gd name="connsiteY3047" fmla="*/ 2104982 h 11402950"/>
              <a:gd name="connsiteX3048" fmla="*/ 8161762 w 11092920"/>
              <a:gd name="connsiteY3048" fmla="*/ 1984824 h 11402950"/>
              <a:gd name="connsiteX3049" fmla="*/ 8002572 w 11092920"/>
              <a:gd name="connsiteY3049" fmla="*/ 1881834 h 11402950"/>
              <a:gd name="connsiteX3050" fmla="*/ 7843382 w 11092920"/>
              <a:gd name="connsiteY3050" fmla="*/ 1780987 h 11402950"/>
              <a:gd name="connsiteX3051" fmla="*/ 7765939 w 11092920"/>
              <a:gd name="connsiteY3051" fmla="*/ 1738074 h 11402950"/>
              <a:gd name="connsiteX3052" fmla="*/ 7507794 w 11092920"/>
              <a:gd name="connsiteY3052" fmla="*/ 1605021 h 11402950"/>
              <a:gd name="connsiteX3053" fmla="*/ 7494886 w 11092920"/>
              <a:gd name="connsiteY3053" fmla="*/ 1600730 h 11402950"/>
              <a:gd name="connsiteX3054" fmla="*/ 7481979 w 11092920"/>
              <a:gd name="connsiteY3054" fmla="*/ 1594292 h 11402950"/>
              <a:gd name="connsiteX3055" fmla="*/ 7406686 w 11092920"/>
              <a:gd name="connsiteY3055" fmla="*/ 1564258 h 11402950"/>
              <a:gd name="connsiteX3056" fmla="*/ 7378721 w 11092920"/>
              <a:gd name="connsiteY3056" fmla="*/ 1549242 h 11402950"/>
              <a:gd name="connsiteX3057" fmla="*/ 7372268 w 11092920"/>
              <a:gd name="connsiteY3057" fmla="*/ 1540659 h 11402950"/>
              <a:gd name="connsiteX3058" fmla="*/ 7241044 w 11092920"/>
              <a:gd name="connsiteY3058" fmla="*/ 1487022 h 11402950"/>
              <a:gd name="connsiteX3059" fmla="*/ 7331394 w 11092920"/>
              <a:gd name="connsiteY3059" fmla="*/ 1510624 h 11402950"/>
              <a:gd name="connsiteX3060" fmla="*/ 7352906 w 11092920"/>
              <a:gd name="connsiteY3060" fmla="*/ 1519206 h 11402950"/>
              <a:gd name="connsiteX3061" fmla="*/ 7488433 w 11092920"/>
              <a:gd name="connsiteY3061" fmla="*/ 1581415 h 11402950"/>
              <a:gd name="connsiteX3062" fmla="*/ 7537910 w 11092920"/>
              <a:gd name="connsiteY3062" fmla="*/ 1605021 h 11402950"/>
              <a:gd name="connsiteX3063" fmla="*/ 7744427 w 11092920"/>
              <a:gd name="connsiteY3063" fmla="*/ 1712331 h 11402950"/>
              <a:gd name="connsiteX3064" fmla="*/ 7873500 w 11092920"/>
              <a:gd name="connsiteY3064" fmla="*/ 1783132 h 11402950"/>
              <a:gd name="connsiteX3065" fmla="*/ 8000421 w 11092920"/>
              <a:gd name="connsiteY3065" fmla="*/ 1856084 h 11402950"/>
              <a:gd name="connsiteX3066" fmla="*/ 8002572 w 11092920"/>
              <a:gd name="connsiteY3066" fmla="*/ 1864667 h 11402950"/>
              <a:gd name="connsiteX3067" fmla="*/ 8213391 w 11092920"/>
              <a:gd name="connsiteY3067" fmla="*/ 2006277 h 11402950"/>
              <a:gd name="connsiteX3068" fmla="*/ 8329556 w 11092920"/>
              <a:gd name="connsiteY3068" fmla="*/ 2087815 h 11402950"/>
              <a:gd name="connsiteX3069" fmla="*/ 8394093 w 11092920"/>
              <a:gd name="connsiteY3069" fmla="*/ 2128580 h 11402950"/>
              <a:gd name="connsiteX3070" fmla="*/ 8153157 w 11092920"/>
              <a:gd name="connsiteY3070" fmla="*/ 1948348 h 11402950"/>
              <a:gd name="connsiteX3071" fmla="*/ 8256416 w 11092920"/>
              <a:gd name="connsiteY3071" fmla="*/ 2014859 h 11402950"/>
              <a:gd name="connsiteX3072" fmla="*/ 8379034 w 11092920"/>
              <a:gd name="connsiteY3072" fmla="*/ 2107126 h 11402950"/>
              <a:gd name="connsiteX3073" fmla="*/ 8382462 w 11092920"/>
              <a:gd name="connsiteY3073" fmla="*/ 2107126 h 11402950"/>
              <a:gd name="connsiteX3074" fmla="*/ 8387640 w 11092920"/>
              <a:gd name="connsiteY3074" fmla="*/ 2111414 h 11402950"/>
              <a:gd name="connsiteX3075" fmla="*/ 8383337 w 11092920"/>
              <a:gd name="connsiteY3075" fmla="*/ 2107126 h 11402950"/>
              <a:gd name="connsiteX3076" fmla="*/ 8382462 w 11092920"/>
              <a:gd name="connsiteY3076" fmla="*/ 2107126 h 11402950"/>
              <a:gd name="connsiteX3077" fmla="*/ 8351069 w 11092920"/>
              <a:gd name="connsiteY3077" fmla="*/ 2081113 h 11402950"/>
              <a:gd name="connsiteX3078" fmla="*/ 8320952 w 11092920"/>
              <a:gd name="connsiteY3078" fmla="*/ 2055640 h 11402950"/>
              <a:gd name="connsiteX3079" fmla="*/ 8389790 w 11092920"/>
              <a:gd name="connsiteY3079" fmla="*/ 2107126 h 11402950"/>
              <a:gd name="connsiteX3080" fmla="*/ 8370430 w 11092920"/>
              <a:gd name="connsiteY3080" fmla="*/ 2085685 h 11402950"/>
              <a:gd name="connsiteX3081" fmla="*/ 8368278 w 11092920"/>
              <a:gd name="connsiteY3081" fmla="*/ 2083529 h 11402950"/>
              <a:gd name="connsiteX3082" fmla="*/ 8361824 w 11092920"/>
              <a:gd name="connsiteY3082" fmla="*/ 2081385 h 11402950"/>
              <a:gd name="connsiteX3083" fmla="*/ 8206938 w 11092920"/>
              <a:gd name="connsiteY3083" fmla="*/ 1967661 h 11402950"/>
              <a:gd name="connsiteX3084" fmla="*/ 8071411 w 11092920"/>
              <a:gd name="connsiteY3084" fmla="*/ 1866812 h 11402950"/>
              <a:gd name="connsiteX3085" fmla="*/ 7830476 w 11092920"/>
              <a:gd name="connsiteY3085" fmla="*/ 1712331 h 11402950"/>
              <a:gd name="connsiteX3086" fmla="*/ 7727218 w 11092920"/>
              <a:gd name="connsiteY3086" fmla="*/ 1667261 h 11402950"/>
              <a:gd name="connsiteX3087" fmla="*/ 7279765 w 11092920"/>
              <a:gd name="connsiteY3087" fmla="*/ 1478441 h 11402950"/>
              <a:gd name="connsiteX3088" fmla="*/ 7290522 w 11092920"/>
              <a:gd name="connsiteY3088" fmla="*/ 1459123 h 11402950"/>
              <a:gd name="connsiteX3089" fmla="*/ 7337848 w 11092920"/>
              <a:gd name="connsiteY3089" fmla="*/ 1474147 h 11402950"/>
              <a:gd name="connsiteX3090" fmla="*/ 7279765 w 11092920"/>
              <a:gd name="connsiteY3090" fmla="*/ 1450544 h 11402950"/>
              <a:gd name="connsiteX3091" fmla="*/ 7284068 w 11092920"/>
              <a:gd name="connsiteY3091" fmla="*/ 1452690 h 11402950"/>
              <a:gd name="connsiteX3092" fmla="*/ 7217380 w 11092920"/>
              <a:gd name="connsiteY3092" fmla="*/ 1429087 h 11402950"/>
              <a:gd name="connsiteX3093" fmla="*/ 6972142 w 11092920"/>
              <a:gd name="connsiteY3093" fmla="*/ 1341121 h 11402950"/>
              <a:gd name="connsiteX3094" fmla="*/ 6812952 w 11092920"/>
              <a:gd name="connsiteY3094" fmla="*/ 1298210 h 11402950"/>
              <a:gd name="connsiteX3095" fmla="*/ 6580622 w 11092920"/>
              <a:gd name="connsiteY3095" fmla="*/ 1253154 h 11402950"/>
              <a:gd name="connsiteX3096" fmla="*/ 6436490 w 11092920"/>
              <a:gd name="connsiteY3096" fmla="*/ 1225263 h 11402950"/>
              <a:gd name="connsiteX3097" fmla="*/ 6402071 w 11092920"/>
              <a:gd name="connsiteY3097" fmla="*/ 1220971 h 11402950"/>
              <a:gd name="connsiteX3098" fmla="*/ 6378408 w 11092920"/>
              <a:gd name="connsiteY3098" fmla="*/ 1220971 h 11402950"/>
              <a:gd name="connsiteX3099" fmla="*/ 6232125 w 11092920"/>
              <a:gd name="connsiteY3099" fmla="*/ 1199506 h 11402950"/>
              <a:gd name="connsiteX3100" fmla="*/ 6087994 w 11092920"/>
              <a:gd name="connsiteY3100" fmla="*/ 1186630 h 11402950"/>
              <a:gd name="connsiteX3101" fmla="*/ 6107355 w 11092920"/>
              <a:gd name="connsiteY3101" fmla="*/ 1184485 h 11402950"/>
              <a:gd name="connsiteX3102" fmla="*/ 6087994 w 11092920"/>
              <a:gd name="connsiteY3102" fmla="*/ 1171608 h 11402950"/>
              <a:gd name="connsiteX3103" fmla="*/ 6204160 w 11092920"/>
              <a:gd name="connsiteY3103" fmla="*/ 1180189 h 11402950"/>
              <a:gd name="connsiteX3104" fmla="*/ 6412827 w 11092920"/>
              <a:gd name="connsiteY3104" fmla="*/ 1205946 h 11402950"/>
              <a:gd name="connsiteX3105" fmla="*/ 6501026 w 11092920"/>
              <a:gd name="connsiteY3105" fmla="*/ 1218824 h 11402950"/>
              <a:gd name="connsiteX3106" fmla="*/ 6731206 w 11092920"/>
              <a:gd name="connsiteY3106" fmla="*/ 1255301 h 11402950"/>
              <a:gd name="connsiteX3107" fmla="*/ 6787138 w 11092920"/>
              <a:gd name="connsiteY3107" fmla="*/ 1270318 h 11402950"/>
              <a:gd name="connsiteX3108" fmla="*/ 6864582 w 11092920"/>
              <a:gd name="connsiteY3108" fmla="*/ 1287484 h 11402950"/>
              <a:gd name="connsiteX3109" fmla="*/ 7187263 w 11092920"/>
              <a:gd name="connsiteY3109" fmla="*/ 1379737 h 11402950"/>
              <a:gd name="connsiteX3110" fmla="*/ 7275463 w 11092920"/>
              <a:gd name="connsiteY3110" fmla="*/ 1403339 h 11402950"/>
              <a:gd name="connsiteX3111" fmla="*/ 7324940 w 11092920"/>
              <a:gd name="connsiteY3111" fmla="*/ 1418365 h 11402950"/>
              <a:gd name="connsiteX3112" fmla="*/ 7544364 w 11092920"/>
              <a:gd name="connsiteY3112" fmla="*/ 1514914 h 11402950"/>
              <a:gd name="connsiteX3113" fmla="*/ 7651925 w 11092920"/>
              <a:gd name="connsiteY3113" fmla="*/ 1566401 h 11402950"/>
              <a:gd name="connsiteX3114" fmla="*/ 7673437 w 11092920"/>
              <a:gd name="connsiteY3114" fmla="*/ 1579267 h 11402950"/>
              <a:gd name="connsiteX3115" fmla="*/ 7697100 w 11092920"/>
              <a:gd name="connsiteY3115" fmla="*/ 1592148 h 11402950"/>
              <a:gd name="connsiteX3116" fmla="*/ 7716461 w 11092920"/>
              <a:gd name="connsiteY3116" fmla="*/ 1600730 h 11402950"/>
              <a:gd name="connsiteX3117" fmla="*/ 7722915 w 11092920"/>
              <a:gd name="connsiteY3117" fmla="*/ 1605021 h 11402950"/>
              <a:gd name="connsiteX3118" fmla="*/ 7740124 w 11092920"/>
              <a:gd name="connsiteY3118" fmla="*/ 1615749 h 11402950"/>
              <a:gd name="connsiteX3119" fmla="*/ 7755183 w 11092920"/>
              <a:gd name="connsiteY3119" fmla="*/ 1624336 h 11402950"/>
              <a:gd name="connsiteX3120" fmla="*/ 7753032 w 11092920"/>
              <a:gd name="connsiteY3120" fmla="*/ 1626481 h 11402950"/>
              <a:gd name="connsiteX3121" fmla="*/ 7793905 w 11092920"/>
              <a:gd name="connsiteY3121" fmla="*/ 1652237 h 11402950"/>
              <a:gd name="connsiteX3122" fmla="*/ 7892860 w 11092920"/>
              <a:gd name="connsiteY3122" fmla="*/ 1712331 h 11402950"/>
              <a:gd name="connsiteX3123" fmla="*/ 8041294 w 11092920"/>
              <a:gd name="connsiteY3123" fmla="*/ 1793861 h 11402950"/>
              <a:gd name="connsiteX3124" fmla="*/ 8230601 w 11092920"/>
              <a:gd name="connsiteY3124" fmla="*/ 1918309 h 11402950"/>
              <a:gd name="connsiteX3125" fmla="*/ 8426361 w 11092920"/>
              <a:gd name="connsiteY3125" fmla="*/ 2064216 h 11402950"/>
              <a:gd name="connsiteX3126" fmla="*/ 8428512 w 11092920"/>
              <a:gd name="connsiteY3126" fmla="*/ 2064216 h 11402950"/>
              <a:gd name="connsiteX3127" fmla="*/ 8439268 w 11092920"/>
              <a:gd name="connsiteY3127" fmla="*/ 2072800 h 11402950"/>
              <a:gd name="connsiteX3128" fmla="*/ 8454327 w 11092920"/>
              <a:gd name="connsiteY3128" fmla="*/ 2083529 h 11402950"/>
              <a:gd name="connsiteX3129" fmla="*/ 8458629 w 11092920"/>
              <a:gd name="connsiteY3129" fmla="*/ 2087815 h 11402950"/>
              <a:gd name="connsiteX3130" fmla="*/ 8460780 w 11092920"/>
              <a:gd name="connsiteY3130" fmla="*/ 2089966 h 11402950"/>
              <a:gd name="connsiteX3131" fmla="*/ 8458629 w 11092920"/>
              <a:gd name="connsiteY3131" fmla="*/ 2085685 h 11402950"/>
              <a:gd name="connsiteX3132" fmla="*/ 8452176 w 11092920"/>
              <a:gd name="connsiteY3132" fmla="*/ 2077086 h 11402950"/>
              <a:gd name="connsiteX3133" fmla="*/ 8359674 w 11092920"/>
              <a:gd name="connsiteY3133" fmla="*/ 1997696 h 11402950"/>
              <a:gd name="connsiteX3134" fmla="*/ 8508107 w 11092920"/>
              <a:gd name="connsiteY3134" fmla="*/ 2104982 h 11402950"/>
              <a:gd name="connsiteX3135" fmla="*/ 8632877 w 11092920"/>
              <a:gd name="connsiteY3135" fmla="*/ 2207975 h 11402950"/>
              <a:gd name="connsiteX3136" fmla="*/ 8673750 w 11092920"/>
              <a:gd name="connsiteY3136" fmla="*/ 2242314 h 11402950"/>
              <a:gd name="connsiteX3137" fmla="*/ 8686658 w 11092920"/>
              <a:gd name="connsiteY3137" fmla="*/ 2250900 h 11402950"/>
              <a:gd name="connsiteX3138" fmla="*/ 8465083 w 11092920"/>
              <a:gd name="connsiteY3138" fmla="*/ 2064216 h 11402950"/>
              <a:gd name="connsiteX3139" fmla="*/ 8394093 w 11092920"/>
              <a:gd name="connsiteY3139" fmla="*/ 2008422 h 11402950"/>
              <a:gd name="connsiteX3140" fmla="*/ 8323103 w 11092920"/>
              <a:gd name="connsiteY3140" fmla="*/ 1952639 h 11402950"/>
              <a:gd name="connsiteX3141" fmla="*/ 8140250 w 11092920"/>
              <a:gd name="connsiteY3141" fmla="*/ 1828191 h 11402950"/>
              <a:gd name="connsiteX3142" fmla="*/ 7953094 w 11092920"/>
              <a:gd name="connsiteY3142" fmla="*/ 1712331 h 11402950"/>
              <a:gd name="connsiteX3143" fmla="*/ 7950944 w 11092920"/>
              <a:gd name="connsiteY3143" fmla="*/ 1703746 h 11402950"/>
              <a:gd name="connsiteX3144" fmla="*/ 8206938 w 11092920"/>
              <a:gd name="connsiteY3144" fmla="*/ 1862519 h 11402950"/>
              <a:gd name="connsiteX3145" fmla="*/ 8329556 w 11092920"/>
              <a:gd name="connsiteY3145" fmla="*/ 1952639 h 11402950"/>
              <a:gd name="connsiteX3146" fmla="*/ 8447873 w 11092920"/>
              <a:gd name="connsiteY3146" fmla="*/ 2042760 h 11402950"/>
              <a:gd name="connsiteX3147" fmla="*/ 8514560 w 11092920"/>
              <a:gd name="connsiteY3147" fmla="*/ 2094261 h 11402950"/>
              <a:gd name="connsiteX3148" fmla="*/ 8716775 w 11092920"/>
              <a:gd name="connsiteY3148" fmla="*/ 2270216 h 11402950"/>
              <a:gd name="connsiteX3149" fmla="*/ 8701716 w 11092920"/>
              <a:gd name="connsiteY3149" fmla="*/ 2242314 h 11402950"/>
              <a:gd name="connsiteX3150" fmla="*/ 8475839 w 11092920"/>
              <a:gd name="connsiteY3150" fmla="*/ 2049198 h 11402950"/>
              <a:gd name="connsiteX3151" fmla="*/ 8544678 w 11092920"/>
              <a:gd name="connsiteY3151" fmla="*/ 2100694 h 11402950"/>
              <a:gd name="connsiteX3152" fmla="*/ 8600609 w 11092920"/>
              <a:gd name="connsiteY3152" fmla="*/ 2139305 h 11402950"/>
              <a:gd name="connsiteX3153" fmla="*/ 8574794 w 11092920"/>
              <a:gd name="connsiteY3153" fmla="*/ 2109269 h 11402950"/>
              <a:gd name="connsiteX3154" fmla="*/ 8346766 w 11092920"/>
              <a:gd name="connsiteY3154" fmla="*/ 1926890 h 11402950"/>
              <a:gd name="connsiteX3155" fmla="*/ 8344615 w 11092920"/>
              <a:gd name="connsiteY3155" fmla="*/ 1924744 h 11402950"/>
              <a:gd name="connsiteX3156" fmla="*/ 8185426 w 11092920"/>
              <a:gd name="connsiteY3156" fmla="*/ 1821753 h 11402950"/>
              <a:gd name="connsiteX3157" fmla="*/ 8088621 w 11092920"/>
              <a:gd name="connsiteY3157" fmla="*/ 1750945 h 11402950"/>
              <a:gd name="connsiteX3158" fmla="*/ 7492735 w 11092920"/>
              <a:gd name="connsiteY3158" fmla="*/ 1433382 h 11402950"/>
              <a:gd name="connsiteX3159" fmla="*/ 7389477 w 11092920"/>
              <a:gd name="connsiteY3159" fmla="*/ 1375447 h 11402950"/>
              <a:gd name="connsiteX3160" fmla="*/ 7492735 w 11092920"/>
              <a:gd name="connsiteY3160" fmla="*/ 1409778 h 11402950"/>
              <a:gd name="connsiteX3161" fmla="*/ 7529306 w 11092920"/>
              <a:gd name="connsiteY3161" fmla="*/ 1422650 h 11402950"/>
              <a:gd name="connsiteX3162" fmla="*/ 7499189 w 11092920"/>
              <a:gd name="connsiteY3162" fmla="*/ 1407630 h 11402950"/>
              <a:gd name="connsiteX3163" fmla="*/ 7410989 w 11092920"/>
              <a:gd name="connsiteY3163" fmla="*/ 1377591 h 11402950"/>
              <a:gd name="connsiteX3164" fmla="*/ 7361512 w 11092920"/>
              <a:gd name="connsiteY3164" fmla="*/ 1358287 h 11402950"/>
              <a:gd name="connsiteX3165" fmla="*/ 6903303 w 11092920"/>
              <a:gd name="connsiteY3165" fmla="*/ 1201653 h 11402950"/>
              <a:gd name="connsiteX3166" fmla="*/ 6840918 w 11092920"/>
              <a:gd name="connsiteY3166" fmla="*/ 1180189 h 11402950"/>
              <a:gd name="connsiteX3167" fmla="*/ 6851674 w 11092920"/>
              <a:gd name="connsiteY3167" fmla="*/ 1180189 h 11402950"/>
              <a:gd name="connsiteX3168" fmla="*/ 6845220 w 11092920"/>
              <a:gd name="connsiteY3168" fmla="*/ 1178046 h 11402950"/>
              <a:gd name="connsiteX3169" fmla="*/ 6840918 w 11092920"/>
              <a:gd name="connsiteY3169" fmla="*/ 1180189 h 11402950"/>
              <a:gd name="connsiteX3170" fmla="*/ 6722602 w 11092920"/>
              <a:gd name="connsiteY3170" fmla="*/ 1150152 h 11402950"/>
              <a:gd name="connsiteX3171" fmla="*/ 6460154 w 11092920"/>
              <a:gd name="connsiteY3171" fmla="*/ 1100803 h 11402950"/>
              <a:gd name="connsiteX3172" fmla="*/ 6425734 w 11092920"/>
              <a:gd name="connsiteY3172" fmla="*/ 1102953 h 11402950"/>
              <a:gd name="connsiteX3173" fmla="*/ 6264394 w 11092920"/>
              <a:gd name="connsiteY3173" fmla="*/ 1072909 h 11402950"/>
              <a:gd name="connsiteX3174" fmla="*/ 6251486 w 11092920"/>
              <a:gd name="connsiteY3174" fmla="*/ 1066475 h 11402950"/>
              <a:gd name="connsiteX3175" fmla="*/ 6094448 w 11092920"/>
              <a:gd name="connsiteY3175" fmla="*/ 1051452 h 11402950"/>
              <a:gd name="connsiteX3176" fmla="*/ 5924502 w 11092920"/>
              <a:gd name="connsiteY3176" fmla="*/ 1034286 h 11402950"/>
              <a:gd name="connsiteX3177" fmla="*/ 5752405 w 11092920"/>
              <a:gd name="connsiteY3177" fmla="*/ 1027851 h 11402950"/>
              <a:gd name="connsiteX3178" fmla="*/ 6014853 w 11092920"/>
              <a:gd name="connsiteY3178" fmla="*/ 1025704 h 11402950"/>
              <a:gd name="connsiteX3179" fmla="*/ 6279452 w 11092920"/>
              <a:gd name="connsiteY3179" fmla="*/ 1047161 h 11402950"/>
              <a:gd name="connsiteX3180" fmla="*/ 6399920 w 11092920"/>
              <a:gd name="connsiteY3180" fmla="*/ 1062184 h 11402950"/>
              <a:gd name="connsiteX3181" fmla="*/ 6496724 w 11092920"/>
              <a:gd name="connsiteY3181" fmla="*/ 1077200 h 11402950"/>
              <a:gd name="connsiteX3182" fmla="*/ 6752718 w 11092920"/>
              <a:gd name="connsiteY3182" fmla="*/ 1124405 h 11402950"/>
              <a:gd name="connsiteX3183" fmla="*/ 6763474 w 11092920"/>
              <a:gd name="connsiteY3183" fmla="*/ 1130840 h 11402950"/>
              <a:gd name="connsiteX3184" fmla="*/ 6881791 w 11092920"/>
              <a:gd name="connsiteY3184" fmla="*/ 1160883 h 11402950"/>
              <a:gd name="connsiteX3185" fmla="*/ 7002259 w 11092920"/>
              <a:gd name="connsiteY3185" fmla="*/ 1195214 h 11402950"/>
              <a:gd name="connsiteX3186" fmla="*/ 7232438 w 11092920"/>
              <a:gd name="connsiteY3186" fmla="*/ 1274608 h 11402950"/>
              <a:gd name="connsiteX3187" fmla="*/ 7249648 w 11092920"/>
              <a:gd name="connsiteY3187" fmla="*/ 1281047 h 11402950"/>
              <a:gd name="connsiteX3188" fmla="*/ 7415292 w 11092920"/>
              <a:gd name="connsiteY3188" fmla="*/ 1336826 h 11402950"/>
              <a:gd name="connsiteX3189" fmla="*/ 7454014 w 11092920"/>
              <a:gd name="connsiteY3189" fmla="*/ 1353996 h 11402950"/>
              <a:gd name="connsiteX3190" fmla="*/ 7451862 w 11092920"/>
              <a:gd name="connsiteY3190" fmla="*/ 1351849 h 11402950"/>
              <a:gd name="connsiteX3191" fmla="*/ 7415292 w 11092920"/>
              <a:gd name="connsiteY3191" fmla="*/ 1336826 h 11402950"/>
              <a:gd name="connsiteX3192" fmla="*/ 7312034 w 11092920"/>
              <a:gd name="connsiteY3192" fmla="*/ 1296062 h 11402950"/>
              <a:gd name="connsiteX3193" fmla="*/ 7404536 w 11092920"/>
              <a:gd name="connsiteY3193" fmla="*/ 1326101 h 11402950"/>
              <a:gd name="connsiteX3194" fmla="*/ 7426048 w 11092920"/>
              <a:gd name="connsiteY3194" fmla="*/ 1334683 h 11402950"/>
              <a:gd name="connsiteX3195" fmla="*/ 7570179 w 11092920"/>
              <a:gd name="connsiteY3195" fmla="*/ 1396901 h 11402950"/>
              <a:gd name="connsiteX3196" fmla="*/ 7621808 w 11092920"/>
              <a:gd name="connsiteY3196" fmla="*/ 1422650 h 11402950"/>
              <a:gd name="connsiteX3197" fmla="*/ 7841232 w 11092920"/>
              <a:gd name="connsiteY3197" fmla="*/ 1532080 h 11402950"/>
              <a:gd name="connsiteX3198" fmla="*/ 7976758 w 11092920"/>
              <a:gd name="connsiteY3198" fmla="*/ 1605021 h 11402950"/>
              <a:gd name="connsiteX3199" fmla="*/ 8107982 w 11092920"/>
              <a:gd name="connsiteY3199" fmla="*/ 1682285 h 11402950"/>
              <a:gd name="connsiteX3200" fmla="*/ 8112284 w 11092920"/>
              <a:gd name="connsiteY3200" fmla="*/ 1688725 h 11402950"/>
              <a:gd name="connsiteX3201" fmla="*/ 8327406 w 11092920"/>
              <a:gd name="connsiteY3201" fmla="*/ 1832483 h 11402950"/>
              <a:gd name="connsiteX3202" fmla="*/ 8331708 w 11092920"/>
              <a:gd name="connsiteY3202" fmla="*/ 1834625 h 11402950"/>
              <a:gd name="connsiteX3203" fmla="*/ 8333859 w 11092920"/>
              <a:gd name="connsiteY3203" fmla="*/ 1834625 h 11402950"/>
              <a:gd name="connsiteX3204" fmla="*/ 8454327 w 11092920"/>
              <a:gd name="connsiteY3204" fmla="*/ 1920455 h 11402950"/>
              <a:gd name="connsiteX3205" fmla="*/ 8557585 w 11092920"/>
              <a:gd name="connsiteY3205" fmla="*/ 1989113 h 11402950"/>
              <a:gd name="connsiteX3206" fmla="*/ 8488746 w 11092920"/>
              <a:gd name="connsiteY3206" fmla="*/ 1933330 h 11402950"/>
              <a:gd name="connsiteX3207" fmla="*/ 8486595 w 11092920"/>
              <a:gd name="connsiteY3207" fmla="*/ 1931182 h 11402950"/>
              <a:gd name="connsiteX3208" fmla="*/ 8480142 w 11092920"/>
              <a:gd name="connsiteY3208" fmla="*/ 1926890 h 11402950"/>
              <a:gd name="connsiteX3209" fmla="*/ 8316650 w 11092920"/>
              <a:gd name="connsiteY3209" fmla="*/ 1806734 h 11402950"/>
              <a:gd name="connsiteX3210" fmla="*/ 8172518 w 11092920"/>
              <a:gd name="connsiteY3210" fmla="*/ 1708039 h 11402950"/>
              <a:gd name="connsiteX3211" fmla="*/ 7742276 w 11092920"/>
              <a:gd name="connsiteY3211" fmla="*/ 1456981 h 11402950"/>
              <a:gd name="connsiteX3212" fmla="*/ 7021620 w 11092920"/>
              <a:gd name="connsiteY3212" fmla="*/ 1173753 h 11402950"/>
              <a:gd name="connsiteX3213" fmla="*/ 7021620 w 11092920"/>
              <a:gd name="connsiteY3213" fmla="*/ 1175899 h 11402950"/>
              <a:gd name="connsiteX3214" fmla="*/ 6855976 w 11092920"/>
              <a:gd name="connsiteY3214" fmla="*/ 1128698 h 11402950"/>
              <a:gd name="connsiteX3215" fmla="*/ 6615041 w 11092920"/>
              <a:gd name="connsiteY3215" fmla="*/ 1077200 h 11402950"/>
              <a:gd name="connsiteX3216" fmla="*/ 6466607 w 11092920"/>
              <a:gd name="connsiteY3216" fmla="*/ 1049305 h 11402950"/>
              <a:gd name="connsiteX3217" fmla="*/ 6404222 w 11092920"/>
              <a:gd name="connsiteY3217" fmla="*/ 1042870 h 11402950"/>
              <a:gd name="connsiteX3218" fmla="*/ 6247184 w 11092920"/>
              <a:gd name="connsiteY3218" fmla="*/ 1019265 h 11402950"/>
              <a:gd name="connsiteX3219" fmla="*/ 6131018 w 11092920"/>
              <a:gd name="connsiteY3219" fmla="*/ 1008539 h 11402950"/>
              <a:gd name="connsiteX3220" fmla="*/ 6103052 w 11092920"/>
              <a:gd name="connsiteY3220" fmla="*/ 999958 h 11402950"/>
              <a:gd name="connsiteX3221" fmla="*/ 6221369 w 11092920"/>
              <a:gd name="connsiteY3221" fmla="*/ 1010683 h 11402950"/>
              <a:gd name="connsiteX3222" fmla="*/ 6468758 w 11092920"/>
              <a:gd name="connsiteY3222" fmla="*/ 1045015 h 11402950"/>
              <a:gd name="connsiteX3223" fmla="*/ 6503178 w 11092920"/>
              <a:gd name="connsiteY3223" fmla="*/ 1053599 h 11402950"/>
              <a:gd name="connsiteX3224" fmla="*/ 6767777 w 11092920"/>
              <a:gd name="connsiteY3224" fmla="*/ 1096508 h 11402950"/>
              <a:gd name="connsiteX3225" fmla="*/ 6825860 w 11092920"/>
              <a:gd name="connsiteY3225" fmla="*/ 1111531 h 11402950"/>
              <a:gd name="connsiteX3226" fmla="*/ 6907606 w 11092920"/>
              <a:gd name="connsiteY3226" fmla="*/ 1130840 h 11402950"/>
              <a:gd name="connsiteX3227" fmla="*/ 7238892 w 11092920"/>
              <a:gd name="connsiteY3227" fmla="*/ 1229553 h 11402950"/>
              <a:gd name="connsiteX3228" fmla="*/ 7327092 w 11092920"/>
              <a:gd name="connsiteY3228" fmla="*/ 1257446 h 11402950"/>
              <a:gd name="connsiteX3229" fmla="*/ 7378721 w 11092920"/>
              <a:gd name="connsiteY3229" fmla="*/ 1274608 h 11402950"/>
              <a:gd name="connsiteX3230" fmla="*/ 7608900 w 11092920"/>
              <a:gd name="connsiteY3230" fmla="*/ 1373303 h 11402950"/>
              <a:gd name="connsiteX3231" fmla="*/ 7720764 w 11092920"/>
              <a:gd name="connsiteY3231" fmla="*/ 1424797 h 11402950"/>
              <a:gd name="connsiteX3232" fmla="*/ 7828324 w 11092920"/>
              <a:gd name="connsiteY3232" fmla="*/ 1482730 h 11402950"/>
              <a:gd name="connsiteX3233" fmla="*/ 7826173 w 11092920"/>
              <a:gd name="connsiteY3233" fmla="*/ 1484877 h 11402950"/>
              <a:gd name="connsiteX3234" fmla="*/ 7830476 w 11092920"/>
              <a:gd name="connsiteY3234" fmla="*/ 1487022 h 11402950"/>
              <a:gd name="connsiteX3235" fmla="*/ 7974606 w 11092920"/>
              <a:gd name="connsiteY3235" fmla="*/ 1566401 h 11402950"/>
              <a:gd name="connsiteX3236" fmla="*/ 8127342 w 11092920"/>
              <a:gd name="connsiteY3236" fmla="*/ 1654383 h 11402950"/>
              <a:gd name="connsiteX3237" fmla="*/ 8232752 w 11092920"/>
              <a:gd name="connsiteY3237" fmla="*/ 1723056 h 11402950"/>
              <a:gd name="connsiteX3238" fmla="*/ 8329556 w 11092920"/>
              <a:gd name="connsiteY3238" fmla="*/ 1776696 h 11402950"/>
              <a:gd name="connsiteX3239" fmla="*/ 8366127 w 11092920"/>
              <a:gd name="connsiteY3239" fmla="*/ 1802443 h 11402950"/>
              <a:gd name="connsiteX3240" fmla="*/ 8385488 w 11092920"/>
              <a:gd name="connsiteY3240" fmla="*/ 1819608 h 11402950"/>
              <a:gd name="connsiteX3241" fmla="*/ 8428512 w 11092920"/>
              <a:gd name="connsiteY3241" fmla="*/ 1849648 h 11402950"/>
              <a:gd name="connsiteX3242" fmla="*/ 8484444 w 11092920"/>
              <a:gd name="connsiteY3242" fmla="*/ 1888268 h 11402950"/>
              <a:gd name="connsiteX3243" fmla="*/ 8486595 w 11092920"/>
              <a:gd name="connsiteY3243" fmla="*/ 1890416 h 11402950"/>
              <a:gd name="connsiteX3244" fmla="*/ 8508107 w 11092920"/>
              <a:gd name="connsiteY3244" fmla="*/ 1905433 h 11402950"/>
              <a:gd name="connsiteX3245" fmla="*/ 8527468 w 11092920"/>
              <a:gd name="connsiteY3245" fmla="*/ 1920455 h 11402950"/>
              <a:gd name="connsiteX3246" fmla="*/ 8538224 w 11092920"/>
              <a:gd name="connsiteY3246" fmla="*/ 1920455 h 11402950"/>
              <a:gd name="connsiteX3247" fmla="*/ 8686658 w 11092920"/>
              <a:gd name="connsiteY3247" fmla="*/ 2036322 h 11402950"/>
              <a:gd name="connsiteX3248" fmla="*/ 8798521 w 11092920"/>
              <a:gd name="connsiteY3248" fmla="*/ 2137163 h 11402950"/>
              <a:gd name="connsiteX3249" fmla="*/ 8798521 w 11092920"/>
              <a:gd name="connsiteY3249" fmla="*/ 2130725 h 11402950"/>
              <a:gd name="connsiteX3250" fmla="*/ 8660843 w 11092920"/>
              <a:gd name="connsiteY3250" fmla="*/ 2006277 h 11402950"/>
              <a:gd name="connsiteX3251" fmla="*/ 8062806 w 11092920"/>
              <a:gd name="connsiteY3251" fmla="*/ 1577133 h 11402950"/>
              <a:gd name="connsiteX3252" fmla="*/ 8034840 w 11092920"/>
              <a:gd name="connsiteY3252" fmla="*/ 1562111 h 11402950"/>
              <a:gd name="connsiteX3253" fmla="*/ 7974606 w 11092920"/>
              <a:gd name="connsiteY3253" fmla="*/ 1525641 h 11402950"/>
              <a:gd name="connsiteX3254" fmla="*/ 7985362 w 11092920"/>
              <a:gd name="connsiteY3254" fmla="*/ 1536372 h 11402950"/>
              <a:gd name="connsiteX3255" fmla="*/ 7963850 w 11092920"/>
              <a:gd name="connsiteY3255" fmla="*/ 1523499 h 11402950"/>
              <a:gd name="connsiteX3256" fmla="*/ 7830476 w 11092920"/>
              <a:gd name="connsiteY3256" fmla="*/ 1461270 h 11402950"/>
              <a:gd name="connsiteX3257" fmla="*/ 7363662 w 11092920"/>
              <a:gd name="connsiteY3257" fmla="*/ 1259592 h 11402950"/>
              <a:gd name="connsiteX3258" fmla="*/ 7370116 w 11092920"/>
              <a:gd name="connsiteY3258" fmla="*/ 1251010 h 11402950"/>
              <a:gd name="connsiteX3259" fmla="*/ 7451862 w 11092920"/>
              <a:gd name="connsiteY3259" fmla="*/ 1278899 h 11402950"/>
              <a:gd name="connsiteX3260" fmla="*/ 7613203 w 11092920"/>
              <a:gd name="connsiteY3260" fmla="*/ 1345411 h 11402950"/>
              <a:gd name="connsiteX3261" fmla="*/ 7770242 w 11092920"/>
              <a:gd name="connsiteY3261" fmla="*/ 1418365 h 11402950"/>
              <a:gd name="connsiteX3262" fmla="*/ 7804661 w 11092920"/>
              <a:gd name="connsiteY3262" fmla="*/ 1433382 h 11402950"/>
              <a:gd name="connsiteX3263" fmla="*/ 7542213 w 11092920"/>
              <a:gd name="connsiteY3263" fmla="*/ 1304646 h 11402950"/>
              <a:gd name="connsiteX3264" fmla="*/ 6931269 w 11092920"/>
              <a:gd name="connsiteY3264" fmla="*/ 1094367 h 11402950"/>
              <a:gd name="connsiteX3265" fmla="*/ 6866732 w 11092920"/>
              <a:gd name="connsiteY3265" fmla="*/ 1075055 h 11402950"/>
              <a:gd name="connsiteX3266" fmla="*/ 6746265 w 11092920"/>
              <a:gd name="connsiteY3266" fmla="*/ 1045015 h 11402950"/>
              <a:gd name="connsiteX3267" fmla="*/ 6477364 w 11092920"/>
              <a:gd name="connsiteY3267" fmla="*/ 993523 h 11402950"/>
              <a:gd name="connsiteX3268" fmla="*/ 6442944 w 11092920"/>
              <a:gd name="connsiteY3268" fmla="*/ 991377 h 11402950"/>
              <a:gd name="connsiteX3269" fmla="*/ 6277300 w 11092920"/>
              <a:gd name="connsiteY3269" fmla="*/ 965624 h 11402950"/>
              <a:gd name="connsiteX3270" fmla="*/ 6266544 w 11092920"/>
              <a:gd name="connsiteY3270" fmla="*/ 961333 h 11402950"/>
              <a:gd name="connsiteX3271" fmla="*/ 6103052 w 11092920"/>
              <a:gd name="connsiteY3271" fmla="*/ 946309 h 11402950"/>
              <a:gd name="connsiteX3272" fmla="*/ 5928804 w 11092920"/>
              <a:gd name="connsiteY3272" fmla="*/ 933423 h 11402950"/>
              <a:gd name="connsiteX3273" fmla="*/ 5750254 w 11092920"/>
              <a:gd name="connsiteY3273" fmla="*/ 926988 h 11402950"/>
              <a:gd name="connsiteX3274" fmla="*/ 6021306 w 11092920"/>
              <a:gd name="connsiteY3274" fmla="*/ 931280 h 11402950"/>
              <a:gd name="connsiteX3275" fmla="*/ 6290208 w 11092920"/>
              <a:gd name="connsiteY3275" fmla="*/ 954895 h 11402950"/>
              <a:gd name="connsiteX3276" fmla="*/ 6412827 w 11092920"/>
              <a:gd name="connsiteY3276" fmla="*/ 969919 h 11402950"/>
              <a:gd name="connsiteX3277" fmla="*/ 6511782 w 11092920"/>
              <a:gd name="connsiteY3277" fmla="*/ 984943 h 11402950"/>
              <a:gd name="connsiteX3278" fmla="*/ 6774230 w 11092920"/>
              <a:gd name="connsiteY3278" fmla="*/ 1036432 h 11402950"/>
              <a:gd name="connsiteX3279" fmla="*/ 6784986 w 11092920"/>
              <a:gd name="connsiteY3279" fmla="*/ 1042870 h 11402950"/>
              <a:gd name="connsiteX3280" fmla="*/ 6905454 w 11092920"/>
              <a:gd name="connsiteY3280" fmla="*/ 1070766 h 11402950"/>
              <a:gd name="connsiteX3281" fmla="*/ 7025922 w 11092920"/>
              <a:gd name="connsiteY3281" fmla="*/ 1105096 h 11402950"/>
              <a:gd name="connsiteX3282" fmla="*/ 7262556 w 11092920"/>
              <a:gd name="connsiteY3282" fmla="*/ 1184485 h 11402950"/>
              <a:gd name="connsiteX3283" fmla="*/ 7281916 w 11092920"/>
              <a:gd name="connsiteY3283" fmla="*/ 1190921 h 11402950"/>
              <a:gd name="connsiteX3284" fmla="*/ 7449711 w 11092920"/>
              <a:gd name="connsiteY3284" fmla="*/ 1251010 h 11402950"/>
              <a:gd name="connsiteX3285" fmla="*/ 7540062 w 11092920"/>
              <a:gd name="connsiteY3285" fmla="*/ 1289626 h 11402950"/>
              <a:gd name="connsiteX3286" fmla="*/ 7542213 w 11092920"/>
              <a:gd name="connsiteY3286" fmla="*/ 1291773 h 11402950"/>
              <a:gd name="connsiteX3287" fmla="*/ 7550818 w 11092920"/>
              <a:gd name="connsiteY3287" fmla="*/ 1291773 h 11402950"/>
              <a:gd name="connsiteX3288" fmla="*/ 7611052 w 11092920"/>
              <a:gd name="connsiteY3288" fmla="*/ 1321811 h 11402950"/>
              <a:gd name="connsiteX3289" fmla="*/ 8006875 w 11092920"/>
              <a:gd name="connsiteY3289" fmla="*/ 1521352 h 11402950"/>
              <a:gd name="connsiteX3290" fmla="*/ 7970304 w 11092920"/>
              <a:gd name="connsiteY3290" fmla="*/ 1497754 h 11402950"/>
              <a:gd name="connsiteX3291" fmla="*/ 8194030 w 11092920"/>
              <a:gd name="connsiteY3291" fmla="*/ 1628627 h 11402950"/>
              <a:gd name="connsiteX3292" fmla="*/ 8118738 w 11092920"/>
              <a:gd name="connsiteY3292" fmla="*/ 1587853 h 11402950"/>
              <a:gd name="connsiteX3293" fmla="*/ 8404849 w 11092920"/>
              <a:gd name="connsiteY3293" fmla="*/ 1778839 h 11402950"/>
              <a:gd name="connsiteX3294" fmla="*/ 8497351 w 11092920"/>
              <a:gd name="connsiteY3294" fmla="*/ 1841065 h 11402950"/>
              <a:gd name="connsiteX3295" fmla="*/ 8503804 w 11092920"/>
              <a:gd name="connsiteY3295" fmla="*/ 1847501 h 11402950"/>
              <a:gd name="connsiteX3296" fmla="*/ 8682355 w 11092920"/>
              <a:gd name="connsiteY3296" fmla="*/ 1989113 h 11402950"/>
              <a:gd name="connsiteX3297" fmla="*/ 8744740 w 11092920"/>
              <a:gd name="connsiteY3297" fmla="*/ 2044907 h 11402950"/>
              <a:gd name="connsiteX3298" fmla="*/ 8729682 w 11092920"/>
              <a:gd name="connsiteY3298" fmla="*/ 2019150 h 11402950"/>
              <a:gd name="connsiteX3299" fmla="*/ 8794218 w 11092920"/>
              <a:gd name="connsiteY3299" fmla="*/ 2068512 h 11402950"/>
              <a:gd name="connsiteX3300" fmla="*/ 8764101 w 11092920"/>
              <a:gd name="connsiteY3300" fmla="*/ 2040617 h 11402950"/>
              <a:gd name="connsiteX3301" fmla="*/ 8766105 w 11092920"/>
              <a:gd name="connsiteY3301" fmla="*/ 2040617 h 11402950"/>
              <a:gd name="connsiteX3302" fmla="*/ 8768404 w 11092920"/>
              <a:gd name="connsiteY3302" fmla="*/ 2042760 h 11402950"/>
              <a:gd name="connsiteX3303" fmla="*/ 8845847 w 11092920"/>
              <a:gd name="connsiteY3303" fmla="*/ 2096401 h 11402950"/>
              <a:gd name="connsiteX3304" fmla="*/ 8912535 w 11092920"/>
              <a:gd name="connsiteY3304" fmla="*/ 2158617 h 11402950"/>
              <a:gd name="connsiteX3305" fmla="*/ 8880267 w 11092920"/>
              <a:gd name="connsiteY3305" fmla="*/ 2137163 h 11402950"/>
              <a:gd name="connsiteX3306" fmla="*/ 8949106 w 11092920"/>
              <a:gd name="connsiteY3306" fmla="*/ 2199389 h 11402950"/>
              <a:gd name="connsiteX3307" fmla="*/ 8940501 w 11092920"/>
              <a:gd name="connsiteY3307" fmla="*/ 2210120 h 11402950"/>
              <a:gd name="connsiteX3308" fmla="*/ 8898799 w 11092920"/>
              <a:gd name="connsiteY3308" fmla="*/ 2179860 h 11402950"/>
              <a:gd name="connsiteX3309" fmla="*/ 8891023 w 11092920"/>
              <a:gd name="connsiteY3309" fmla="*/ 2173635 h 11402950"/>
              <a:gd name="connsiteX3310" fmla="*/ 8893174 w 11092920"/>
              <a:gd name="connsiteY3310" fmla="*/ 2175783 h 11402950"/>
              <a:gd name="connsiteX3311" fmla="*/ 8898799 w 11092920"/>
              <a:gd name="connsiteY3311" fmla="*/ 2179860 h 11402950"/>
              <a:gd name="connsiteX3312" fmla="*/ 8930551 w 11092920"/>
              <a:gd name="connsiteY3312" fmla="*/ 2205291 h 11402950"/>
              <a:gd name="connsiteX3313" fmla="*/ 8974920 w 11092920"/>
              <a:gd name="connsiteY3313" fmla="*/ 2246606 h 11402950"/>
              <a:gd name="connsiteX3314" fmla="*/ 8998583 w 11092920"/>
              <a:gd name="connsiteY3314" fmla="*/ 2268072 h 11402950"/>
              <a:gd name="connsiteX3315" fmla="*/ 9002886 w 11092920"/>
              <a:gd name="connsiteY3315" fmla="*/ 2272362 h 11402950"/>
              <a:gd name="connsiteX3316" fmla="*/ 9063120 w 11092920"/>
              <a:gd name="connsiteY3316" fmla="*/ 2313135 h 11402950"/>
              <a:gd name="connsiteX3317" fmla="*/ 9099690 w 11092920"/>
              <a:gd name="connsiteY3317" fmla="*/ 2349605 h 11402950"/>
              <a:gd name="connsiteX3318" fmla="*/ 9187890 w 11092920"/>
              <a:gd name="connsiteY3318" fmla="*/ 2435426 h 11402950"/>
              <a:gd name="connsiteX3319" fmla="*/ 9269636 w 11092920"/>
              <a:gd name="connsiteY3319" fmla="*/ 2529835 h 11402950"/>
              <a:gd name="connsiteX3320" fmla="*/ 9351382 w 11092920"/>
              <a:gd name="connsiteY3320" fmla="*/ 2626389 h 11402950"/>
              <a:gd name="connsiteX3321" fmla="*/ 9426674 w 11092920"/>
              <a:gd name="connsiteY3321" fmla="*/ 2725093 h 11402950"/>
              <a:gd name="connsiteX3322" fmla="*/ 9424523 w 11092920"/>
              <a:gd name="connsiteY3322" fmla="*/ 2722948 h 11402950"/>
              <a:gd name="connsiteX3323" fmla="*/ 9454640 w 11092920"/>
              <a:gd name="connsiteY3323" fmla="*/ 2761569 h 11402950"/>
              <a:gd name="connsiteX3324" fmla="*/ 9469699 w 11092920"/>
              <a:gd name="connsiteY3324" fmla="*/ 2778735 h 11402950"/>
              <a:gd name="connsiteX3325" fmla="*/ 9474001 w 11092920"/>
              <a:gd name="connsiteY3325" fmla="*/ 2785173 h 11402950"/>
              <a:gd name="connsiteX3326" fmla="*/ 9508421 w 11092920"/>
              <a:gd name="connsiteY3326" fmla="*/ 2830231 h 11402950"/>
              <a:gd name="connsiteX3327" fmla="*/ 9572957 w 11092920"/>
              <a:gd name="connsiteY3327" fmla="*/ 2926785 h 11402950"/>
              <a:gd name="connsiteX3328" fmla="*/ 9680517 w 11092920"/>
              <a:gd name="connsiteY3328" fmla="*/ 3087644 h 11402950"/>
              <a:gd name="connsiteX3329" fmla="*/ 9779473 w 11092920"/>
              <a:gd name="connsiteY3329" fmla="*/ 3252864 h 11402950"/>
              <a:gd name="connsiteX3330" fmla="*/ 9792380 w 11092920"/>
              <a:gd name="connsiteY3330" fmla="*/ 3276464 h 11402950"/>
              <a:gd name="connsiteX3331" fmla="*/ 9837556 w 11092920"/>
              <a:gd name="connsiteY3331" fmla="*/ 3353713 h 11402950"/>
              <a:gd name="connsiteX3332" fmla="*/ 9852614 w 11092920"/>
              <a:gd name="connsiteY3332" fmla="*/ 3381607 h 11402950"/>
              <a:gd name="connsiteX3333" fmla="*/ 9867673 w 11092920"/>
              <a:gd name="connsiteY3333" fmla="*/ 3409501 h 11402950"/>
              <a:gd name="connsiteX3334" fmla="*/ 9884883 w 11092920"/>
              <a:gd name="connsiteY3334" fmla="*/ 3445979 h 11402950"/>
              <a:gd name="connsiteX3335" fmla="*/ 9887034 w 11092920"/>
              <a:gd name="connsiteY3335" fmla="*/ 3454561 h 11402950"/>
              <a:gd name="connsiteX3336" fmla="*/ 9915000 w 11092920"/>
              <a:gd name="connsiteY3336" fmla="*/ 3497470 h 11402950"/>
              <a:gd name="connsiteX3337" fmla="*/ 9917151 w 11092920"/>
              <a:gd name="connsiteY3337" fmla="*/ 3499616 h 11402950"/>
              <a:gd name="connsiteX3338" fmla="*/ 9973082 w 11092920"/>
              <a:gd name="connsiteY3338" fmla="*/ 3604764 h 11402950"/>
              <a:gd name="connsiteX3339" fmla="*/ 9977385 w 11092920"/>
              <a:gd name="connsiteY3339" fmla="*/ 3609050 h 11402950"/>
              <a:gd name="connsiteX3340" fmla="*/ 10056980 w 11092920"/>
              <a:gd name="connsiteY3340" fmla="*/ 3804304 h 11402950"/>
              <a:gd name="connsiteX3341" fmla="*/ 10020409 w 11092920"/>
              <a:gd name="connsiteY3341" fmla="*/ 3731358 h 11402950"/>
              <a:gd name="connsiteX3342" fmla="*/ 10063433 w 11092920"/>
              <a:gd name="connsiteY3342" fmla="*/ 3825764 h 11402950"/>
              <a:gd name="connsiteX3343" fmla="*/ 10063433 w 11092920"/>
              <a:gd name="connsiteY3343" fmla="*/ 3830060 h 11402950"/>
              <a:gd name="connsiteX3344" fmla="*/ 10072038 w 11092920"/>
              <a:gd name="connsiteY3344" fmla="*/ 3840785 h 11402950"/>
              <a:gd name="connsiteX3345" fmla="*/ 10095701 w 11092920"/>
              <a:gd name="connsiteY3345" fmla="*/ 3883700 h 11402950"/>
              <a:gd name="connsiteX3346" fmla="*/ 10074189 w 11092920"/>
              <a:gd name="connsiteY3346" fmla="*/ 3825764 h 11402950"/>
              <a:gd name="connsiteX3347" fmla="*/ 10018258 w 11092920"/>
              <a:gd name="connsiteY3347" fmla="*/ 3690583 h 11402950"/>
              <a:gd name="connsiteX3348" fmla="*/ 9979536 w 11092920"/>
              <a:gd name="connsiteY3348" fmla="*/ 3602614 h 11402950"/>
              <a:gd name="connsiteX3349" fmla="*/ 9962326 w 11092920"/>
              <a:gd name="connsiteY3349" fmla="*/ 3566138 h 11402950"/>
              <a:gd name="connsiteX3350" fmla="*/ 9949419 w 11092920"/>
              <a:gd name="connsiteY3350" fmla="*/ 3551118 h 11402950"/>
              <a:gd name="connsiteX3351" fmla="*/ 9895639 w 11092920"/>
              <a:gd name="connsiteY3351" fmla="*/ 3439541 h 11402950"/>
              <a:gd name="connsiteX3352" fmla="*/ 9927907 w 11092920"/>
              <a:gd name="connsiteY3352" fmla="*/ 3493182 h 11402950"/>
              <a:gd name="connsiteX3353" fmla="*/ 9921453 w 11092920"/>
              <a:gd name="connsiteY3353" fmla="*/ 3478162 h 11402950"/>
              <a:gd name="connsiteX3354" fmla="*/ 9852614 w 11092920"/>
              <a:gd name="connsiteY3354" fmla="*/ 3351572 h 11402950"/>
              <a:gd name="connsiteX3355" fmla="*/ 9859068 w 11092920"/>
              <a:gd name="connsiteY3355" fmla="*/ 3347270 h 11402950"/>
              <a:gd name="connsiteX3356" fmla="*/ 9841858 w 11092920"/>
              <a:gd name="connsiteY3356" fmla="*/ 3315090 h 11402950"/>
              <a:gd name="connsiteX3357" fmla="*/ 9869017 w 11092920"/>
              <a:gd name="connsiteY3357" fmla="*/ 3341909 h 11402950"/>
              <a:gd name="connsiteX3358" fmla="*/ 9893390 w 11092920"/>
              <a:gd name="connsiteY3358" fmla="*/ 3380990 h 11402950"/>
              <a:gd name="connsiteX3359" fmla="*/ 9919302 w 11092920"/>
              <a:gd name="connsiteY3359" fmla="*/ 3430957 h 11402950"/>
              <a:gd name="connsiteX3360" fmla="*/ 9897790 w 11092920"/>
              <a:gd name="connsiteY3360" fmla="*/ 3388044 h 11402950"/>
              <a:gd name="connsiteX3361" fmla="*/ 9893390 w 11092920"/>
              <a:gd name="connsiteY3361" fmla="*/ 3380990 h 11402950"/>
              <a:gd name="connsiteX3362" fmla="*/ 9854766 w 11092920"/>
              <a:gd name="connsiteY3362" fmla="*/ 3306508 h 11402950"/>
              <a:gd name="connsiteX3363" fmla="*/ 9871975 w 11092920"/>
              <a:gd name="connsiteY3363" fmla="*/ 3330110 h 11402950"/>
              <a:gd name="connsiteX3364" fmla="*/ 9811741 w 11092920"/>
              <a:gd name="connsiteY3364" fmla="*/ 3220680 h 11402950"/>
              <a:gd name="connsiteX3365" fmla="*/ 9831102 w 11092920"/>
              <a:gd name="connsiteY3365" fmla="*/ 3250718 h 11402950"/>
              <a:gd name="connsiteX3366" fmla="*/ 9798834 w 11092920"/>
              <a:gd name="connsiteY3366" fmla="*/ 3192782 h 11402950"/>
              <a:gd name="connsiteX3367" fmla="*/ 9650401 w 11092920"/>
              <a:gd name="connsiteY3367" fmla="*/ 2946096 h 11402950"/>
              <a:gd name="connsiteX3368" fmla="*/ 9641796 w 11092920"/>
              <a:gd name="connsiteY3368" fmla="*/ 2935367 h 11402950"/>
              <a:gd name="connsiteX3369" fmla="*/ 9635342 w 11092920"/>
              <a:gd name="connsiteY3369" fmla="*/ 2922493 h 11402950"/>
              <a:gd name="connsiteX3370" fmla="*/ 9596620 w 11092920"/>
              <a:gd name="connsiteY3370" fmla="*/ 2873144 h 11402950"/>
              <a:gd name="connsiteX3371" fmla="*/ 9596620 w 11092920"/>
              <a:gd name="connsiteY3371" fmla="*/ 2875291 h 11402950"/>
              <a:gd name="connsiteX3372" fmla="*/ 9585864 w 11092920"/>
              <a:gd name="connsiteY3372" fmla="*/ 2860270 h 11402950"/>
              <a:gd name="connsiteX3373" fmla="*/ 9590167 w 11092920"/>
              <a:gd name="connsiteY3373" fmla="*/ 2875291 h 11402950"/>
              <a:gd name="connsiteX3374" fmla="*/ 9577259 w 11092920"/>
              <a:gd name="connsiteY3374" fmla="*/ 2860270 h 11402950"/>
              <a:gd name="connsiteX3375" fmla="*/ 9577259 w 11092920"/>
              <a:gd name="connsiteY3375" fmla="*/ 2886018 h 11402950"/>
              <a:gd name="connsiteX3376" fmla="*/ 9486908 w 11092920"/>
              <a:gd name="connsiteY3376" fmla="*/ 2768006 h 11402950"/>
              <a:gd name="connsiteX3377" fmla="*/ 9428826 w 11092920"/>
              <a:gd name="connsiteY3377" fmla="*/ 2695059 h 11402950"/>
              <a:gd name="connsiteX3378" fmla="*/ 9297602 w 11092920"/>
              <a:gd name="connsiteY3378" fmla="*/ 2534122 h 11402950"/>
              <a:gd name="connsiteX3379" fmla="*/ 9282543 w 11092920"/>
              <a:gd name="connsiteY3379" fmla="*/ 2516961 h 11402950"/>
              <a:gd name="connsiteX3380" fmla="*/ 9144866 w 11092920"/>
              <a:gd name="connsiteY3380" fmla="*/ 2360326 h 11402950"/>
              <a:gd name="connsiteX3381" fmla="*/ 9039456 w 11092920"/>
              <a:gd name="connsiteY3381" fmla="*/ 2250900 h 11402950"/>
              <a:gd name="connsiteX3382" fmla="*/ 9088934 w 11092920"/>
              <a:gd name="connsiteY3382" fmla="*/ 2289531 h 11402950"/>
              <a:gd name="connsiteX3383" fmla="*/ 9123354 w 11092920"/>
              <a:gd name="connsiteY3383" fmla="*/ 2326005 h 11402950"/>
              <a:gd name="connsiteX3384" fmla="*/ 9211553 w 11092920"/>
              <a:gd name="connsiteY3384" fmla="*/ 2413970 h 11402950"/>
              <a:gd name="connsiteX3385" fmla="*/ 9291148 w 11092920"/>
              <a:gd name="connsiteY3385" fmla="*/ 2508376 h 11402950"/>
              <a:gd name="connsiteX3386" fmla="*/ 9299753 w 11092920"/>
              <a:gd name="connsiteY3386" fmla="*/ 2514812 h 11402950"/>
              <a:gd name="connsiteX3387" fmla="*/ 9276090 w 11092920"/>
              <a:gd name="connsiteY3387" fmla="*/ 2486923 h 11402950"/>
              <a:gd name="connsiteX3388" fmla="*/ 9265334 w 11092920"/>
              <a:gd name="connsiteY3388" fmla="*/ 2461177 h 11402950"/>
              <a:gd name="connsiteX3389" fmla="*/ 9233065 w 11092920"/>
              <a:gd name="connsiteY3389" fmla="*/ 2422556 h 11402950"/>
              <a:gd name="connsiteX3390" fmla="*/ 9190041 w 11092920"/>
              <a:gd name="connsiteY3390" fmla="*/ 2368915 h 11402950"/>
              <a:gd name="connsiteX3391" fmla="*/ 9082481 w 11092920"/>
              <a:gd name="connsiteY3391" fmla="*/ 2257338 h 11402950"/>
              <a:gd name="connsiteX3392" fmla="*/ 8891023 w 11092920"/>
              <a:gd name="connsiteY3392" fmla="*/ 2083529 h 11402950"/>
              <a:gd name="connsiteX3393" fmla="*/ 8768404 w 11092920"/>
              <a:gd name="connsiteY3393" fmla="*/ 1978387 h 11402950"/>
              <a:gd name="connsiteX3394" fmla="*/ 8626424 w 11092920"/>
              <a:gd name="connsiteY3394" fmla="*/ 1862519 h 11402950"/>
              <a:gd name="connsiteX3395" fmla="*/ 8755496 w 11092920"/>
              <a:gd name="connsiteY3395" fmla="*/ 1961220 h 11402950"/>
              <a:gd name="connsiteX3396" fmla="*/ 8729682 w 11092920"/>
              <a:gd name="connsiteY3396" fmla="*/ 1933330 h 11402950"/>
              <a:gd name="connsiteX3397" fmla="*/ 8626424 w 11092920"/>
              <a:gd name="connsiteY3397" fmla="*/ 1853940 h 11402950"/>
              <a:gd name="connsiteX3398" fmla="*/ 8600609 w 11092920"/>
              <a:gd name="connsiteY3398" fmla="*/ 1832483 h 11402950"/>
              <a:gd name="connsiteX3399" fmla="*/ 8523166 w 11092920"/>
              <a:gd name="connsiteY3399" fmla="*/ 1776696 h 11402950"/>
              <a:gd name="connsiteX3400" fmla="*/ 8271474 w 11092920"/>
              <a:gd name="connsiteY3400" fmla="*/ 1605021 h 11402950"/>
              <a:gd name="connsiteX3401" fmla="*/ 8398396 w 11092920"/>
              <a:gd name="connsiteY3401" fmla="*/ 1675847 h 11402950"/>
              <a:gd name="connsiteX3402" fmla="*/ 8437117 w 11092920"/>
              <a:gd name="connsiteY3402" fmla="*/ 1703746 h 11402950"/>
              <a:gd name="connsiteX3403" fmla="*/ 8454327 w 11092920"/>
              <a:gd name="connsiteY3403" fmla="*/ 1716620 h 11402950"/>
              <a:gd name="connsiteX3404" fmla="*/ 8503804 w 11092920"/>
              <a:gd name="connsiteY3404" fmla="*/ 1753092 h 11402950"/>
              <a:gd name="connsiteX3405" fmla="*/ 8566190 w 11092920"/>
              <a:gd name="connsiteY3405" fmla="*/ 1796006 h 11402950"/>
              <a:gd name="connsiteX3406" fmla="*/ 8600609 w 11092920"/>
              <a:gd name="connsiteY3406" fmla="*/ 1821753 h 11402950"/>
              <a:gd name="connsiteX3407" fmla="*/ 8611365 w 11092920"/>
              <a:gd name="connsiteY3407" fmla="*/ 1826044 h 11402950"/>
              <a:gd name="connsiteX3408" fmla="*/ 8761950 w 11092920"/>
              <a:gd name="connsiteY3408" fmla="*/ 1944056 h 11402950"/>
              <a:gd name="connsiteX3409" fmla="*/ 9377197 w 11092920"/>
              <a:gd name="connsiteY3409" fmla="*/ 2551288 h 11402950"/>
              <a:gd name="connsiteX3410" fmla="*/ 9420221 w 11092920"/>
              <a:gd name="connsiteY3410" fmla="*/ 2607082 h 11402950"/>
              <a:gd name="connsiteX3411" fmla="*/ 9497664 w 11092920"/>
              <a:gd name="connsiteY3411" fmla="*/ 2707924 h 11402950"/>
              <a:gd name="connsiteX3412" fmla="*/ 9648249 w 11092920"/>
              <a:gd name="connsiteY3412" fmla="*/ 2911766 h 11402950"/>
              <a:gd name="connsiteX3413" fmla="*/ 9781624 w 11092920"/>
              <a:gd name="connsiteY3413" fmla="*/ 3113396 h 11402950"/>
              <a:gd name="connsiteX3414" fmla="*/ 9796683 w 11092920"/>
              <a:gd name="connsiteY3414" fmla="*/ 3132710 h 11402950"/>
              <a:gd name="connsiteX3415" fmla="*/ 9871975 w 11092920"/>
              <a:gd name="connsiteY3415" fmla="*/ 3265735 h 11402950"/>
              <a:gd name="connsiteX3416" fmla="*/ 9947268 w 11092920"/>
              <a:gd name="connsiteY3416" fmla="*/ 3400924 h 11402950"/>
              <a:gd name="connsiteX3417" fmla="*/ 9990292 w 11092920"/>
              <a:gd name="connsiteY3417" fmla="*/ 3488891 h 11402950"/>
              <a:gd name="connsiteX3418" fmla="*/ 9996746 w 11092920"/>
              <a:gd name="connsiteY3418" fmla="*/ 3497470 h 11402950"/>
              <a:gd name="connsiteX3419" fmla="*/ 9973082 w 11092920"/>
              <a:gd name="connsiteY3419" fmla="*/ 3430957 h 11402950"/>
              <a:gd name="connsiteX3420" fmla="*/ 9966629 w 11092920"/>
              <a:gd name="connsiteY3420" fmla="*/ 3398771 h 11402950"/>
              <a:gd name="connsiteX3421" fmla="*/ 10022560 w 11092920"/>
              <a:gd name="connsiteY3421" fmla="*/ 3514638 h 11402950"/>
              <a:gd name="connsiteX3422" fmla="*/ 10048375 w 11092920"/>
              <a:gd name="connsiteY3422" fmla="*/ 3576868 h 11402950"/>
              <a:gd name="connsiteX3423" fmla="*/ 10054828 w 11092920"/>
              <a:gd name="connsiteY3423" fmla="*/ 3574723 h 11402950"/>
              <a:gd name="connsiteX3424" fmla="*/ 10067736 w 11092920"/>
              <a:gd name="connsiteY3424" fmla="*/ 3598326 h 11402950"/>
              <a:gd name="connsiteX3425" fmla="*/ 10095701 w 11092920"/>
              <a:gd name="connsiteY3425" fmla="*/ 3664840 h 11402950"/>
              <a:gd name="connsiteX3426" fmla="*/ 10074189 w 11092920"/>
              <a:gd name="connsiteY3426" fmla="*/ 3628366 h 11402950"/>
              <a:gd name="connsiteX3427" fmla="*/ 10097853 w 11092920"/>
              <a:gd name="connsiteY3427" fmla="*/ 3684148 h 11402950"/>
              <a:gd name="connsiteX3428" fmla="*/ 10117213 w 11092920"/>
              <a:gd name="connsiteY3428" fmla="*/ 3714192 h 11402950"/>
              <a:gd name="connsiteX3429" fmla="*/ 10140877 w 11092920"/>
              <a:gd name="connsiteY3429" fmla="*/ 3759251 h 11402950"/>
              <a:gd name="connsiteX3430" fmla="*/ 10095701 w 11092920"/>
              <a:gd name="connsiteY3430" fmla="*/ 3649820 h 11402950"/>
              <a:gd name="connsiteX3431" fmla="*/ 10035467 w 11092920"/>
              <a:gd name="connsiteY3431" fmla="*/ 3506055 h 11402950"/>
              <a:gd name="connsiteX3432" fmla="*/ 9962326 w 11092920"/>
              <a:gd name="connsiteY3432" fmla="*/ 3355863 h 11402950"/>
              <a:gd name="connsiteX3433" fmla="*/ 9880580 w 11092920"/>
              <a:gd name="connsiteY3433" fmla="*/ 3209950 h 11402950"/>
              <a:gd name="connsiteX3434" fmla="*/ 9794532 w 11092920"/>
              <a:gd name="connsiteY3434" fmla="*/ 3066189 h 11402950"/>
              <a:gd name="connsiteX3435" fmla="*/ 9706332 w 11092920"/>
              <a:gd name="connsiteY3435" fmla="*/ 2924638 h 11402950"/>
              <a:gd name="connsiteX3436" fmla="*/ 9699878 w 11092920"/>
              <a:gd name="connsiteY3436" fmla="*/ 2898892 h 11402950"/>
              <a:gd name="connsiteX3437" fmla="*/ 9932209 w 11092920"/>
              <a:gd name="connsiteY3437" fmla="*/ 3272172 h 11402950"/>
              <a:gd name="connsiteX3438" fmla="*/ 9949419 w 11092920"/>
              <a:gd name="connsiteY3438" fmla="*/ 3306508 h 11402950"/>
              <a:gd name="connsiteX3439" fmla="*/ 9992443 w 11092920"/>
              <a:gd name="connsiteY3439" fmla="*/ 3388044 h 11402950"/>
              <a:gd name="connsiteX3440" fmla="*/ 10016106 w 11092920"/>
              <a:gd name="connsiteY3440" fmla="*/ 3435246 h 11402950"/>
              <a:gd name="connsiteX3441" fmla="*/ 9981687 w 11092920"/>
              <a:gd name="connsiteY3441" fmla="*/ 3351572 h 11402950"/>
              <a:gd name="connsiteX3442" fmla="*/ 9940814 w 11092920"/>
              <a:gd name="connsiteY3442" fmla="*/ 3272172 h 11402950"/>
              <a:gd name="connsiteX3443" fmla="*/ 9831102 w 11092920"/>
              <a:gd name="connsiteY3443" fmla="*/ 3074774 h 11402950"/>
              <a:gd name="connsiteX3444" fmla="*/ 9936512 w 11092920"/>
              <a:gd name="connsiteY3444" fmla="*/ 3252864 h 11402950"/>
              <a:gd name="connsiteX3445" fmla="*/ 9985990 w 11092920"/>
              <a:gd name="connsiteY3445" fmla="*/ 3345127 h 11402950"/>
              <a:gd name="connsiteX3446" fmla="*/ 10031165 w 11092920"/>
              <a:gd name="connsiteY3446" fmla="*/ 3439541 h 11402950"/>
              <a:gd name="connsiteX3447" fmla="*/ 10087096 w 11092920"/>
              <a:gd name="connsiteY3447" fmla="*/ 3553263 h 11402950"/>
              <a:gd name="connsiteX3448" fmla="*/ 10112911 w 11092920"/>
              <a:gd name="connsiteY3448" fmla="*/ 3611196 h 11402950"/>
              <a:gd name="connsiteX3449" fmla="*/ 10173145 w 11092920"/>
              <a:gd name="connsiteY3449" fmla="*/ 3742088 h 11402950"/>
              <a:gd name="connsiteX3450" fmla="*/ 10196809 w 11092920"/>
              <a:gd name="connsiteY3450" fmla="*/ 3808598 h 11402950"/>
              <a:gd name="connsiteX3451" fmla="*/ 10201113 w 11092920"/>
              <a:gd name="connsiteY3451" fmla="*/ 3830060 h 11402950"/>
              <a:gd name="connsiteX3452" fmla="*/ 10237681 w 11092920"/>
              <a:gd name="connsiteY3452" fmla="*/ 3922322 h 11402950"/>
              <a:gd name="connsiteX3453" fmla="*/ 10198961 w 11092920"/>
              <a:gd name="connsiteY3453" fmla="*/ 3784997 h 11402950"/>
              <a:gd name="connsiteX3454" fmla="*/ 10201113 w 11092920"/>
              <a:gd name="connsiteY3454" fmla="*/ 3787145 h 11402950"/>
              <a:gd name="connsiteX3455" fmla="*/ 10201113 w 11092920"/>
              <a:gd name="connsiteY3455" fmla="*/ 3778561 h 11402950"/>
              <a:gd name="connsiteX3456" fmla="*/ 10168845 w 11092920"/>
              <a:gd name="connsiteY3456" fmla="*/ 3703458 h 11402950"/>
              <a:gd name="connsiteX3457" fmla="*/ 10151633 w 11092920"/>
              <a:gd name="connsiteY3457" fmla="*/ 3671274 h 11402950"/>
              <a:gd name="connsiteX3458" fmla="*/ 10091399 w 11092920"/>
              <a:gd name="connsiteY3458" fmla="*/ 3538245 h 11402950"/>
              <a:gd name="connsiteX3459" fmla="*/ 10016106 w 11092920"/>
              <a:gd name="connsiteY3459" fmla="*/ 3394482 h 11402950"/>
              <a:gd name="connsiteX3460" fmla="*/ 9895639 w 11092920"/>
              <a:gd name="connsiteY3460" fmla="*/ 3173473 h 11402950"/>
              <a:gd name="connsiteX3461" fmla="*/ 9745054 w 11092920"/>
              <a:gd name="connsiteY3461" fmla="*/ 2933221 h 11402950"/>
              <a:gd name="connsiteX3462" fmla="*/ 9641796 w 11092920"/>
              <a:gd name="connsiteY3462" fmla="*/ 2780882 h 11402950"/>
              <a:gd name="connsiteX3463" fmla="*/ 9635342 w 11092920"/>
              <a:gd name="connsiteY3463" fmla="*/ 2770150 h 11402950"/>
              <a:gd name="connsiteX3464" fmla="*/ 9538538 w 11092920"/>
              <a:gd name="connsiteY3464" fmla="*/ 2641415 h 11402950"/>
              <a:gd name="connsiteX3465" fmla="*/ 9519177 w 11092920"/>
              <a:gd name="connsiteY3465" fmla="*/ 2613517 h 11402950"/>
              <a:gd name="connsiteX3466" fmla="*/ 9478304 w 11092920"/>
              <a:gd name="connsiteY3466" fmla="*/ 2564160 h 11402950"/>
              <a:gd name="connsiteX3467" fmla="*/ 9465396 w 11092920"/>
              <a:gd name="connsiteY3467" fmla="*/ 2542705 h 11402950"/>
              <a:gd name="connsiteX3468" fmla="*/ 9418070 w 11092920"/>
              <a:gd name="connsiteY3468" fmla="*/ 2491211 h 11402950"/>
              <a:gd name="connsiteX3469" fmla="*/ 9357836 w 11092920"/>
              <a:gd name="connsiteY3469" fmla="*/ 2422556 h 11402950"/>
              <a:gd name="connsiteX3470" fmla="*/ 9002886 w 11092920"/>
              <a:gd name="connsiteY3470" fmla="*/ 2055640 h 11402950"/>
              <a:gd name="connsiteX3471" fmla="*/ 8934047 w 11092920"/>
              <a:gd name="connsiteY3471" fmla="*/ 1986969 h 11402950"/>
              <a:gd name="connsiteX3472" fmla="*/ 8411302 w 11092920"/>
              <a:gd name="connsiteY3472" fmla="*/ 1564258 h 11402950"/>
              <a:gd name="connsiteX3473" fmla="*/ 8527468 w 11092920"/>
              <a:gd name="connsiteY3473" fmla="*/ 1639359 h 11402950"/>
              <a:gd name="connsiteX3474" fmla="*/ 8662994 w 11092920"/>
              <a:gd name="connsiteY3474" fmla="*/ 1740218 h 11402950"/>
              <a:gd name="connsiteX3475" fmla="*/ 8665146 w 11092920"/>
              <a:gd name="connsiteY3475" fmla="*/ 1740218 h 11402950"/>
              <a:gd name="connsiteX3476" fmla="*/ 8675902 w 11092920"/>
              <a:gd name="connsiteY3476" fmla="*/ 1748800 h 11402950"/>
              <a:gd name="connsiteX3477" fmla="*/ 8826486 w 11092920"/>
              <a:gd name="connsiteY3477" fmla="*/ 1868957 h 11402950"/>
              <a:gd name="connsiteX3478" fmla="*/ 8970618 w 11092920"/>
              <a:gd name="connsiteY3478" fmla="*/ 1995550 h 11402950"/>
              <a:gd name="connsiteX3479" fmla="*/ 9024398 w 11092920"/>
              <a:gd name="connsiteY3479" fmla="*/ 2038469 h 11402950"/>
              <a:gd name="connsiteX3480" fmla="*/ 9024398 w 11092920"/>
              <a:gd name="connsiteY3480" fmla="*/ 2036322 h 11402950"/>
              <a:gd name="connsiteX3481" fmla="*/ 9052364 w 11092920"/>
              <a:gd name="connsiteY3481" fmla="*/ 2064216 h 11402950"/>
              <a:gd name="connsiteX3482" fmla="*/ 9136261 w 11092920"/>
              <a:gd name="connsiteY3482" fmla="*/ 2145747 h 11402950"/>
              <a:gd name="connsiteX3483" fmla="*/ 9153471 w 11092920"/>
              <a:gd name="connsiteY3483" fmla="*/ 2162910 h 11402950"/>
              <a:gd name="connsiteX3484" fmla="*/ 9155622 w 11092920"/>
              <a:gd name="connsiteY3484" fmla="*/ 2165054 h 11402950"/>
              <a:gd name="connsiteX3485" fmla="*/ 9170680 w 11092920"/>
              <a:gd name="connsiteY3485" fmla="*/ 2180074 h 11402950"/>
              <a:gd name="connsiteX3486" fmla="*/ 9224461 w 11092920"/>
              <a:gd name="connsiteY3486" fmla="*/ 2235875 h 11402950"/>
              <a:gd name="connsiteX3487" fmla="*/ 9306207 w 11092920"/>
              <a:gd name="connsiteY3487" fmla="*/ 2319574 h 11402950"/>
              <a:gd name="connsiteX3488" fmla="*/ 9321265 w 11092920"/>
              <a:gd name="connsiteY3488" fmla="*/ 2334585 h 11402950"/>
              <a:gd name="connsiteX3489" fmla="*/ 9276090 w 11092920"/>
              <a:gd name="connsiteY3489" fmla="*/ 2285241 h 11402950"/>
              <a:gd name="connsiteX3490" fmla="*/ 9213705 w 11092920"/>
              <a:gd name="connsiteY3490" fmla="*/ 2214411 h 11402950"/>
              <a:gd name="connsiteX3491" fmla="*/ 9273938 w 11092920"/>
              <a:gd name="connsiteY3491" fmla="*/ 2276655 h 11402950"/>
              <a:gd name="connsiteX3492" fmla="*/ 9336324 w 11092920"/>
              <a:gd name="connsiteY3492" fmla="*/ 2351750 h 11402950"/>
              <a:gd name="connsiteX3493" fmla="*/ 9323416 w 11092920"/>
              <a:gd name="connsiteY3493" fmla="*/ 2336728 h 11402950"/>
              <a:gd name="connsiteX3494" fmla="*/ 9446035 w 11092920"/>
              <a:gd name="connsiteY3494" fmla="*/ 2482629 h 11402950"/>
              <a:gd name="connsiteX3495" fmla="*/ 9501967 w 11092920"/>
              <a:gd name="connsiteY3495" fmla="*/ 2551288 h 11402950"/>
              <a:gd name="connsiteX3496" fmla="*/ 9538538 w 11092920"/>
              <a:gd name="connsiteY3496" fmla="*/ 2598499 h 11402950"/>
              <a:gd name="connsiteX3497" fmla="*/ 9665459 w 11092920"/>
              <a:gd name="connsiteY3497" fmla="*/ 2772297 h 11402950"/>
              <a:gd name="connsiteX3498" fmla="*/ 9785927 w 11092920"/>
              <a:gd name="connsiteY3498" fmla="*/ 2950387 h 11402950"/>
              <a:gd name="connsiteX3499" fmla="*/ 9867673 w 11092920"/>
              <a:gd name="connsiteY3499" fmla="*/ 3081207 h 11402950"/>
              <a:gd name="connsiteX3500" fmla="*/ 9996746 w 11092920"/>
              <a:gd name="connsiteY3500" fmla="*/ 3304362 h 11402950"/>
              <a:gd name="connsiteX3501" fmla="*/ 10110760 w 11092920"/>
              <a:gd name="connsiteY3501" fmla="*/ 3538245 h 11402950"/>
              <a:gd name="connsiteX3502" fmla="*/ 10168845 w 11092920"/>
              <a:gd name="connsiteY3502" fmla="*/ 3682004 h 11402950"/>
              <a:gd name="connsiteX3503" fmla="*/ 10181749 w 11092920"/>
              <a:gd name="connsiteY3503" fmla="*/ 3714192 h 11402950"/>
              <a:gd name="connsiteX3504" fmla="*/ 10183901 w 11092920"/>
              <a:gd name="connsiteY3504" fmla="*/ 3722772 h 11402950"/>
              <a:gd name="connsiteX3505" fmla="*/ 10198961 w 11092920"/>
              <a:gd name="connsiteY3505" fmla="*/ 3759251 h 11402950"/>
              <a:gd name="connsiteX3506" fmla="*/ 10229077 w 11092920"/>
              <a:gd name="connsiteY3506" fmla="*/ 3823620 h 11402950"/>
              <a:gd name="connsiteX3507" fmla="*/ 10203261 w 11092920"/>
              <a:gd name="connsiteY3507" fmla="*/ 3748525 h 11402950"/>
              <a:gd name="connsiteX3508" fmla="*/ 10155937 w 11092920"/>
              <a:gd name="connsiteY3508" fmla="*/ 3624072 h 11402950"/>
              <a:gd name="connsiteX3509" fmla="*/ 10100004 w 11092920"/>
              <a:gd name="connsiteY3509" fmla="*/ 3476020 h 11402950"/>
              <a:gd name="connsiteX3510" fmla="*/ 10024711 w 11092920"/>
              <a:gd name="connsiteY3510" fmla="*/ 3323676 h 11402950"/>
              <a:gd name="connsiteX3511" fmla="*/ 9938663 w 11092920"/>
              <a:gd name="connsiteY3511" fmla="*/ 3177766 h 11402950"/>
              <a:gd name="connsiteX3512" fmla="*/ 9850463 w 11092920"/>
              <a:gd name="connsiteY3512" fmla="*/ 3034080 h 11402950"/>
              <a:gd name="connsiteX3513" fmla="*/ 9760112 w 11092920"/>
              <a:gd name="connsiteY3513" fmla="*/ 2888165 h 11402950"/>
              <a:gd name="connsiteX3514" fmla="*/ 9753659 w 11092920"/>
              <a:gd name="connsiteY3514" fmla="*/ 2847398 h 11402950"/>
              <a:gd name="connsiteX3515" fmla="*/ 9738600 w 11092920"/>
              <a:gd name="connsiteY3515" fmla="*/ 2823796 h 11402950"/>
              <a:gd name="connsiteX3516" fmla="*/ 9798834 w 11092920"/>
              <a:gd name="connsiteY3516" fmla="*/ 2879582 h 11402950"/>
              <a:gd name="connsiteX3517" fmla="*/ 9839707 w 11092920"/>
              <a:gd name="connsiteY3517" fmla="*/ 2941804 h 11402950"/>
              <a:gd name="connsiteX3518" fmla="*/ 9966629 w 11092920"/>
              <a:gd name="connsiteY3518" fmla="*/ 3160604 h 11402950"/>
              <a:gd name="connsiteX3519" fmla="*/ 9970931 w 11092920"/>
              <a:gd name="connsiteY3519" fmla="*/ 3164894 h 11402950"/>
              <a:gd name="connsiteX3520" fmla="*/ 9985990 w 11092920"/>
              <a:gd name="connsiteY3520" fmla="*/ 3197075 h 11402950"/>
              <a:gd name="connsiteX3521" fmla="*/ 9994594 w 11092920"/>
              <a:gd name="connsiteY3521" fmla="*/ 3207805 h 11402950"/>
              <a:gd name="connsiteX3522" fmla="*/ 9998897 w 11092920"/>
              <a:gd name="connsiteY3522" fmla="*/ 3214243 h 11402950"/>
              <a:gd name="connsiteX3523" fmla="*/ 10074189 w 11092920"/>
              <a:gd name="connsiteY3523" fmla="*/ 3349421 h 11402950"/>
              <a:gd name="connsiteX3524" fmla="*/ 10063433 w 11092920"/>
              <a:gd name="connsiteY3524" fmla="*/ 3308653 h 11402950"/>
              <a:gd name="connsiteX3525" fmla="*/ 10033316 w 11092920"/>
              <a:gd name="connsiteY3525" fmla="*/ 3255011 h 11402950"/>
              <a:gd name="connsiteX3526" fmla="*/ 10033316 w 11092920"/>
              <a:gd name="connsiteY3526" fmla="*/ 3252864 h 11402950"/>
              <a:gd name="connsiteX3527" fmla="*/ 10013955 w 11092920"/>
              <a:gd name="connsiteY3527" fmla="*/ 3227116 h 11402950"/>
              <a:gd name="connsiteX3528" fmla="*/ 9887034 w 11092920"/>
              <a:gd name="connsiteY3528" fmla="*/ 3006183 h 11402950"/>
              <a:gd name="connsiteX3529" fmla="*/ 9876278 w 11092920"/>
              <a:gd name="connsiteY3529" fmla="*/ 2984725 h 11402950"/>
              <a:gd name="connsiteX3530" fmla="*/ 9876278 w 11092920"/>
              <a:gd name="connsiteY3530" fmla="*/ 2986873 h 11402950"/>
              <a:gd name="connsiteX3531" fmla="*/ 9800985 w 11092920"/>
              <a:gd name="connsiteY3531" fmla="*/ 2864562 h 11402950"/>
              <a:gd name="connsiteX3532" fmla="*/ 9796683 w 11092920"/>
              <a:gd name="connsiteY3532" fmla="*/ 2858126 h 11402950"/>
              <a:gd name="connsiteX3533" fmla="*/ 9704181 w 11092920"/>
              <a:gd name="connsiteY3533" fmla="*/ 2729384 h 11402950"/>
              <a:gd name="connsiteX3534" fmla="*/ 9674064 w 11092920"/>
              <a:gd name="connsiteY3534" fmla="*/ 2673593 h 11402950"/>
              <a:gd name="connsiteX3535" fmla="*/ 9747205 w 11092920"/>
              <a:gd name="connsiteY3535" fmla="*/ 2778735 h 11402950"/>
              <a:gd name="connsiteX3536" fmla="*/ 9803137 w 11092920"/>
              <a:gd name="connsiteY3536" fmla="*/ 2862417 h 11402950"/>
              <a:gd name="connsiteX3537" fmla="*/ 9889185 w 11092920"/>
              <a:gd name="connsiteY3537" fmla="*/ 2999745 h 11402950"/>
              <a:gd name="connsiteX3538" fmla="*/ 10022560 w 11092920"/>
              <a:gd name="connsiteY3538" fmla="*/ 3229263 h 11402950"/>
              <a:gd name="connsiteX3539" fmla="*/ 10033316 w 11092920"/>
              <a:gd name="connsiteY3539" fmla="*/ 3250718 h 11402950"/>
              <a:gd name="connsiteX3540" fmla="*/ 10022560 w 11092920"/>
              <a:gd name="connsiteY3540" fmla="*/ 3229263 h 11402950"/>
              <a:gd name="connsiteX3541" fmla="*/ 9979536 w 11092920"/>
              <a:gd name="connsiteY3541" fmla="*/ 3152019 h 11402950"/>
              <a:gd name="connsiteX3542" fmla="*/ 9912848 w 11092920"/>
              <a:gd name="connsiteY3542" fmla="*/ 3025496 h 11402950"/>
              <a:gd name="connsiteX3543" fmla="*/ 10024711 w 11092920"/>
              <a:gd name="connsiteY3543" fmla="*/ 3205658 h 11402950"/>
              <a:gd name="connsiteX3544" fmla="*/ 10074189 w 11092920"/>
              <a:gd name="connsiteY3544" fmla="*/ 3300069 h 11402950"/>
              <a:gd name="connsiteX3545" fmla="*/ 10121516 w 11092920"/>
              <a:gd name="connsiteY3545" fmla="*/ 3396629 h 11402950"/>
              <a:gd name="connsiteX3546" fmla="*/ 10177449 w 11092920"/>
              <a:gd name="connsiteY3546" fmla="*/ 3512490 h 11402950"/>
              <a:gd name="connsiteX3547" fmla="*/ 10205413 w 11092920"/>
              <a:gd name="connsiteY3547" fmla="*/ 3572572 h 11402950"/>
              <a:gd name="connsiteX3548" fmla="*/ 10269949 w 11092920"/>
              <a:gd name="connsiteY3548" fmla="*/ 3703458 h 11402950"/>
              <a:gd name="connsiteX3549" fmla="*/ 10291461 w 11092920"/>
              <a:gd name="connsiteY3549" fmla="*/ 3769975 h 11402950"/>
              <a:gd name="connsiteX3550" fmla="*/ 10291461 w 11092920"/>
              <a:gd name="connsiteY3550" fmla="*/ 3795725 h 11402950"/>
              <a:gd name="connsiteX3551" fmla="*/ 10289309 w 11092920"/>
              <a:gd name="connsiteY3551" fmla="*/ 3793580 h 11402950"/>
              <a:gd name="connsiteX3552" fmla="*/ 10349545 w 11092920"/>
              <a:gd name="connsiteY3552" fmla="*/ 3945923 h 11402950"/>
              <a:gd name="connsiteX3553" fmla="*/ 10345241 w 11092920"/>
              <a:gd name="connsiteY3553" fmla="*/ 3958796 h 11402950"/>
              <a:gd name="connsiteX3554" fmla="*/ 10351697 w 11092920"/>
              <a:gd name="connsiteY3554" fmla="*/ 3969525 h 11402950"/>
              <a:gd name="connsiteX3555" fmla="*/ 10364605 w 11092920"/>
              <a:gd name="connsiteY3555" fmla="*/ 4001709 h 11402950"/>
              <a:gd name="connsiteX3556" fmla="*/ 10389925 w 11092920"/>
              <a:gd name="connsiteY3556" fmla="*/ 4068363 h 11402950"/>
              <a:gd name="connsiteX3557" fmla="*/ 10365969 w 11092920"/>
              <a:gd name="connsiteY3557" fmla="*/ 3997506 h 11402950"/>
              <a:gd name="connsiteX3558" fmla="*/ 10305773 w 11092920"/>
              <a:gd name="connsiteY3558" fmla="*/ 3742068 h 11402950"/>
              <a:gd name="connsiteX3559" fmla="*/ 10365969 w 11092920"/>
              <a:gd name="connsiteY3559" fmla="*/ 3890178 h 11402950"/>
              <a:gd name="connsiteX3560" fmla="*/ 10338021 w 11092920"/>
              <a:gd name="connsiteY3560" fmla="*/ 3802171 h 11402950"/>
              <a:gd name="connsiteX3561" fmla="*/ 10279973 w 11092920"/>
              <a:gd name="connsiteY3561" fmla="*/ 3656206 h 11402950"/>
              <a:gd name="connsiteX3562" fmla="*/ 10258477 w 11092920"/>
              <a:gd name="connsiteY3562" fmla="*/ 3624010 h 11402950"/>
              <a:gd name="connsiteX3563" fmla="*/ 10196129 w 11092920"/>
              <a:gd name="connsiteY3563" fmla="*/ 3490923 h 11402950"/>
              <a:gd name="connsiteX3564" fmla="*/ 10110133 w 11092920"/>
              <a:gd name="connsiteY3564" fmla="*/ 3344960 h 11402950"/>
              <a:gd name="connsiteX3565" fmla="*/ 9985440 w 11092920"/>
              <a:gd name="connsiteY3565" fmla="*/ 3121720 h 11402950"/>
              <a:gd name="connsiteX3566" fmla="*/ 9828499 w 11092920"/>
              <a:gd name="connsiteY3566" fmla="*/ 2879172 h 11402950"/>
              <a:gd name="connsiteX3567" fmla="*/ 9600612 w 11092920"/>
              <a:gd name="connsiteY3567" fmla="*/ 2555044 h 11402950"/>
              <a:gd name="connsiteX3568" fmla="*/ 9555464 w 11092920"/>
              <a:gd name="connsiteY3568" fmla="*/ 2503529 h 11402950"/>
              <a:gd name="connsiteX3569" fmla="*/ 9542565 w 11092920"/>
              <a:gd name="connsiteY3569" fmla="*/ 2482064 h 11402950"/>
              <a:gd name="connsiteX3570" fmla="*/ 9490968 w 11092920"/>
              <a:gd name="connsiteY3570" fmla="*/ 2428401 h 11402950"/>
              <a:gd name="connsiteX3571" fmla="*/ 9430771 w 11092920"/>
              <a:gd name="connsiteY3571" fmla="*/ 2359711 h 11402950"/>
              <a:gd name="connsiteX3572" fmla="*/ 9065291 w 11092920"/>
              <a:gd name="connsiteY3572" fmla="*/ 1988361 h 11402950"/>
              <a:gd name="connsiteX3573" fmla="*/ 8998645 w 11092920"/>
              <a:gd name="connsiteY3573" fmla="*/ 1915379 h 11402950"/>
              <a:gd name="connsiteX3574" fmla="*/ 8474074 w 11092920"/>
              <a:gd name="connsiteY3574" fmla="*/ 1468900 h 11402950"/>
              <a:gd name="connsiteX3575" fmla="*/ 8596617 w 11092920"/>
              <a:gd name="connsiteY3575" fmla="*/ 1544029 h 11402950"/>
              <a:gd name="connsiteX3576" fmla="*/ 8734210 w 11092920"/>
              <a:gd name="connsiteY3576" fmla="*/ 1647062 h 11402950"/>
              <a:gd name="connsiteX3577" fmla="*/ 8738509 w 11092920"/>
              <a:gd name="connsiteY3577" fmla="*/ 1647062 h 11402950"/>
              <a:gd name="connsiteX3578" fmla="*/ 8749259 w 11092920"/>
              <a:gd name="connsiteY3578" fmla="*/ 1653501 h 11402950"/>
              <a:gd name="connsiteX3579" fmla="*/ 8901900 w 11092920"/>
              <a:gd name="connsiteY3579" fmla="*/ 1775855 h 11402950"/>
              <a:gd name="connsiteX3580" fmla="*/ 9052392 w 11092920"/>
              <a:gd name="connsiteY3580" fmla="*/ 1906792 h 11402950"/>
              <a:gd name="connsiteX3581" fmla="*/ 9127638 w 11092920"/>
              <a:gd name="connsiteY3581" fmla="*/ 1966896 h 11402950"/>
              <a:gd name="connsiteX3582" fmla="*/ 9243731 w 11092920"/>
              <a:gd name="connsiteY3582" fmla="*/ 2076368 h 11402950"/>
              <a:gd name="connsiteX3583" fmla="*/ 9407122 w 11092920"/>
              <a:gd name="connsiteY3583" fmla="*/ 2239506 h 11402950"/>
              <a:gd name="connsiteX3584" fmla="*/ 9546864 w 11092920"/>
              <a:gd name="connsiteY3584" fmla="*/ 2400496 h 11402950"/>
              <a:gd name="connsiteX3585" fmla="*/ 9602762 w 11092920"/>
              <a:gd name="connsiteY3585" fmla="*/ 2471330 h 11402950"/>
              <a:gd name="connsiteX3586" fmla="*/ 9641459 w 11092920"/>
              <a:gd name="connsiteY3586" fmla="*/ 2516407 h 11402950"/>
              <a:gd name="connsiteX3587" fmla="*/ 9772602 w 11092920"/>
              <a:gd name="connsiteY3587" fmla="*/ 2696716 h 11402950"/>
              <a:gd name="connsiteX3588" fmla="*/ 9897295 w 11092920"/>
              <a:gd name="connsiteY3588" fmla="*/ 2879172 h 11402950"/>
              <a:gd name="connsiteX3589" fmla="*/ 9981140 w 11092920"/>
              <a:gd name="connsiteY3589" fmla="*/ 3014404 h 11402950"/>
              <a:gd name="connsiteX3590" fmla="*/ 10116583 w 11092920"/>
              <a:gd name="connsiteY3590" fmla="*/ 3241927 h 11402950"/>
              <a:gd name="connsiteX3591" fmla="*/ 10232677 w 11092920"/>
              <a:gd name="connsiteY3591" fmla="*/ 3480193 h 11402950"/>
              <a:gd name="connsiteX3592" fmla="*/ 10288573 w 11092920"/>
              <a:gd name="connsiteY3592" fmla="*/ 3630448 h 11402950"/>
              <a:gd name="connsiteX3593" fmla="*/ 10301473 w 11092920"/>
              <a:gd name="connsiteY3593" fmla="*/ 3666939 h 11402950"/>
              <a:gd name="connsiteX3594" fmla="*/ 10299321 w 11092920"/>
              <a:gd name="connsiteY3594" fmla="*/ 3675525 h 11402950"/>
              <a:gd name="connsiteX3595" fmla="*/ 10325121 w 11092920"/>
              <a:gd name="connsiteY3595" fmla="*/ 3733482 h 11402950"/>
              <a:gd name="connsiteX3596" fmla="*/ 10340169 w 11092920"/>
              <a:gd name="connsiteY3596" fmla="*/ 3767827 h 11402950"/>
              <a:gd name="connsiteX3597" fmla="*/ 10342321 w 11092920"/>
              <a:gd name="connsiteY3597" fmla="*/ 3782854 h 11402950"/>
              <a:gd name="connsiteX3598" fmla="*/ 10426165 w 11092920"/>
              <a:gd name="connsiteY3598" fmla="*/ 4016825 h 11402950"/>
              <a:gd name="connsiteX3599" fmla="*/ 10469165 w 11092920"/>
              <a:gd name="connsiteY3599" fmla="*/ 4134884 h 11402950"/>
              <a:gd name="connsiteX3600" fmla="*/ 10462713 w 11092920"/>
              <a:gd name="connsiteY3600" fmla="*/ 4111273 h 11402950"/>
              <a:gd name="connsiteX3601" fmla="*/ 10469165 w 11092920"/>
              <a:gd name="connsiteY3601" fmla="*/ 4106982 h 11402950"/>
              <a:gd name="connsiteX3602" fmla="*/ 10471313 w 11092920"/>
              <a:gd name="connsiteY3602" fmla="*/ 4109127 h 11402950"/>
              <a:gd name="connsiteX3603" fmla="*/ 10475613 w 11092920"/>
              <a:gd name="connsiteY3603" fmla="*/ 4109127 h 11402950"/>
              <a:gd name="connsiteX3604" fmla="*/ 10494961 w 11092920"/>
              <a:gd name="connsiteY3604" fmla="*/ 4164937 h 11402950"/>
              <a:gd name="connsiteX3605" fmla="*/ 10439065 w 11092920"/>
              <a:gd name="connsiteY3605" fmla="*/ 4167081 h 11402950"/>
              <a:gd name="connsiteX3606" fmla="*/ 10443365 w 11092920"/>
              <a:gd name="connsiteY3606" fmla="*/ 4145617 h 11402950"/>
              <a:gd name="connsiteX3607" fmla="*/ 10426165 w 11092920"/>
              <a:gd name="connsiteY3607" fmla="*/ 4085515 h 11402950"/>
              <a:gd name="connsiteX3608" fmla="*/ 10426165 w 11092920"/>
              <a:gd name="connsiteY3608" fmla="*/ 4137032 h 11402950"/>
              <a:gd name="connsiteX3609" fmla="*/ 10409505 w 11092920"/>
              <a:gd name="connsiteY3609" fmla="*/ 4115232 h 11402950"/>
              <a:gd name="connsiteX3610" fmla="*/ 10397117 w 11092920"/>
              <a:gd name="connsiteY3610" fmla="*/ 4087680 h 11402950"/>
              <a:gd name="connsiteX3611" fmla="*/ 10420533 w 11092920"/>
              <a:gd name="connsiteY3611" fmla="*/ 4166938 h 11402950"/>
              <a:gd name="connsiteX3612" fmla="*/ 10364605 w 11092920"/>
              <a:gd name="connsiteY3612" fmla="*/ 4169080 h 11402950"/>
              <a:gd name="connsiteX3613" fmla="*/ 10431289 w 11092920"/>
              <a:gd name="connsiteY3613" fmla="*/ 4398671 h 11402950"/>
              <a:gd name="connsiteX3614" fmla="*/ 10379661 w 11092920"/>
              <a:gd name="connsiteY3614" fmla="*/ 4239886 h 11402950"/>
              <a:gd name="connsiteX3615" fmla="*/ 10358149 w 11092920"/>
              <a:gd name="connsiteY3615" fmla="*/ 4169080 h 11402950"/>
              <a:gd name="connsiteX3616" fmla="*/ 10338789 w 11092920"/>
              <a:gd name="connsiteY3616" fmla="*/ 4169080 h 11402950"/>
              <a:gd name="connsiteX3617" fmla="*/ 10355997 w 11092920"/>
              <a:gd name="connsiteY3617" fmla="*/ 4218428 h 11402950"/>
              <a:gd name="connsiteX3618" fmla="*/ 10420533 w 11092920"/>
              <a:gd name="connsiteY3618" fmla="*/ 4426558 h 11402950"/>
              <a:gd name="connsiteX3619" fmla="*/ 10420533 w 11092920"/>
              <a:gd name="connsiteY3619" fmla="*/ 4463039 h 11402950"/>
              <a:gd name="connsiteX3620" fmla="*/ 10390417 w 11092920"/>
              <a:gd name="connsiteY3620" fmla="*/ 4362194 h 11402950"/>
              <a:gd name="connsiteX3621" fmla="*/ 10399021 w 11092920"/>
              <a:gd name="connsiteY3621" fmla="*/ 4407253 h 11402950"/>
              <a:gd name="connsiteX3622" fmla="*/ 10345241 w 11092920"/>
              <a:gd name="connsiteY3622" fmla="*/ 4250615 h 11402950"/>
              <a:gd name="connsiteX3623" fmla="*/ 10306521 w 11092920"/>
              <a:gd name="connsiteY3623" fmla="*/ 4132611 h 11402950"/>
              <a:gd name="connsiteX3624" fmla="*/ 10317277 w 11092920"/>
              <a:gd name="connsiteY3624" fmla="*/ 4171231 h 11402950"/>
              <a:gd name="connsiteX3625" fmla="*/ 10293613 w 11092920"/>
              <a:gd name="connsiteY3625" fmla="*/ 4171231 h 11402950"/>
              <a:gd name="connsiteX3626" fmla="*/ 10312973 w 11092920"/>
              <a:gd name="connsiteY3626" fmla="*/ 4233447 h 11402950"/>
              <a:gd name="connsiteX3627" fmla="*/ 10312973 w 11092920"/>
              <a:gd name="connsiteY3627" fmla="*/ 4231302 h 11402950"/>
              <a:gd name="connsiteX3628" fmla="*/ 10334485 w 11092920"/>
              <a:gd name="connsiteY3628" fmla="*/ 4293531 h 11402950"/>
              <a:gd name="connsiteX3629" fmla="*/ 10343093 w 11092920"/>
              <a:gd name="connsiteY3629" fmla="*/ 4355754 h 11402950"/>
              <a:gd name="connsiteX3630" fmla="*/ 10340941 w 11092920"/>
              <a:gd name="connsiteY3630" fmla="*/ 4355754 h 11402950"/>
              <a:gd name="connsiteX3631" fmla="*/ 10368905 w 11092920"/>
              <a:gd name="connsiteY3631" fmla="*/ 4441586 h 11402950"/>
              <a:gd name="connsiteX3632" fmla="*/ 10360301 w 11092920"/>
              <a:gd name="connsiteY3632" fmla="*/ 4478056 h 11402950"/>
              <a:gd name="connsiteX3633" fmla="*/ 10312973 w 11092920"/>
              <a:gd name="connsiteY3633" fmla="*/ 4334296 h 11402950"/>
              <a:gd name="connsiteX3634" fmla="*/ 10353849 w 11092920"/>
              <a:gd name="connsiteY3634" fmla="*/ 4486640 h 11402950"/>
              <a:gd name="connsiteX3635" fmla="*/ 10390417 w 11092920"/>
              <a:gd name="connsiteY3635" fmla="*/ 4643278 h 11402950"/>
              <a:gd name="connsiteX3636" fmla="*/ 10418385 w 11092920"/>
              <a:gd name="connsiteY3636" fmla="*/ 4799917 h 11402950"/>
              <a:gd name="connsiteX3637" fmla="*/ 10435593 w 11092920"/>
              <a:gd name="connsiteY3637" fmla="*/ 4855703 h 11402950"/>
              <a:gd name="connsiteX3638" fmla="*/ 10405477 w 11092920"/>
              <a:gd name="connsiteY3638" fmla="*/ 4688340 h 11402950"/>
              <a:gd name="connsiteX3639" fmla="*/ 10392569 w 11092920"/>
              <a:gd name="connsiteY3639" fmla="*/ 4641131 h 11402950"/>
              <a:gd name="connsiteX3640" fmla="*/ 10373209 w 11092920"/>
              <a:gd name="connsiteY3640" fmla="*/ 4523122 h 11402950"/>
              <a:gd name="connsiteX3641" fmla="*/ 10388265 w 11092920"/>
              <a:gd name="connsiteY3641" fmla="*/ 4583203 h 11402950"/>
              <a:gd name="connsiteX3642" fmla="*/ 10422685 w 11092920"/>
              <a:gd name="connsiteY3642" fmla="*/ 4664735 h 11402950"/>
              <a:gd name="connsiteX3643" fmla="*/ 10431289 w 11092920"/>
              <a:gd name="connsiteY3643" fmla="*/ 4669029 h 11402950"/>
              <a:gd name="connsiteX3644" fmla="*/ 10446349 w 11092920"/>
              <a:gd name="connsiteY3644" fmla="*/ 4705507 h 11402950"/>
              <a:gd name="connsiteX3645" fmla="*/ 10474317 w 11092920"/>
              <a:gd name="connsiteY3645" fmla="*/ 4797773 h 11402950"/>
              <a:gd name="connsiteX3646" fmla="*/ 10482921 w 11092920"/>
              <a:gd name="connsiteY3646" fmla="*/ 4857849 h 11402950"/>
              <a:gd name="connsiteX3647" fmla="*/ 10487221 w 11092920"/>
              <a:gd name="connsiteY3647" fmla="*/ 4787041 h 11402950"/>
              <a:gd name="connsiteX3648" fmla="*/ 10457105 w 11092920"/>
              <a:gd name="connsiteY3648" fmla="*/ 4628258 h 11402950"/>
              <a:gd name="connsiteX3649" fmla="*/ 10444197 w 11092920"/>
              <a:gd name="connsiteY3649" fmla="*/ 4566033 h 11402950"/>
              <a:gd name="connsiteX3650" fmla="*/ 10474317 w 11092920"/>
              <a:gd name="connsiteY3650" fmla="*/ 4654002 h 11402950"/>
              <a:gd name="connsiteX3651" fmla="*/ 10478617 w 11092920"/>
              <a:gd name="connsiteY3651" fmla="*/ 4660440 h 11402950"/>
              <a:gd name="connsiteX3652" fmla="*/ 10489373 w 11092920"/>
              <a:gd name="connsiteY3652" fmla="*/ 4696921 h 11402950"/>
              <a:gd name="connsiteX3653" fmla="*/ 10510885 w 11092920"/>
              <a:gd name="connsiteY3653" fmla="*/ 4791335 h 11402950"/>
              <a:gd name="connsiteX3654" fmla="*/ 10519773 w 11092920"/>
              <a:gd name="connsiteY3654" fmla="*/ 4842763 h 11402950"/>
              <a:gd name="connsiteX3655" fmla="*/ 10521641 w 11092920"/>
              <a:gd name="connsiteY3655" fmla="*/ 4855703 h 11402950"/>
              <a:gd name="connsiteX3656" fmla="*/ 10521641 w 11092920"/>
              <a:gd name="connsiteY3656" fmla="*/ 4853557 h 11402950"/>
              <a:gd name="connsiteX3657" fmla="*/ 10519773 w 11092920"/>
              <a:gd name="connsiteY3657" fmla="*/ 4842763 h 11402950"/>
              <a:gd name="connsiteX3658" fmla="*/ 10516833 w 11092920"/>
              <a:gd name="connsiteY3658" fmla="*/ 4822379 h 11402950"/>
              <a:gd name="connsiteX3659" fmla="*/ 10523793 w 11092920"/>
              <a:gd name="connsiteY3659" fmla="*/ 4789186 h 11402950"/>
              <a:gd name="connsiteX3660" fmla="*/ 10553909 w 11092920"/>
              <a:gd name="connsiteY3660" fmla="*/ 4900762 h 11402950"/>
              <a:gd name="connsiteX3661" fmla="*/ 10575421 w 11092920"/>
              <a:gd name="connsiteY3661" fmla="*/ 5038083 h 11402950"/>
              <a:gd name="connsiteX3662" fmla="*/ 10581877 w 11092920"/>
              <a:gd name="connsiteY3662" fmla="*/ 5072415 h 11402950"/>
              <a:gd name="connsiteX3663" fmla="*/ 10579725 w 11092920"/>
              <a:gd name="connsiteY3663" fmla="*/ 5070270 h 11402950"/>
              <a:gd name="connsiteX3664" fmla="*/ 10611993 w 11092920"/>
              <a:gd name="connsiteY3664" fmla="*/ 5394271 h 11402950"/>
              <a:gd name="connsiteX3665" fmla="*/ 10605537 w 11092920"/>
              <a:gd name="connsiteY3665" fmla="*/ 5383543 h 11402950"/>
              <a:gd name="connsiteX3666" fmla="*/ 10605537 w 11092920"/>
              <a:gd name="connsiteY3666" fmla="*/ 5394271 h 11402950"/>
              <a:gd name="connsiteX3667" fmla="*/ 10603389 w 11092920"/>
              <a:gd name="connsiteY3667" fmla="*/ 5392125 h 11402950"/>
              <a:gd name="connsiteX3668" fmla="*/ 10601237 w 11092920"/>
              <a:gd name="connsiteY3668" fmla="*/ 5495118 h 11402950"/>
              <a:gd name="connsiteX3669" fmla="*/ 10592633 w 11092920"/>
              <a:gd name="connsiteY3669" fmla="*/ 5460790 h 11402950"/>
              <a:gd name="connsiteX3670" fmla="*/ 10590481 w 11092920"/>
              <a:gd name="connsiteY3670" fmla="*/ 5398562 h 11402950"/>
              <a:gd name="connsiteX3671" fmla="*/ 10588329 w 11092920"/>
              <a:gd name="connsiteY3671" fmla="*/ 5372817 h 11402950"/>
              <a:gd name="connsiteX3672" fmla="*/ 10579725 w 11092920"/>
              <a:gd name="connsiteY3672" fmla="*/ 5334193 h 11402950"/>
              <a:gd name="connsiteX3673" fmla="*/ 10586177 w 11092920"/>
              <a:gd name="connsiteY3673" fmla="*/ 5387836 h 11402950"/>
              <a:gd name="connsiteX3674" fmla="*/ 10581877 w 11092920"/>
              <a:gd name="connsiteY3674" fmla="*/ 5495118 h 11402950"/>
              <a:gd name="connsiteX3675" fmla="*/ 10579725 w 11092920"/>
              <a:gd name="connsiteY3675" fmla="*/ 5492971 h 11402950"/>
              <a:gd name="connsiteX3676" fmla="*/ 10579725 w 11092920"/>
              <a:gd name="connsiteY3676" fmla="*/ 5535889 h 11402950"/>
              <a:gd name="connsiteX3677" fmla="*/ 10571121 w 11092920"/>
              <a:gd name="connsiteY3677" fmla="*/ 5477956 h 11402950"/>
              <a:gd name="connsiteX3678" fmla="*/ 10564665 w 11092920"/>
              <a:gd name="connsiteY3678" fmla="*/ 5460790 h 11402950"/>
              <a:gd name="connsiteX3679" fmla="*/ 10560365 w 11092920"/>
              <a:gd name="connsiteY3679" fmla="*/ 5398562 h 11402950"/>
              <a:gd name="connsiteX3680" fmla="*/ 10541001 w 11092920"/>
              <a:gd name="connsiteY3680" fmla="*/ 5145371 h 11402950"/>
              <a:gd name="connsiteX3681" fmla="*/ 10532397 w 11092920"/>
              <a:gd name="connsiteY3681" fmla="*/ 5147515 h 11402950"/>
              <a:gd name="connsiteX3682" fmla="*/ 10519489 w 11092920"/>
              <a:gd name="connsiteY3682" fmla="*/ 5108894 h 11402950"/>
              <a:gd name="connsiteX3683" fmla="*/ 10513037 w 11092920"/>
              <a:gd name="connsiteY3683" fmla="*/ 5065975 h 11402950"/>
              <a:gd name="connsiteX3684" fmla="*/ 10523793 w 11092920"/>
              <a:gd name="connsiteY3684" fmla="*/ 5177561 h 11402950"/>
              <a:gd name="connsiteX3685" fmla="*/ 10506585 w 11092920"/>
              <a:gd name="connsiteY3685" fmla="*/ 5209753 h 11402950"/>
              <a:gd name="connsiteX3686" fmla="*/ 10510885 w 11092920"/>
              <a:gd name="connsiteY3686" fmla="*/ 5244080 h 11402950"/>
              <a:gd name="connsiteX3687" fmla="*/ 10515189 w 11092920"/>
              <a:gd name="connsiteY3687" fmla="*/ 5278407 h 11402950"/>
              <a:gd name="connsiteX3688" fmla="*/ 10523793 w 11092920"/>
              <a:gd name="connsiteY3688" fmla="*/ 5276257 h 11402950"/>
              <a:gd name="connsiteX3689" fmla="*/ 10534549 w 11092920"/>
              <a:gd name="connsiteY3689" fmla="*/ 5432895 h 11402950"/>
              <a:gd name="connsiteX3690" fmla="*/ 10534549 w 11092920"/>
              <a:gd name="connsiteY3690" fmla="*/ 5538034 h 11402950"/>
              <a:gd name="connsiteX3691" fmla="*/ 10528097 w 11092920"/>
              <a:gd name="connsiteY3691" fmla="*/ 5512286 h 11402950"/>
              <a:gd name="connsiteX3692" fmla="*/ 10530245 w 11092920"/>
              <a:gd name="connsiteY3692" fmla="*/ 5647463 h 11402950"/>
              <a:gd name="connsiteX3693" fmla="*/ 10538853 w 11092920"/>
              <a:gd name="connsiteY3693" fmla="*/ 5630298 h 11402950"/>
              <a:gd name="connsiteX3694" fmla="*/ 10545305 w 11092920"/>
              <a:gd name="connsiteY3694" fmla="*/ 5791220 h 11402950"/>
              <a:gd name="connsiteX3695" fmla="*/ 10545305 w 11092920"/>
              <a:gd name="connsiteY3695" fmla="*/ 5849154 h 11402950"/>
              <a:gd name="connsiteX3696" fmla="*/ 10521641 w 11092920"/>
              <a:gd name="connsiteY3696" fmla="*/ 5997207 h 11402950"/>
              <a:gd name="connsiteX3697" fmla="*/ 10519489 w 11092920"/>
              <a:gd name="connsiteY3697" fmla="*/ 6035830 h 11402950"/>
              <a:gd name="connsiteX3698" fmla="*/ 10504433 w 11092920"/>
              <a:gd name="connsiteY3698" fmla="*/ 6177446 h 11402950"/>
              <a:gd name="connsiteX3699" fmla="*/ 10504433 w 11092920"/>
              <a:gd name="connsiteY3699" fmla="*/ 6181737 h 11402950"/>
              <a:gd name="connsiteX3700" fmla="*/ 10502281 w 11092920"/>
              <a:gd name="connsiteY3700" fmla="*/ 6194611 h 11402950"/>
              <a:gd name="connsiteX3701" fmla="*/ 10500129 w 11092920"/>
              <a:gd name="connsiteY3701" fmla="*/ 6250399 h 11402950"/>
              <a:gd name="connsiteX3702" fmla="*/ 10500129 w 11092920"/>
              <a:gd name="connsiteY3702" fmla="*/ 6301896 h 11402950"/>
              <a:gd name="connsiteX3703" fmla="*/ 10510885 w 11092920"/>
              <a:gd name="connsiteY3703" fmla="*/ 6241817 h 11402950"/>
              <a:gd name="connsiteX3704" fmla="*/ 10515189 w 11092920"/>
              <a:gd name="connsiteY3704" fmla="*/ 6278293 h 11402950"/>
              <a:gd name="connsiteX3705" fmla="*/ 10508733 w 11092920"/>
              <a:gd name="connsiteY3705" fmla="*/ 6396307 h 11402950"/>
              <a:gd name="connsiteX3706" fmla="*/ 10496901 w 11092920"/>
              <a:gd name="connsiteY3706" fmla="*/ 6464165 h 11402950"/>
              <a:gd name="connsiteX3707" fmla="*/ 10496525 w 11092920"/>
              <a:gd name="connsiteY3707" fmla="*/ 6466379 h 11402950"/>
              <a:gd name="connsiteX3708" fmla="*/ 10496065 w 11092920"/>
              <a:gd name="connsiteY3708" fmla="*/ 6468288 h 11402950"/>
              <a:gd name="connsiteX3709" fmla="*/ 10495829 w 11092920"/>
              <a:gd name="connsiteY3709" fmla="*/ 6469261 h 11402950"/>
              <a:gd name="connsiteX3710" fmla="*/ 10493333 w 11092920"/>
              <a:gd name="connsiteY3710" fmla="*/ 6485126 h 11402950"/>
              <a:gd name="connsiteX3711" fmla="*/ 10485073 w 11092920"/>
              <a:gd name="connsiteY3711" fmla="*/ 6533632 h 11402950"/>
              <a:gd name="connsiteX3712" fmla="*/ 10478617 w 11092920"/>
              <a:gd name="connsiteY3712" fmla="*/ 6578691 h 11402950"/>
              <a:gd name="connsiteX3713" fmla="*/ 10493333 w 11092920"/>
              <a:gd name="connsiteY3713" fmla="*/ 6485126 h 11402950"/>
              <a:gd name="connsiteX3714" fmla="*/ 10496525 w 11092920"/>
              <a:gd name="connsiteY3714" fmla="*/ 6466379 h 11402950"/>
              <a:gd name="connsiteX3715" fmla="*/ 10497709 w 11092920"/>
              <a:gd name="connsiteY3715" fmla="*/ 6461483 h 11402950"/>
              <a:gd name="connsiteX3716" fmla="*/ 10510885 w 11092920"/>
              <a:gd name="connsiteY3716" fmla="*/ 6407035 h 11402950"/>
              <a:gd name="connsiteX3717" fmla="*/ 10528097 w 11092920"/>
              <a:gd name="connsiteY3717" fmla="*/ 6276148 h 11402950"/>
              <a:gd name="connsiteX3718" fmla="*/ 10538853 w 11092920"/>
              <a:gd name="connsiteY3718" fmla="*/ 6179591 h 11402950"/>
              <a:gd name="connsiteX3719" fmla="*/ 10547457 w 11092920"/>
              <a:gd name="connsiteY3719" fmla="*/ 6128095 h 11402950"/>
              <a:gd name="connsiteX3720" fmla="*/ 10553909 w 11092920"/>
              <a:gd name="connsiteY3720" fmla="*/ 6022955 h 11402950"/>
              <a:gd name="connsiteX3721" fmla="*/ 10553909 w 11092920"/>
              <a:gd name="connsiteY3721" fmla="*/ 6020810 h 11402950"/>
              <a:gd name="connsiteX3722" fmla="*/ 10562513 w 11092920"/>
              <a:gd name="connsiteY3722" fmla="*/ 5922108 h 11402950"/>
              <a:gd name="connsiteX3723" fmla="*/ 10571121 w 11092920"/>
              <a:gd name="connsiteY3723" fmla="*/ 5791220 h 11402950"/>
              <a:gd name="connsiteX3724" fmla="*/ 10581877 w 11092920"/>
              <a:gd name="connsiteY3724" fmla="*/ 5630298 h 11402950"/>
              <a:gd name="connsiteX3725" fmla="*/ 10584025 w 11092920"/>
              <a:gd name="connsiteY3725" fmla="*/ 5791220 h 11402950"/>
              <a:gd name="connsiteX3726" fmla="*/ 10581877 w 11092920"/>
              <a:gd name="connsiteY3726" fmla="*/ 5851299 h 11402950"/>
              <a:gd name="connsiteX3727" fmla="*/ 10568969 w 11092920"/>
              <a:gd name="connsiteY3727" fmla="*/ 5977896 h 11402950"/>
              <a:gd name="connsiteX3728" fmla="*/ 10571121 w 11092920"/>
              <a:gd name="connsiteY3728" fmla="*/ 6014373 h 11402950"/>
              <a:gd name="connsiteX3729" fmla="*/ 10568969 w 11092920"/>
              <a:gd name="connsiteY3729" fmla="*/ 6171009 h 11402950"/>
              <a:gd name="connsiteX3730" fmla="*/ 10581877 w 11092920"/>
              <a:gd name="connsiteY3730" fmla="*/ 6072306 h 11402950"/>
              <a:gd name="connsiteX3731" fmla="*/ 10581877 w 11092920"/>
              <a:gd name="connsiteY3731" fmla="*/ 6029392 h 11402950"/>
              <a:gd name="connsiteX3732" fmla="*/ 10592633 w 11092920"/>
              <a:gd name="connsiteY3732" fmla="*/ 5977896 h 11402950"/>
              <a:gd name="connsiteX3733" fmla="*/ 10590481 w 11092920"/>
              <a:gd name="connsiteY3733" fmla="*/ 6016518 h 11402950"/>
              <a:gd name="connsiteX3734" fmla="*/ 10590481 w 11092920"/>
              <a:gd name="connsiteY3734" fmla="*/ 6025101 h 11402950"/>
              <a:gd name="connsiteX3735" fmla="*/ 10601237 w 11092920"/>
              <a:gd name="connsiteY3735" fmla="*/ 5990770 h 11402950"/>
              <a:gd name="connsiteX3736" fmla="*/ 10596933 w 11092920"/>
              <a:gd name="connsiteY3736" fmla="*/ 6044412 h 11402950"/>
              <a:gd name="connsiteX3737" fmla="*/ 10605537 w 11092920"/>
              <a:gd name="connsiteY3737" fmla="*/ 5990770 h 11402950"/>
              <a:gd name="connsiteX3738" fmla="*/ 10601237 w 11092920"/>
              <a:gd name="connsiteY3738" fmla="*/ 6130240 h 11402950"/>
              <a:gd name="connsiteX3739" fmla="*/ 10605537 w 11092920"/>
              <a:gd name="connsiteY3739" fmla="*/ 6153843 h 11402950"/>
              <a:gd name="connsiteX3740" fmla="*/ 10611993 w 11092920"/>
              <a:gd name="connsiteY3740" fmla="*/ 6231088 h 11402950"/>
              <a:gd name="connsiteX3741" fmla="*/ 10624901 w 11092920"/>
              <a:gd name="connsiteY3741" fmla="*/ 6224651 h 11402950"/>
              <a:gd name="connsiteX3742" fmla="*/ 10633505 w 11092920"/>
              <a:gd name="connsiteY3742" fmla="*/ 6226797 h 11402950"/>
              <a:gd name="connsiteX3743" fmla="*/ 10609841 w 11092920"/>
              <a:gd name="connsiteY3743" fmla="*/ 6419910 h 11402950"/>
              <a:gd name="connsiteX3744" fmla="*/ 10603389 w 11092920"/>
              <a:gd name="connsiteY3744" fmla="*/ 6424201 h 11402950"/>
              <a:gd name="connsiteX3745" fmla="*/ 10601237 w 11092920"/>
              <a:gd name="connsiteY3745" fmla="*/ 6419910 h 11402950"/>
              <a:gd name="connsiteX3746" fmla="*/ 10601237 w 11092920"/>
              <a:gd name="connsiteY3746" fmla="*/ 6424201 h 11402950"/>
              <a:gd name="connsiteX3747" fmla="*/ 10603389 w 11092920"/>
              <a:gd name="connsiteY3747" fmla="*/ 6424201 h 11402950"/>
              <a:gd name="connsiteX3748" fmla="*/ 10601237 w 11092920"/>
              <a:gd name="connsiteY3748" fmla="*/ 6434929 h 11402950"/>
              <a:gd name="connsiteX3749" fmla="*/ 10609841 w 11092920"/>
              <a:gd name="connsiteY3749" fmla="*/ 6419910 h 11402950"/>
              <a:gd name="connsiteX3750" fmla="*/ 10614145 w 11092920"/>
              <a:gd name="connsiteY3750" fmla="*/ 6428492 h 11402950"/>
              <a:gd name="connsiteX3751" fmla="*/ 10607689 w 11092920"/>
              <a:gd name="connsiteY3751" fmla="*/ 6527194 h 11402950"/>
              <a:gd name="connsiteX3752" fmla="*/ 10607689 w 11092920"/>
              <a:gd name="connsiteY3752" fmla="*/ 6550797 h 11402950"/>
              <a:gd name="connsiteX3753" fmla="*/ 10635657 w 11092920"/>
              <a:gd name="connsiteY3753" fmla="*/ 6407035 h 11402950"/>
              <a:gd name="connsiteX3754" fmla="*/ 10659321 w 11092920"/>
              <a:gd name="connsiteY3754" fmla="*/ 6261128 h 11402950"/>
              <a:gd name="connsiteX3755" fmla="*/ 10680833 w 11092920"/>
              <a:gd name="connsiteY3755" fmla="*/ 6061578 h 11402950"/>
              <a:gd name="connsiteX3756" fmla="*/ 10687285 w 11092920"/>
              <a:gd name="connsiteY3756" fmla="*/ 5973604 h 11402950"/>
              <a:gd name="connsiteX3757" fmla="*/ 10682981 w 11092920"/>
              <a:gd name="connsiteY3757" fmla="*/ 5960730 h 11402950"/>
              <a:gd name="connsiteX3758" fmla="*/ 10695889 w 11092920"/>
              <a:gd name="connsiteY3758" fmla="*/ 5467228 h 11402950"/>
              <a:gd name="connsiteX3759" fmla="*/ 10708797 w 11092920"/>
              <a:gd name="connsiteY3759" fmla="*/ 5540176 h 11402950"/>
              <a:gd name="connsiteX3760" fmla="*/ 10719553 w 11092920"/>
              <a:gd name="connsiteY3760" fmla="*/ 5692526 h 11402950"/>
              <a:gd name="connsiteX3761" fmla="*/ 10710949 w 11092920"/>
              <a:gd name="connsiteY3761" fmla="*/ 5866319 h 11402950"/>
              <a:gd name="connsiteX3762" fmla="*/ 10706645 w 11092920"/>
              <a:gd name="connsiteY3762" fmla="*/ 5887776 h 11402950"/>
              <a:gd name="connsiteX3763" fmla="*/ 10706645 w 11092920"/>
              <a:gd name="connsiteY3763" fmla="*/ 5941419 h 11402950"/>
              <a:gd name="connsiteX3764" fmla="*/ 10702345 w 11092920"/>
              <a:gd name="connsiteY3764" fmla="*/ 6007935 h 11402950"/>
              <a:gd name="connsiteX3765" fmla="*/ 10695889 w 11092920"/>
              <a:gd name="connsiteY3765" fmla="*/ 6080889 h 11402950"/>
              <a:gd name="connsiteX3766" fmla="*/ 10682981 w 11092920"/>
              <a:gd name="connsiteY3766" fmla="*/ 6209631 h 11402950"/>
              <a:gd name="connsiteX3767" fmla="*/ 10682981 w 11092920"/>
              <a:gd name="connsiteY3767" fmla="*/ 6211777 h 11402950"/>
              <a:gd name="connsiteX3768" fmla="*/ 10710949 w 11092920"/>
              <a:gd name="connsiteY3768" fmla="*/ 5992916 h 11402950"/>
              <a:gd name="connsiteX3769" fmla="*/ 10710949 w 11092920"/>
              <a:gd name="connsiteY3769" fmla="*/ 5997207 h 11402950"/>
              <a:gd name="connsiteX3770" fmla="*/ 10721705 w 11092920"/>
              <a:gd name="connsiteY3770" fmla="*/ 5795511 h 11402950"/>
              <a:gd name="connsiteX3771" fmla="*/ 10723857 w 11092920"/>
              <a:gd name="connsiteY3771" fmla="*/ 5735433 h 11402950"/>
              <a:gd name="connsiteX3772" fmla="*/ 10730309 w 11092920"/>
              <a:gd name="connsiteY3772" fmla="*/ 5763326 h 11402950"/>
              <a:gd name="connsiteX3773" fmla="*/ 10728157 w 11092920"/>
              <a:gd name="connsiteY3773" fmla="*/ 5623859 h 11402950"/>
              <a:gd name="connsiteX3774" fmla="*/ 10726005 w 11092920"/>
              <a:gd name="connsiteY3774" fmla="*/ 5570221 h 11402950"/>
              <a:gd name="connsiteX3775" fmla="*/ 10726005 w 11092920"/>
              <a:gd name="connsiteY3775" fmla="*/ 5407144 h 11402950"/>
              <a:gd name="connsiteX3776" fmla="*/ 10713101 w 11092920"/>
              <a:gd name="connsiteY3776" fmla="*/ 5246223 h 11402950"/>
              <a:gd name="connsiteX3777" fmla="*/ 10676529 w 11092920"/>
              <a:gd name="connsiteY3777" fmla="*/ 4926513 h 11402950"/>
              <a:gd name="connsiteX3778" fmla="*/ 10672225 w 11092920"/>
              <a:gd name="connsiteY3778" fmla="*/ 4885745 h 11402950"/>
              <a:gd name="connsiteX3779" fmla="*/ 10594781 w 11092920"/>
              <a:gd name="connsiteY3779" fmla="*/ 4497371 h 11402950"/>
              <a:gd name="connsiteX3780" fmla="*/ 10594781 w 11092920"/>
              <a:gd name="connsiteY3780" fmla="*/ 4495227 h 11402950"/>
              <a:gd name="connsiteX3781" fmla="*/ 10590481 w 11092920"/>
              <a:gd name="connsiteY3781" fmla="*/ 4473764 h 11402950"/>
              <a:gd name="connsiteX3782" fmla="*/ 10588329 w 11092920"/>
              <a:gd name="connsiteY3782" fmla="*/ 4482347 h 11402950"/>
              <a:gd name="connsiteX3783" fmla="*/ 10573269 w 11092920"/>
              <a:gd name="connsiteY3783" fmla="*/ 4424416 h 11402950"/>
              <a:gd name="connsiteX3784" fmla="*/ 10573269 w 11092920"/>
              <a:gd name="connsiteY3784" fmla="*/ 4463039 h 11402950"/>
              <a:gd name="connsiteX3785" fmla="*/ 10568969 w 11092920"/>
              <a:gd name="connsiteY3785" fmla="*/ 4450166 h 11402950"/>
              <a:gd name="connsiteX3786" fmla="*/ 10566817 w 11092920"/>
              <a:gd name="connsiteY3786" fmla="*/ 4435147 h 11402950"/>
              <a:gd name="connsiteX3787" fmla="*/ 10553909 w 11092920"/>
              <a:gd name="connsiteY3787" fmla="*/ 4357900 h 11402950"/>
              <a:gd name="connsiteX3788" fmla="*/ 10560365 w 11092920"/>
              <a:gd name="connsiteY3788" fmla="*/ 4379356 h 11402950"/>
              <a:gd name="connsiteX3789" fmla="*/ 10543153 w 11092920"/>
              <a:gd name="connsiteY3789" fmla="*/ 4299968 h 11402950"/>
              <a:gd name="connsiteX3790" fmla="*/ 10508733 w 11092920"/>
              <a:gd name="connsiteY3790" fmla="*/ 4164786 h 11402950"/>
              <a:gd name="connsiteX3791" fmla="*/ 10500129 w 11092920"/>
              <a:gd name="connsiteY3791" fmla="*/ 4164786 h 11402950"/>
              <a:gd name="connsiteX3792" fmla="*/ 10450653 w 11092920"/>
              <a:gd name="connsiteY3792" fmla="*/ 3973817 h 11402950"/>
              <a:gd name="connsiteX3793" fmla="*/ 10429141 w 11092920"/>
              <a:gd name="connsiteY3793" fmla="*/ 3903011 h 11402950"/>
              <a:gd name="connsiteX3794" fmla="*/ 10360301 w 11092920"/>
              <a:gd name="connsiteY3794" fmla="*/ 3716336 h 11402950"/>
              <a:gd name="connsiteX3795" fmla="*/ 10330185 w 11092920"/>
              <a:gd name="connsiteY3795" fmla="*/ 3645530 h 11402950"/>
              <a:gd name="connsiteX3796" fmla="*/ 10334485 w 11092920"/>
              <a:gd name="connsiteY3796" fmla="*/ 3641239 h 11402950"/>
              <a:gd name="connsiteX3797" fmla="*/ 10416233 w 11092920"/>
              <a:gd name="connsiteY3797" fmla="*/ 3840785 h 11402950"/>
              <a:gd name="connsiteX3798" fmla="*/ 10390417 w 11092920"/>
              <a:gd name="connsiteY3798" fmla="*/ 3744230 h 11402950"/>
              <a:gd name="connsiteX3799" fmla="*/ 10315125 w 11092920"/>
              <a:gd name="connsiteY3799" fmla="*/ 3559697 h 11402950"/>
              <a:gd name="connsiteX3800" fmla="*/ 10248437 w 11092920"/>
              <a:gd name="connsiteY3800" fmla="*/ 3409501 h 11402950"/>
              <a:gd name="connsiteX3801" fmla="*/ 10179601 w 11092920"/>
              <a:gd name="connsiteY3801" fmla="*/ 3255011 h 11402950"/>
              <a:gd name="connsiteX3802" fmla="*/ 10102155 w 11092920"/>
              <a:gd name="connsiteY3802" fmla="*/ 3111251 h 11402950"/>
              <a:gd name="connsiteX3803" fmla="*/ 10100004 w 11092920"/>
              <a:gd name="connsiteY3803" fmla="*/ 3109108 h 11402950"/>
              <a:gd name="connsiteX3804" fmla="*/ 10046223 w 11092920"/>
              <a:gd name="connsiteY3804" fmla="*/ 3012620 h 11402950"/>
              <a:gd name="connsiteX3805" fmla="*/ 9988141 w 11092920"/>
              <a:gd name="connsiteY3805" fmla="*/ 2918202 h 11402950"/>
              <a:gd name="connsiteX3806" fmla="*/ 9876278 w 11092920"/>
              <a:gd name="connsiteY3806" fmla="*/ 2731529 h 11402950"/>
              <a:gd name="connsiteX3807" fmla="*/ 9958024 w 11092920"/>
              <a:gd name="connsiteY3807" fmla="*/ 2776590 h 11402950"/>
              <a:gd name="connsiteX3808" fmla="*/ 10001048 w 11092920"/>
              <a:gd name="connsiteY3808" fmla="*/ 2840962 h 11402950"/>
              <a:gd name="connsiteX3809" fmla="*/ 10130121 w 11092920"/>
              <a:gd name="connsiteY3809" fmla="*/ 3068333 h 11402950"/>
              <a:gd name="connsiteX3810" fmla="*/ 10136573 w 11092920"/>
              <a:gd name="connsiteY3810" fmla="*/ 3085501 h 11402950"/>
              <a:gd name="connsiteX3811" fmla="*/ 10160237 w 11092920"/>
              <a:gd name="connsiteY3811" fmla="*/ 3115541 h 11402950"/>
              <a:gd name="connsiteX3812" fmla="*/ 10166693 w 11092920"/>
              <a:gd name="connsiteY3812" fmla="*/ 3126271 h 11402950"/>
              <a:gd name="connsiteX3813" fmla="*/ 10269949 w 11092920"/>
              <a:gd name="connsiteY3813" fmla="*/ 3304362 h 11402950"/>
              <a:gd name="connsiteX3814" fmla="*/ 10319429 w 11092920"/>
              <a:gd name="connsiteY3814" fmla="*/ 3409501 h 11402950"/>
              <a:gd name="connsiteX3815" fmla="*/ 10353849 w 11092920"/>
              <a:gd name="connsiteY3815" fmla="*/ 3506055 h 11402950"/>
              <a:gd name="connsiteX3816" fmla="*/ 10360301 w 11092920"/>
              <a:gd name="connsiteY3816" fmla="*/ 3514638 h 11402950"/>
              <a:gd name="connsiteX3817" fmla="*/ 10396873 w 11092920"/>
              <a:gd name="connsiteY3817" fmla="*/ 3591892 h 11402950"/>
              <a:gd name="connsiteX3818" fmla="*/ 10355997 w 11092920"/>
              <a:gd name="connsiteY3818" fmla="*/ 3486746 h 11402950"/>
              <a:gd name="connsiteX3819" fmla="*/ 10353849 w 11092920"/>
              <a:gd name="connsiteY3819" fmla="*/ 3469582 h 11402950"/>
              <a:gd name="connsiteX3820" fmla="*/ 10351697 w 11092920"/>
              <a:gd name="connsiteY3820" fmla="*/ 3467435 h 11402950"/>
              <a:gd name="connsiteX3821" fmla="*/ 10334485 w 11092920"/>
              <a:gd name="connsiteY3821" fmla="*/ 3428813 h 11402950"/>
              <a:gd name="connsiteX3822" fmla="*/ 10263497 w 11092920"/>
              <a:gd name="connsiteY3822" fmla="*/ 3289339 h 11402950"/>
              <a:gd name="connsiteX3823" fmla="*/ 10254893 w 11092920"/>
              <a:gd name="connsiteY3823" fmla="*/ 3259301 h 11402950"/>
              <a:gd name="connsiteX3824" fmla="*/ 10263497 w 11092920"/>
              <a:gd name="connsiteY3824" fmla="*/ 3252864 h 11402950"/>
              <a:gd name="connsiteX3825" fmla="*/ 10362453 w 11092920"/>
              <a:gd name="connsiteY3825" fmla="*/ 3456707 h 11402950"/>
              <a:gd name="connsiteX3826" fmla="*/ 10366753 w 11092920"/>
              <a:gd name="connsiteY3826" fmla="*/ 3463145 h 11402950"/>
              <a:gd name="connsiteX3827" fmla="*/ 10627053 w 11092920"/>
              <a:gd name="connsiteY3827" fmla="*/ 4166938 h 11402950"/>
              <a:gd name="connsiteX3828" fmla="*/ 10530245 w 11092920"/>
              <a:gd name="connsiteY3828" fmla="*/ 4164786 h 11402950"/>
              <a:gd name="connsiteX3829" fmla="*/ 10577573 w 11092920"/>
              <a:gd name="connsiteY3829" fmla="*/ 4327862 h 11402950"/>
              <a:gd name="connsiteX3830" fmla="*/ 10601237 w 11092920"/>
              <a:gd name="connsiteY3830" fmla="*/ 4394380 h 11402950"/>
              <a:gd name="connsiteX3831" fmla="*/ 10581877 w 11092920"/>
              <a:gd name="connsiteY3831" fmla="*/ 4325714 h 11402950"/>
              <a:gd name="connsiteX3832" fmla="*/ 10590481 w 11092920"/>
              <a:gd name="connsiteY3832" fmla="*/ 4321422 h 11402950"/>
              <a:gd name="connsiteX3833" fmla="*/ 10646413 w 11092920"/>
              <a:gd name="connsiteY3833" fmla="*/ 4540288 h 11402950"/>
              <a:gd name="connsiteX3834" fmla="*/ 10648565 w 11092920"/>
              <a:gd name="connsiteY3834" fmla="*/ 4555311 h 11402950"/>
              <a:gd name="connsiteX3835" fmla="*/ 10667925 w 11092920"/>
              <a:gd name="connsiteY3835" fmla="*/ 4623966 h 11402950"/>
              <a:gd name="connsiteX3836" fmla="*/ 10691589 w 11092920"/>
              <a:gd name="connsiteY3836" fmla="*/ 4752707 h 11402950"/>
              <a:gd name="connsiteX3837" fmla="*/ 10723857 w 11092920"/>
              <a:gd name="connsiteY3837" fmla="*/ 4954403 h 11402950"/>
              <a:gd name="connsiteX3838" fmla="*/ 10736761 w 11092920"/>
              <a:gd name="connsiteY3838" fmla="*/ 5119629 h 11402950"/>
              <a:gd name="connsiteX3839" fmla="*/ 10756125 w 11092920"/>
              <a:gd name="connsiteY3839" fmla="*/ 5370665 h 11402950"/>
              <a:gd name="connsiteX3840" fmla="*/ 10762577 w 11092920"/>
              <a:gd name="connsiteY3840" fmla="*/ 5585239 h 11402950"/>
              <a:gd name="connsiteX3841" fmla="*/ 10775485 w 11092920"/>
              <a:gd name="connsiteY3841" fmla="*/ 5462934 h 11402950"/>
              <a:gd name="connsiteX3842" fmla="*/ 10801301 w 11092920"/>
              <a:gd name="connsiteY3842" fmla="*/ 5538034 h 11402950"/>
              <a:gd name="connsiteX3843" fmla="*/ 10803449 w 11092920"/>
              <a:gd name="connsiteY3843" fmla="*/ 5548763 h 11402950"/>
              <a:gd name="connsiteX3844" fmla="*/ 10807753 w 11092920"/>
              <a:gd name="connsiteY3844" fmla="*/ 5497266 h 11402950"/>
              <a:gd name="connsiteX3845" fmla="*/ 10809905 w 11092920"/>
              <a:gd name="connsiteY3845" fmla="*/ 5523018 h 11402950"/>
              <a:gd name="connsiteX3846" fmla="*/ 10814205 w 11092920"/>
              <a:gd name="connsiteY3846" fmla="*/ 5490825 h 11402950"/>
              <a:gd name="connsiteX3847" fmla="*/ 10822813 w 11092920"/>
              <a:gd name="connsiteY3847" fmla="*/ 5389979 h 11402950"/>
              <a:gd name="connsiteX3848" fmla="*/ 10829265 w 11092920"/>
              <a:gd name="connsiteY3848" fmla="*/ 5422166 h 11402950"/>
              <a:gd name="connsiteX3849" fmla="*/ 10822813 w 11092920"/>
              <a:gd name="connsiteY3849" fmla="*/ 5490825 h 11402950"/>
              <a:gd name="connsiteX3850" fmla="*/ 10824961 w 11092920"/>
              <a:gd name="connsiteY3850" fmla="*/ 5591679 h 11402950"/>
              <a:gd name="connsiteX3851" fmla="*/ 10827113 w 11092920"/>
              <a:gd name="connsiteY3851" fmla="*/ 5623859 h 11402950"/>
              <a:gd name="connsiteX3852" fmla="*/ 10829265 w 11092920"/>
              <a:gd name="connsiteY3852" fmla="*/ 5634588 h 11402950"/>
              <a:gd name="connsiteX3853" fmla="*/ 10833569 w 11092920"/>
              <a:gd name="connsiteY3853" fmla="*/ 5739723 h 11402950"/>
              <a:gd name="connsiteX3854" fmla="*/ 10842173 w 11092920"/>
              <a:gd name="connsiteY3854" fmla="*/ 5748306 h 11402950"/>
              <a:gd name="connsiteX3855" fmla="*/ 10842173 w 11092920"/>
              <a:gd name="connsiteY3855" fmla="*/ 5731140 h 11402950"/>
              <a:gd name="connsiteX3856" fmla="*/ 10842173 w 11092920"/>
              <a:gd name="connsiteY3856" fmla="*/ 5713975 h 11402950"/>
              <a:gd name="connsiteX3857" fmla="*/ 10842173 w 11092920"/>
              <a:gd name="connsiteY3857" fmla="*/ 5698964 h 11402950"/>
              <a:gd name="connsiteX3858" fmla="*/ 10842173 w 11092920"/>
              <a:gd name="connsiteY3858" fmla="*/ 5662485 h 11402950"/>
              <a:gd name="connsiteX3859" fmla="*/ 10842173 w 11092920"/>
              <a:gd name="connsiteY3859" fmla="*/ 5656048 h 11402950"/>
              <a:gd name="connsiteX3860" fmla="*/ 10840021 w 11092920"/>
              <a:gd name="connsiteY3860" fmla="*/ 5623859 h 11402950"/>
              <a:gd name="connsiteX3861" fmla="*/ 10837869 w 11092920"/>
              <a:gd name="connsiteY3861" fmla="*/ 5568074 h 11402950"/>
              <a:gd name="connsiteX3862" fmla="*/ 10837869 w 11092920"/>
              <a:gd name="connsiteY3862" fmla="*/ 5469372 h 11402950"/>
              <a:gd name="connsiteX3863" fmla="*/ 10837869 w 11092920"/>
              <a:gd name="connsiteY3863" fmla="*/ 5387836 h 11402950"/>
              <a:gd name="connsiteX3864" fmla="*/ 10840021 w 11092920"/>
              <a:gd name="connsiteY3864" fmla="*/ 5411437 h 11402950"/>
              <a:gd name="connsiteX3865" fmla="*/ 10840021 w 11092920"/>
              <a:gd name="connsiteY3865" fmla="*/ 5402854 h 11402950"/>
              <a:gd name="connsiteX3866" fmla="*/ 10824961 w 11092920"/>
              <a:gd name="connsiteY3866" fmla="*/ 5235499 h 11402950"/>
              <a:gd name="connsiteX3867" fmla="*/ 10786241 w 11092920"/>
              <a:gd name="connsiteY3867" fmla="*/ 4909341 h 11402950"/>
              <a:gd name="connsiteX3868" fmla="*/ 10781937 w 11092920"/>
              <a:gd name="connsiteY3868" fmla="*/ 4868578 h 11402950"/>
              <a:gd name="connsiteX3869" fmla="*/ 10704493 w 11092920"/>
              <a:gd name="connsiteY3869" fmla="*/ 4469474 h 11402950"/>
              <a:gd name="connsiteX3870" fmla="*/ 10702345 w 11092920"/>
              <a:gd name="connsiteY3870" fmla="*/ 4441586 h 11402950"/>
              <a:gd name="connsiteX3871" fmla="*/ 10693737 w 11092920"/>
              <a:gd name="connsiteY3871" fmla="*/ 4456601 h 11402950"/>
              <a:gd name="connsiteX3872" fmla="*/ 10674377 w 11092920"/>
              <a:gd name="connsiteY3872" fmla="*/ 4390085 h 11402950"/>
              <a:gd name="connsiteX3873" fmla="*/ 10667925 w 11092920"/>
              <a:gd name="connsiteY3873" fmla="*/ 4439436 h 11402950"/>
              <a:gd name="connsiteX3874" fmla="*/ 10665773 w 11092920"/>
              <a:gd name="connsiteY3874" fmla="*/ 4426558 h 11402950"/>
              <a:gd name="connsiteX3875" fmla="*/ 10661469 w 11092920"/>
              <a:gd name="connsiteY3875" fmla="*/ 4411544 h 11402950"/>
              <a:gd name="connsiteX3876" fmla="*/ 10657169 w 11092920"/>
              <a:gd name="connsiteY3876" fmla="*/ 4330006 h 11402950"/>
              <a:gd name="connsiteX3877" fmla="*/ 10663621 w 11092920"/>
              <a:gd name="connsiteY3877" fmla="*/ 4353609 h 11402950"/>
              <a:gd name="connsiteX3878" fmla="*/ 10650713 w 11092920"/>
              <a:gd name="connsiteY3878" fmla="*/ 4269927 h 11402950"/>
              <a:gd name="connsiteX3879" fmla="*/ 10549609 w 11092920"/>
              <a:gd name="connsiteY3879" fmla="*/ 3868680 h 11402950"/>
              <a:gd name="connsiteX3880" fmla="*/ 10480769 w 11092920"/>
              <a:gd name="connsiteY3880" fmla="*/ 3666985 h 11402950"/>
              <a:gd name="connsiteX3881" fmla="*/ 10450653 w 11092920"/>
              <a:gd name="connsiteY3881" fmla="*/ 3591892 h 11402950"/>
              <a:gd name="connsiteX3882" fmla="*/ 10457105 w 11092920"/>
              <a:gd name="connsiteY3882" fmla="*/ 3587596 h 11402950"/>
              <a:gd name="connsiteX3883" fmla="*/ 10713101 w 11092920"/>
              <a:gd name="connsiteY3883" fmla="*/ 4291382 h 11402950"/>
              <a:gd name="connsiteX3884" fmla="*/ 10753973 w 11092920"/>
              <a:gd name="connsiteY3884" fmla="*/ 4405106 h 11402950"/>
              <a:gd name="connsiteX3885" fmla="*/ 10721705 w 11092920"/>
              <a:gd name="connsiteY3885" fmla="*/ 4287090 h 11402950"/>
              <a:gd name="connsiteX3886" fmla="*/ 10741065 w 11092920"/>
              <a:gd name="connsiteY3886" fmla="*/ 4282800 h 11402950"/>
              <a:gd name="connsiteX3887" fmla="*/ 10799149 w 11092920"/>
              <a:gd name="connsiteY3887" fmla="*/ 4508098 h 11402950"/>
              <a:gd name="connsiteX3888" fmla="*/ 10796997 w 11092920"/>
              <a:gd name="connsiteY3888" fmla="*/ 4520973 h 11402950"/>
              <a:gd name="connsiteX3889" fmla="*/ 10822813 w 11092920"/>
              <a:gd name="connsiteY3889" fmla="*/ 4593926 h 11402950"/>
              <a:gd name="connsiteX3890" fmla="*/ 10848625 w 11092920"/>
              <a:gd name="connsiteY3890" fmla="*/ 4724816 h 11402950"/>
              <a:gd name="connsiteX3891" fmla="*/ 10880893 w 11092920"/>
              <a:gd name="connsiteY3891" fmla="*/ 4932947 h 11402950"/>
              <a:gd name="connsiteX3892" fmla="*/ 10885197 w 11092920"/>
              <a:gd name="connsiteY3892" fmla="*/ 5104604 h 11402950"/>
              <a:gd name="connsiteX3893" fmla="*/ 10906709 w 11092920"/>
              <a:gd name="connsiteY3893" fmla="*/ 5362084 h 11402950"/>
              <a:gd name="connsiteX3894" fmla="*/ 10915313 w 11092920"/>
              <a:gd name="connsiteY3894" fmla="*/ 5621715 h 11402950"/>
              <a:gd name="connsiteX3895" fmla="*/ 10911013 w 11092920"/>
              <a:gd name="connsiteY3895" fmla="*/ 5630298 h 11402950"/>
              <a:gd name="connsiteX3896" fmla="*/ 10911013 w 11092920"/>
              <a:gd name="connsiteY3896" fmla="*/ 5638878 h 11402950"/>
              <a:gd name="connsiteX3897" fmla="*/ 10915313 w 11092920"/>
              <a:gd name="connsiteY3897" fmla="*/ 5621715 h 11402950"/>
              <a:gd name="connsiteX3898" fmla="*/ 10919617 w 11092920"/>
              <a:gd name="connsiteY3898" fmla="*/ 5765473 h 11402950"/>
              <a:gd name="connsiteX3899" fmla="*/ 10855081 w 11092920"/>
              <a:gd name="connsiteY3899" fmla="*/ 6422055 h 11402950"/>
              <a:gd name="connsiteX3900" fmla="*/ 10822813 w 11092920"/>
              <a:gd name="connsiteY3900" fmla="*/ 6561526 h 11402950"/>
              <a:gd name="connsiteX3901" fmla="*/ 10814205 w 11092920"/>
              <a:gd name="connsiteY3901" fmla="*/ 6666665 h 11402950"/>
              <a:gd name="connsiteX3902" fmla="*/ 10753973 w 11092920"/>
              <a:gd name="connsiteY3902" fmla="*/ 6909129 h 11402950"/>
              <a:gd name="connsiteX3903" fmla="*/ 10753973 w 11092920"/>
              <a:gd name="connsiteY3903" fmla="*/ 6898400 h 11402950"/>
              <a:gd name="connsiteX3904" fmla="*/ 10749669 w 11092920"/>
              <a:gd name="connsiteY3904" fmla="*/ 6911274 h 11402950"/>
              <a:gd name="connsiteX3905" fmla="*/ 10661469 w 11092920"/>
              <a:gd name="connsiteY3905" fmla="*/ 7246003 h 11402950"/>
              <a:gd name="connsiteX3906" fmla="*/ 10659321 w 11092920"/>
              <a:gd name="connsiteY3906" fmla="*/ 7271752 h 11402950"/>
              <a:gd name="connsiteX3907" fmla="*/ 10661469 w 11092920"/>
              <a:gd name="connsiteY3907" fmla="*/ 7271752 h 11402950"/>
              <a:gd name="connsiteX3908" fmla="*/ 10676529 w 11092920"/>
              <a:gd name="connsiteY3908" fmla="*/ 7228838 h 11402950"/>
              <a:gd name="connsiteX3909" fmla="*/ 10682981 w 11092920"/>
              <a:gd name="connsiteY3909" fmla="*/ 7207381 h 11402950"/>
              <a:gd name="connsiteX3910" fmla="*/ 10732461 w 11092920"/>
              <a:gd name="connsiteY3910" fmla="*/ 7050745 h 11402950"/>
              <a:gd name="connsiteX3911" fmla="*/ 10730309 w 11092920"/>
              <a:gd name="connsiteY3911" fmla="*/ 7044308 h 11402950"/>
              <a:gd name="connsiteX3912" fmla="*/ 10760425 w 11092920"/>
              <a:gd name="connsiteY3912" fmla="*/ 6939168 h 11402950"/>
              <a:gd name="connsiteX3913" fmla="*/ 10794845 w 11092920"/>
              <a:gd name="connsiteY3913" fmla="*/ 6840466 h 11402950"/>
              <a:gd name="connsiteX3914" fmla="*/ 10786241 w 11092920"/>
              <a:gd name="connsiteY3914" fmla="*/ 6915566 h 11402950"/>
              <a:gd name="connsiteX3915" fmla="*/ 10751821 w 11092920"/>
              <a:gd name="connsiteY3915" fmla="*/ 7050745 h 11402950"/>
              <a:gd name="connsiteX3916" fmla="*/ 10747517 w 11092920"/>
              <a:gd name="connsiteY3916" fmla="*/ 7055036 h 11402950"/>
              <a:gd name="connsiteX3917" fmla="*/ 10730309 w 11092920"/>
              <a:gd name="connsiteY3917" fmla="*/ 7115116 h 11402950"/>
              <a:gd name="connsiteX3918" fmla="*/ 10723857 w 11092920"/>
              <a:gd name="connsiteY3918" fmla="*/ 7145156 h 11402950"/>
              <a:gd name="connsiteX3919" fmla="*/ 10693737 w 11092920"/>
              <a:gd name="connsiteY3919" fmla="*/ 7243858 h 11402950"/>
              <a:gd name="connsiteX3920" fmla="*/ 10708797 w 11092920"/>
              <a:gd name="connsiteY3920" fmla="*/ 7250294 h 11402950"/>
              <a:gd name="connsiteX3921" fmla="*/ 10794845 w 11092920"/>
              <a:gd name="connsiteY3921" fmla="*/ 6954188 h 11402950"/>
              <a:gd name="connsiteX3922" fmla="*/ 10885197 w 11092920"/>
              <a:gd name="connsiteY3922" fmla="*/ 6675248 h 11402950"/>
              <a:gd name="connsiteX3923" fmla="*/ 10921769 w 11092920"/>
              <a:gd name="connsiteY3923" fmla="*/ 6471406 h 11402950"/>
              <a:gd name="connsiteX3924" fmla="*/ 10951885 w 11092920"/>
              <a:gd name="connsiteY3924" fmla="*/ 6267565 h 11402950"/>
              <a:gd name="connsiteX3925" fmla="*/ 10958337 w 11092920"/>
              <a:gd name="connsiteY3925" fmla="*/ 6256836 h 11402950"/>
              <a:gd name="connsiteX3926" fmla="*/ 10982001 w 11092920"/>
              <a:gd name="connsiteY3926" fmla="*/ 6016518 h 11402950"/>
              <a:gd name="connsiteX3927" fmla="*/ 10992757 w 11092920"/>
              <a:gd name="connsiteY3927" fmla="*/ 5827697 h 11402950"/>
              <a:gd name="connsiteX3928" fmla="*/ 10997061 w 11092920"/>
              <a:gd name="connsiteY3928" fmla="*/ 5638878 h 11402950"/>
              <a:gd name="connsiteX3929" fmla="*/ 11009965 w 11092920"/>
              <a:gd name="connsiteY3929" fmla="*/ 5490825 h 11402950"/>
              <a:gd name="connsiteX3930" fmla="*/ 11012117 w 11092920"/>
              <a:gd name="connsiteY3930" fmla="*/ 5516580 h 11402950"/>
              <a:gd name="connsiteX3931" fmla="*/ 11018573 w 11092920"/>
              <a:gd name="connsiteY3931" fmla="*/ 5486534 h 11402950"/>
              <a:gd name="connsiteX3932" fmla="*/ 11042233 w 11092920"/>
              <a:gd name="connsiteY3932" fmla="*/ 5379254 h 11402950"/>
              <a:gd name="connsiteX3933" fmla="*/ 11052993 w 11092920"/>
              <a:gd name="connsiteY3933" fmla="*/ 5413585 h 11402950"/>
              <a:gd name="connsiteX3934" fmla="*/ 11037933 w 11092920"/>
              <a:gd name="connsiteY3934" fmla="*/ 5484388 h 11402950"/>
              <a:gd name="connsiteX3935" fmla="*/ 11040085 w 11092920"/>
              <a:gd name="connsiteY3935" fmla="*/ 5589531 h 11402950"/>
              <a:gd name="connsiteX3936" fmla="*/ 11042233 w 11092920"/>
              <a:gd name="connsiteY3936" fmla="*/ 5621715 h 11402950"/>
              <a:gd name="connsiteX3937" fmla="*/ 11048689 w 11092920"/>
              <a:gd name="connsiteY3937" fmla="*/ 5634588 h 11402950"/>
              <a:gd name="connsiteX3938" fmla="*/ 11059445 w 11092920"/>
              <a:gd name="connsiteY3938" fmla="*/ 5761180 h 11402950"/>
              <a:gd name="connsiteX3939" fmla="*/ 11055141 w 11092920"/>
              <a:gd name="connsiteY3939" fmla="*/ 5922108 h 11402950"/>
              <a:gd name="connsiteX3940" fmla="*/ 11044385 w 11092920"/>
              <a:gd name="connsiteY3940" fmla="*/ 6083035 h 11402950"/>
              <a:gd name="connsiteX3941" fmla="*/ 11022873 w 11092920"/>
              <a:gd name="connsiteY3941" fmla="*/ 6261128 h 11402950"/>
              <a:gd name="connsiteX3942" fmla="*/ 11012117 w 11092920"/>
              <a:gd name="connsiteY3942" fmla="*/ 6308333 h 11402950"/>
              <a:gd name="connsiteX3943" fmla="*/ 11009965 w 11092920"/>
              <a:gd name="connsiteY3943" fmla="*/ 6314770 h 11402950"/>
              <a:gd name="connsiteX3944" fmla="*/ 11009965 w 11092920"/>
              <a:gd name="connsiteY3944" fmla="*/ 6374850 h 11402950"/>
              <a:gd name="connsiteX3945" fmla="*/ 10992757 w 11092920"/>
              <a:gd name="connsiteY3945" fmla="*/ 6482135 h 11402950"/>
              <a:gd name="connsiteX3946" fmla="*/ 10960489 w 11092920"/>
              <a:gd name="connsiteY3946" fmla="*/ 6660228 h 11402950"/>
              <a:gd name="connsiteX3947" fmla="*/ 10951885 w 11092920"/>
              <a:gd name="connsiteY3947" fmla="*/ 6722453 h 11402950"/>
              <a:gd name="connsiteX3948" fmla="*/ 10954037 w 11092920"/>
              <a:gd name="connsiteY3948" fmla="*/ 6739619 h 11402950"/>
              <a:gd name="connsiteX3949" fmla="*/ 10936825 w 11092920"/>
              <a:gd name="connsiteY3949" fmla="*/ 6834029 h 11402950"/>
              <a:gd name="connsiteX3950" fmla="*/ 10933425 w 11092920"/>
              <a:gd name="connsiteY3950" fmla="*/ 6853235 h 11402950"/>
              <a:gd name="connsiteX3951" fmla="*/ 10932525 w 11092920"/>
              <a:gd name="connsiteY3951" fmla="*/ 6855486 h 11402950"/>
              <a:gd name="connsiteX3952" fmla="*/ 10930373 w 11092920"/>
              <a:gd name="connsiteY3952" fmla="*/ 6870506 h 11402950"/>
              <a:gd name="connsiteX3953" fmla="*/ 10933425 w 11092920"/>
              <a:gd name="connsiteY3953" fmla="*/ 6853235 h 11402950"/>
              <a:gd name="connsiteX3954" fmla="*/ 10945429 w 11092920"/>
              <a:gd name="connsiteY3954" fmla="*/ 6823301 h 11402950"/>
              <a:gd name="connsiteX3955" fmla="*/ 10977697 w 11092920"/>
              <a:gd name="connsiteY3955" fmla="*/ 6677393 h 11402950"/>
              <a:gd name="connsiteX3956" fmla="*/ 10975549 w 11092920"/>
              <a:gd name="connsiteY3956" fmla="*/ 6658082 h 11402950"/>
              <a:gd name="connsiteX3957" fmla="*/ 10979849 w 11092920"/>
              <a:gd name="connsiteY3957" fmla="*/ 6608731 h 11402950"/>
              <a:gd name="connsiteX3958" fmla="*/ 11014269 w 11092920"/>
              <a:gd name="connsiteY3958" fmla="*/ 6441367 h 11402950"/>
              <a:gd name="connsiteX3959" fmla="*/ 11014269 w 11092920"/>
              <a:gd name="connsiteY3959" fmla="*/ 6396307 h 11402950"/>
              <a:gd name="connsiteX3960" fmla="*/ 11052993 w 11092920"/>
              <a:gd name="connsiteY3960" fmla="*/ 6168863 h 11402950"/>
              <a:gd name="connsiteX3961" fmla="*/ 11068049 w 11092920"/>
              <a:gd name="connsiteY3961" fmla="*/ 6171009 h 11402950"/>
              <a:gd name="connsiteX3962" fmla="*/ 11009965 w 11092920"/>
              <a:gd name="connsiteY3962" fmla="*/ 6595857 h 11402950"/>
              <a:gd name="connsiteX3963" fmla="*/ 11005665 w 11092920"/>
              <a:gd name="connsiteY3963" fmla="*/ 6628042 h 11402950"/>
              <a:gd name="connsiteX3964" fmla="*/ 10990605 w 11092920"/>
              <a:gd name="connsiteY3964" fmla="*/ 6698850 h 11402950"/>
              <a:gd name="connsiteX3965" fmla="*/ 10966941 w 11092920"/>
              <a:gd name="connsiteY3965" fmla="*/ 6808281 h 11402950"/>
              <a:gd name="connsiteX3966" fmla="*/ 10956185 w 11092920"/>
              <a:gd name="connsiteY3966" fmla="*/ 6872652 h 11402950"/>
              <a:gd name="connsiteX3967" fmla="*/ 10954037 w 11092920"/>
              <a:gd name="connsiteY3967" fmla="*/ 6879089 h 11402950"/>
              <a:gd name="connsiteX3968" fmla="*/ 10938977 w 11092920"/>
              <a:gd name="connsiteY3968" fmla="*/ 6986374 h 11402950"/>
              <a:gd name="connsiteX3969" fmla="*/ 10801301 w 11092920"/>
              <a:gd name="connsiteY3969" fmla="*/ 7430533 h 11402950"/>
              <a:gd name="connsiteX3970" fmla="*/ 10779789 w 11092920"/>
              <a:gd name="connsiteY3970" fmla="*/ 7428388 h 11402950"/>
              <a:gd name="connsiteX3971" fmla="*/ 10781937 w 11092920"/>
              <a:gd name="connsiteY3971" fmla="*/ 7419804 h 11402950"/>
              <a:gd name="connsiteX3972" fmla="*/ 10775485 w 11092920"/>
              <a:gd name="connsiteY3972" fmla="*/ 7426242 h 11402950"/>
              <a:gd name="connsiteX3973" fmla="*/ 10695889 w 11092920"/>
              <a:gd name="connsiteY3973" fmla="*/ 7657977 h 11402950"/>
              <a:gd name="connsiteX3974" fmla="*/ 10691589 w 11092920"/>
              <a:gd name="connsiteY3974" fmla="*/ 7668706 h 11402950"/>
              <a:gd name="connsiteX3975" fmla="*/ 10665773 w 11092920"/>
              <a:gd name="connsiteY3975" fmla="*/ 7775990 h 11402950"/>
              <a:gd name="connsiteX3976" fmla="*/ 10566817 w 11092920"/>
              <a:gd name="connsiteY3976" fmla="*/ 8001289 h 11402950"/>
              <a:gd name="connsiteX3977" fmla="*/ 10461409 w 11092920"/>
              <a:gd name="connsiteY3977" fmla="*/ 8215858 h 11402950"/>
              <a:gd name="connsiteX3978" fmla="*/ 10358149 w 11092920"/>
              <a:gd name="connsiteY3978" fmla="*/ 8385369 h 11402950"/>
              <a:gd name="connsiteX3979" fmla="*/ 10214017 w 11092920"/>
              <a:gd name="connsiteY3979" fmla="*/ 8629978 h 11402950"/>
              <a:gd name="connsiteX3980" fmla="*/ 10237681 w 11092920"/>
              <a:gd name="connsiteY3980" fmla="*/ 8608521 h 11402950"/>
              <a:gd name="connsiteX3981" fmla="*/ 10095701 w 11092920"/>
              <a:gd name="connsiteY3981" fmla="*/ 8816654 h 11402950"/>
              <a:gd name="connsiteX3982" fmla="*/ 9964477 w 11092920"/>
              <a:gd name="connsiteY3982" fmla="*/ 8996893 h 11402950"/>
              <a:gd name="connsiteX3983" fmla="*/ 9837556 w 11092920"/>
              <a:gd name="connsiteY3983" fmla="*/ 9170694 h 11402950"/>
              <a:gd name="connsiteX3984" fmla="*/ 9723542 w 11092920"/>
              <a:gd name="connsiteY3984" fmla="*/ 9305873 h 11402950"/>
              <a:gd name="connsiteX3985" fmla="*/ 9631040 w 11092920"/>
              <a:gd name="connsiteY3985" fmla="*/ 9417450 h 11402950"/>
              <a:gd name="connsiteX3986" fmla="*/ 9622435 w 11092920"/>
              <a:gd name="connsiteY3986" fmla="*/ 9421741 h 11402950"/>
              <a:gd name="connsiteX3987" fmla="*/ 9620284 w 11092920"/>
              <a:gd name="connsiteY3987" fmla="*/ 9423887 h 11402950"/>
              <a:gd name="connsiteX3988" fmla="*/ 9631040 w 11092920"/>
              <a:gd name="connsiteY3988" fmla="*/ 9417450 h 11402950"/>
              <a:gd name="connsiteX3989" fmla="*/ 9628888 w 11092920"/>
              <a:gd name="connsiteY3989" fmla="*/ 9430324 h 11402950"/>
              <a:gd name="connsiteX3990" fmla="*/ 9482606 w 11092920"/>
              <a:gd name="connsiteY3990" fmla="*/ 9584814 h 11402950"/>
              <a:gd name="connsiteX3991" fmla="*/ 9325568 w 11092920"/>
              <a:gd name="connsiteY3991" fmla="*/ 9735013 h 11402950"/>
              <a:gd name="connsiteX3992" fmla="*/ 9073876 w 11092920"/>
              <a:gd name="connsiteY3992" fmla="*/ 9945292 h 11402950"/>
              <a:gd name="connsiteX3993" fmla="*/ 9026549 w 11092920"/>
              <a:gd name="connsiteY3993" fmla="*/ 9945292 h 11402950"/>
              <a:gd name="connsiteX3994" fmla="*/ 9054515 w 11092920"/>
              <a:gd name="connsiteY3994" fmla="*/ 9923835 h 11402950"/>
              <a:gd name="connsiteX3995" fmla="*/ 9052364 w 11092920"/>
              <a:gd name="connsiteY3995" fmla="*/ 9923835 h 11402950"/>
              <a:gd name="connsiteX3996" fmla="*/ 9110446 w 11092920"/>
              <a:gd name="connsiteY3996" fmla="*/ 9861609 h 11402950"/>
              <a:gd name="connsiteX3997" fmla="*/ 9043759 w 11092920"/>
              <a:gd name="connsiteY3997" fmla="*/ 9910960 h 11402950"/>
              <a:gd name="connsiteX3998" fmla="*/ 8942652 w 11092920"/>
              <a:gd name="connsiteY3998" fmla="*/ 9988205 h 11402950"/>
              <a:gd name="connsiteX3999" fmla="*/ 8837242 w 11092920"/>
              <a:gd name="connsiteY3999" fmla="*/ 10061159 h 11402950"/>
              <a:gd name="connsiteX4000" fmla="*/ 8660843 w 11092920"/>
              <a:gd name="connsiteY4000" fmla="*/ 10181318 h 11402950"/>
              <a:gd name="connsiteX4001" fmla="*/ 8525317 w 11092920"/>
              <a:gd name="connsiteY4001" fmla="*/ 10273583 h 11402950"/>
              <a:gd name="connsiteX4002" fmla="*/ 8381186 w 11092920"/>
              <a:gd name="connsiteY4002" fmla="*/ 10352974 h 11402950"/>
              <a:gd name="connsiteX4003" fmla="*/ 8290834 w 11092920"/>
              <a:gd name="connsiteY4003" fmla="*/ 10406617 h 11402950"/>
              <a:gd name="connsiteX4004" fmla="*/ 8297288 w 11092920"/>
              <a:gd name="connsiteY4004" fmla="*/ 10432365 h 11402950"/>
              <a:gd name="connsiteX4005" fmla="*/ 8336010 w 11092920"/>
              <a:gd name="connsiteY4005" fmla="*/ 10419491 h 11402950"/>
              <a:gd name="connsiteX4006" fmla="*/ 8368278 w 11092920"/>
              <a:gd name="connsiteY4006" fmla="*/ 10402325 h 11402950"/>
              <a:gd name="connsiteX4007" fmla="*/ 8495200 w 11092920"/>
              <a:gd name="connsiteY4007" fmla="*/ 10327226 h 11402950"/>
              <a:gd name="connsiteX4008" fmla="*/ 8531770 w 11092920"/>
              <a:gd name="connsiteY4008" fmla="*/ 10299332 h 11402950"/>
              <a:gd name="connsiteX4009" fmla="*/ 8579097 w 11092920"/>
              <a:gd name="connsiteY4009" fmla="*/ 10269292 h 11402950"/>
              <a:gd name="connsiteX4010" fmla="*/ 8746892 w 11092920"/>
              <a:gd name="connsiteY4010" fmla="*/ 10162007 h 11402950"/>
              <a:gd name="connsiteX4011" fmla="*/ 8841545 w 11092920"/>
              <a:gd name="connsiteY4011" fmla="*/ 10095490 h 11402950"/>
              <a:gd name="connsiteX4012" fmla="*/ 8832940 w 11092920"/>
              <a:gd name="connsiteY4012" fmla="*/ 10127676 h 11402950"/>
              <a:gd name="connsiteX4013" fmla="*/ 8673750 w 11092920"/>
              <a:gd name="connsiteY4013" fmla="*/ 10241398 h 11402950"/>
              <a:gd name="connsiteX4014" fmla="*/ 8533922 w 11092920"/>
              <a:gd name="connsiteY4014" fmla="*/ 10340100 h 11402950"/>
              <a:gd name="connsiteX4015" fmla="*/ 8381186 w 11092920"/>
              <a:gd name="connsiteY4015" fmla="*/ 10425928 h 11402950"/>
              <a:gd name="connsiteX4016" fmla="*/ 8245660 w 11092920"/>
              <a:gd name="connsiteY4016" fmla="*/ 10477425 h 11402950"/>
              <a:gd name="connsiteX4017" fmla="*/ 8234903 w 11092920"/>
              <a:gd name="connsiteY4017" fmla="*/ 10475279 h 11402950"/>
              <a:gd name="connsiteX4018" fmla="*/ 8239206 w 11092920"/>
              <a:gd name="connsiteY4018" fmla="*/ 10453822 h 11402950"/>
              <a:gd name="connsiteX4019" fmla="*/ 8226298 w 11092920"/>
              <a:gd name="connsiteY4019" fmla="*/ 10447385 h 11402950"/>
              <a:gd name="connsiteX4020" fmla="*/ 8062806 w 11092920"/>
              <a:gd name="connsiteY4020" fmla="*/ 10531067 h 11402950"/>
              <a:gd name="connsiteX4021" fmla="*/ 8064958 w 11092920"/>
              <a:gd name="connsiteY4021" fmla="*/ 10531067 h 11402950"/>
              <a:gd name="connsiteX4022" fmla="*/ 7867046 w 11092920"/>
              <a:gd name="connsiteY4022" fmla="*/ 10629769 h 11402950"/>
              <a:gd name="connsiteX4023" fmla="*/ 7641169 w 11092920"/>
              <a:gd name="connsiteY4023" fmla="*/ 10724180 h 11402950"/>
              <a:gd name="connsiteX4024" fmla="*/ 7636866 w 11092920"/>
              <a:gd name="connsiteY4024" fmla="*/ 10734908 h 11402950"/>
              <a:gd name="connsiteX4025" fmla="*/ 7608900 w 11092920"/>
              <a:gd name="connsiteY4025" fmla="*/ 10745637 h 11402950"/>
              <a:gd name="connsiteX4026" fmla="*/ 7542213 w 11092920"/>
              <a:gd name="connsiteY4026" fmla="*/ 10790697 h 11402950"/>
              <a:gd name="connsiteX4027" fmla="*/ 7342150 w 11092920"/>
              <a:gd name="connsiteY4027" fmla="*/ 10878670 h 11402950"/>
              <a:gd name="connsiteX4028" fmla="*/ 7335696 w 11092920"/>
              <a:gd name="connsiteY4028" fmla="*/ 10887253 h 11402950"/>
              <a:gd name="connsiteX4029" fmla="*/ 7210926 w 11092920"/>
              <a:gd name="connsiteY4029" fmla="*/ 10925876 h 11402950"/>
              <a:gd name="connsiteX4030" fmla="*/ 7208776 w 11092920"/>
              <a:gd name="connsiteY4030" fmla="*/ 10925876 h 11402950"/>
              <a:gd name="connsiteX4031" fmla="*/ 7210926 w 11092920"/>
              <a:gd name="connsiteY4031" fmla="*/ 10932313 h 11402950"/>
              <a:gd name="connsiteX4032" fmla="*/ 7062493 w 11092920"/>
              <a:gd name="connsiteY4032" fmla="*/ 11000975 h 11402950"/>
              <a:gd name="connsiteX4033" fmla="*/ 6954932 w 11092920"/>
              <a:gd name="connsiteY4033" fmla="*/ 11026723 h 11402950"/>
              <a:gd name="connsiteX4034" fmla="*/ 6920513 w 11092920"/>
              <a:gd name="connsiteY4034" fmla="*/ 11033161 h 11402950"/>
              <a:gd name="connsiteX4035" fmla="*/ 6701090 w 11092920"/>
              <a:gd name="connsiteY4035" fmla="*/ 11080366 h 11402950"/>
              <a:gd name="connsiteX4036" fmla="*/ 6621494 w 11092920"/>
              <a:gd name="connsiteY4036" fmla="*/ 11086803 h 11402950"/>
              <a:gd name="connsiteX4037" fmla="*/ 6634402 w 11092920"/>
              <a:gd name="connsiteY4037" fmla="*/ 11080366 h 11402950"/>
              <a:gd name="connsiteX4038" fmla="*/ 6632250 w 11092920"/>
              <a:gd name="connsiteY4038" fmla="*/ 11080366 h 11402950"/>
              <a:gd name="connsiteX4039" fmla="*/ 6621494 w 11092920"/>
              <a:gd name="connsiteY4039" fmla="*/ 11086803 h 11402950"/>
              <a:gd name="connsiteX4040" fmla="*/ 6290208 w 11092920"/>
              <a:gd name="connsiteY4040" fmla="*/ 11140445 h 11402950"/>
              <a:gd name="connsiteX4041" fmla="*/ 5956770 w 11092920"/>
              <a:gd name="connsiteY4041" fmla="*/ 11164048 h 11402950"/>
              <a:gd name="connsiteX4042" fmla="*/ 5855663 w 11092920"/>
              <a:gd name="connsiteY4042" fmla="*/ 11149028 h 11402950"/>
              <a:gd name="connsiteX4043" fmla="*/ 5048958 w 11092920"/>
              <a:gd name="connsiteY4043" fmla="*/ 11116843 h 11402950"/>
              <a:gd name="connsiteX4044" fmla="*/ 4569238 w 11092920"/>
              <a:gd name="connsiteY4044" fmla="*/ 11048180 h 11402950"/>
              <a:gd name="connsiteX4045" fmla="*/ 4257313 w 11092920"/>
              <a:gd name="connsiteY4045" fmla="*/ 10970935 h 11402950"/>
              <a:gd name="connsiteX4046" fmla="*/ 4046494 w 11092920"/>
              <a:gd name="connsiteY4046" fmla="*/ 10893690 h 11402950"/>
              <a:gd name="connsiteX4047" fmla="*/ 4022831 w 11092920"/>
              <a:gd name="connsiteY4047" fmla="*/ 10889399 h 11402950"/>
              <a:gd name="connsiteX4048" fmla="*/ 3792651 w 11092920"/>
              <a:gd name="connsiteY4048" fmla="*/ 10807862 h 11402950"/>
              <a:gd name="connsiteX4049" fmla="*/ 3624856 w 11092920"/>
              <a:gd name="connsiteY4049" fmla="*/ 10741346 h 11402950"/>
              <a:gd name="connsiteX4050" fmla="*/ 3467818 w 11092920"/>
              <a:gd name="connsiteY4050" fmla="*/ 10668392 h 11402950"/>
              <a:gd name="connsiteX4051" fmla="*/ 3343048 w 11092920"/>
              <a:gd name="connsiteY4051" fmla="*/ 10610458 h 11402950"/>
              <a:gd name="connsiteX4052" fmla="*/ 3287116 w 11092920"/>
              <a:gd name="connsiteY4052" fmla="*/ 10580418 h 11402950"/>
              <a:gd name="connsiteX4053" fmla="*/ 3257000 w 11092920"/>
              <a:gd name="connsiteY4053" fmla="*/ 10567544 h 11402950"/>
              <a:gd name="connsiteX4054" fmla="*/ 3192463 w 11092920"/>
              <a:gd name="connsiteY4054" fmla="*/ 10522484 h 11402950"/>
              <a:gd name="connsiteX4055" fmla="*/ 3117171 w 11092920"/>
              <a:gd name="connsiteY4055" fmla="*/ 10483862 h 11402950"/>
              <a:gd name="connsiteX4056" fmla="*/ 3110717 w 11092920"/>
              <a:gd name="connsiteY4056" fmla="*/ 10483862 h 11402950"/>
              <a:gd name="connsiteX4057" fmla="*/ 3093507 w 11092920"/>
              <a:gd name="connsiteY4057" fmla="*/ 10488153 h 11402950"/>
              <a:gd name="connsiteX4058" fmla="*/ 3166648 w 11092920"/>
              <a:gd name="connsiteY4058" fmla="*/ 10528921 h 11402950"/>
              <a:gd name="connsiteX4059" fmla="*/ 3371014 w 11092920"/>
              <a:gd name="connsiteY4059" fmla="*/ 10634061 h 11402950"/>
              <a:gd name="connsiteX4060" fmla="*/ 3452760 w 11092920"/>
              <a:gd name="connsiteY4060" fmla="*/ 10687703 h 11402950"/>
              <a:gd name="connsiteX4061" fmla="*/ 3476423 w 11092920"/>
              <a:gd name="connsiteY4061" fmla="*/ 10696286 h 11402950"/>
              <a:gd name="connsiteX4062" fmla="*/ 3616252 w 11092920"/>
              <a:gd name="connsiteY4062" fmla="*/ 10756365 h 11402950"/>
              <a:gd name="connsiteX4063" fmla="*/ 3678637 w 11092920"/>
              <a:gd name="connsiteY4063" fmla="*/ 10784260 h 11402950"/>
              <a:gd name="connsiteX4064" fmla="*/ 3674334 w 11092920"/>
              <a:gd name="connsiteY4064" fmla="*/ 10799279 h 11402950"/>
              <a:gd name="connsiteX4065" fmla="*/ 3609798 w 11092920"/>
              <a:gd name="connsiteY4065" fmla="*/ 10775677 h 11402950"/>
              <a:gd name="connsiteX4066" fmla="*/ 3433399 w 11092920"/>
              <a:gd name="connsiteY4066" fmla="*/ 10717743 h 11402950"/>
              <a:gd name="connsiteX4067" fmla="*/ 3401130 w 11092920"/>
              <a:gd name="connsiteY4067" fmla="*/ 10694140 h 11402950"/>
              <a:gd name="connsiteX4068" fmla="*/ 3431248 w 11092920"/>
              <a:gd name="connsiteY4068" fmla="*/ 10691994 h 11402950"/>
              <a:gd name="connsiteX4069" fmla="*/ 3414038 w 11092920"/>
              <a:gd name="connsiteY4069" fmla="*/ 10687703 h 11402950"/>
              <a:gd name="connsiteX4070" fmla="*/ 3203219 w 11092920"/>
              <a:gd name="connsiteY4070" fmla="*/ 10595438 h 11402950"/>
              <a:gd name="connsiteX4071" fmla="*/ 3007459 w 11092920"/>
              <a:gd name="connsiteY4071" fmla="*/ 10479570 h 11402950"/>
              <a:gd name="connsiteX4072" fmla="*/ 2697684 w 11092920"/>
              <a:gd name="connsiteY4072" fmla="*/ 10280020 h 11402950"/>
              <a:gd name="connsiteX4073" fmla="*/ 2519134 w 11092920"/>
              <a:gd name="connsiteY4073" fmla="*/ 10159861 h 11402950"/>
              <a:gd name="connsiteX4074" fmla="*/ 2428783 w 11092920"/>
              <a:gd name="connsiteY4074" fmla="*/ 10084762 h 11402950"/>
              <a:gd name="connsiteX4075" fmla="*/ 2082438 w 11092920"/>
              <a:gd name="connsiteY4075" fmla="*/ 9805821 h 11402950"/>
              <a:gd name="connsiteX4076" fmla="*/ 2056623 w 11092920"/>
              <a:gd name="connsiteY4076" fmla="*/ 9782218 h 11402950"/>
              <a:gd name="connsiteX4077" fmla="*/ 2037262 w 11092920"/>
              <a:gd name="connsiteY4077" fmla="*/ 9775781 h 11402950"/>
              <a:gd name="connsiteX4078" fmla="*/ 1890980 w 11092920"/>
              <a:gd name="connsiteY4078" fmla="*/ 9634165 h 11402950"/>
              <a:gd name="connsiteX4079" fmla="*/ 1736094 w 11092920"/>
              <a:gd name="connsiteY4079" fmla="*/ 9479675 h 11402950"/>
              <a:gd name="connsiteX4080" fmla="*/ 1602718 w 11092920"/>
              <a:gd name="connsiteY4080" fmla="*/ 9335913 h 11402950"/>
              <a:gd name="connsiteX4081" fmla="*/ 1473646 w 11092920"/>
              <a:gd name="connsiteY4081" fmla="*/ 9190006 h 11402950"/>
              <a:gd name="connsiteX4082" fmla="*/ 1329515 w 11092920"/>
              <a:gd name="connsiteY4082" fmla="*/ 9009767 h 11402950"/>
              <a:gd name="connsiteX4083" fmla="*/ 1295094 w 11092920"/>
              <a:gd name="connsiteY4083" fmla="*/ 8968999 h 11402950"/>
              <a:gd name="connsiteX4084" fmla="*/ 1260675 w 11092920"/>
              <a:gd name="connsiteY4084" fmla="*/ 8904628 h 11402950"/>
              <a:gd name="connsiteX4085" fmla="*/ 1351027 w 11092920"/>
              <a:gd name="connsiteY4085" fmla="*/ 8981873 h 11402950"/>
              <a:gd name="connsiteX4086" fmla="*/ 1680162 w 11092920"/>
              <a:gd name="connsiteY4086" fmla="*/ 9344496 h 11402950"/>
              <a:gd name="connsiteX4087" fmla="*/ 1906038 w 11092920"/>
              <a:gd name="connsiteY4087" fmla="*/ 9571940 h 11402950"/>
              <a:gd name="connsiteX4088" fmla="*/ 1921097 w 11092920"/>
              <a:gd name="connsiteY4088" fmla="*/ 9584814 h 11402950"/>
              <a:gd name="connsiteX4089" fmla="*/ 1908190 w 11092920"/>
              <a:gd name="connsiteY4089" fmla="*/ 9563357 h 11402950"/>
              <a:gd name="connsiteX4090" fmla="*/ 1703824 w 11092920"/>
              <a:gd name="connsiteY4090" fmla="*/ 9357370 h 11402950"/>
              <a:gd name="connsiteX4091" fmla="*/ 1675859 w 11092920"/>
              <a:gd name="connsiteY4091" fmla="*/ 9316602 h 11402950"/>
              <a:gd name="connsiteX4092" fmla="*/ 1619928 w 11092920"/>
              <a:gd name="connsiteY4092" fmla="*/ 9237211 h 11402950"/>
              <a:gd name="connsiteX4093" fmla="*/ 1449982 w 11092920"/>
              <a:gd name="connsiteY4093" fmla="*/ 9048390 h 11402950"/>
              <a:gd name="connsiteX4094" fmla="*/ 1430622 w 11092920"/>
              <a:gd name="connsiteY4094" fmla="*/ 9009767 h 11402950"/>
              <a:gd name="connsiteX4095" fmla="*/ 1441378 w 11092920"/>
              <a:gd name="connsiteY4095" fmla="*/ 9007621 h 11402950"/>
              <a:gd name="connsiteX4096" fmla="*/ 1533879 w 11092920"/>
              <a:gd name="connsiteY4096" fmla="*/ 9102032 h 11402950"/>
              <a:gd name="connsiteX4097" fmla="*/ 1540333 w 11092920"/>
              <a:gd name="connsiteY4097" fmla="*/ 9117052 h 11402950"/>
              <a:gd name="connsiteX4098" fmla="*/ 1626382 w 11092920"/>
              <a:gd name="connsiteY4098" fmla="*/ 9226483 h 11402950"/>
              <a:gd name="connsiteX4099" fmla="*/ 1628532 w 11092920"/>
              <a:gd name="connsiteY4099" fmla="*/ 9232920 h 11402950"/>
              <a:gd name="connsiteX4100" fmla="*/ 1675859 w 11092920"/>
              <a:gd name="connsiteY4100" fmla="*/ 9273688 h 11402950"/>
              <a:gd name="connsiteX4101" fmla="*/ 1637137 w 11092920"/>
              <a:gd name="connsiteY4101" fmla="*/ 9228628 h 11402950"/>
              <a:gd name="connsiteX4102" fmla="*/ 1460738 w 11092920"/>
              <a:gd name="connsiteY4102" fmla="*/ 8992601 h 11402950"/>
              <a:gd name="connsiteX4103" fmla="*/ 1441378 w 11092920"/>
              <a:gd name="connsiteY4103" fmla="*/ 8962562 h 11402950"/>
              <a:gd name="connsiteX4104" fmla="*/ 1370388 w 11092920"/>
              <a:gd name="connsiteY4104" fmla="*/ 8878879 h 11402950"/>
              <a:gd name="connsiteX4105" fmla="*/ 1329515 w 11092920"/>
              <a:gd name="connsiteY4105" fmla="*/ 8816654 h 11402950"/>
              <a:gd name="connsiteX4106" fmla="*/ 1428470 w 11092920"/>
              <a:gd name="connsiteY4106" fmla="*/ 8973290 h 11402950"/>
              <a:gd name="connsiteX4107" fmla="*/ 1417714 w 11092920"/>
              <a:gd name="connsiteY4107" fmla="*/ 8979727 h 11402950"/>
              <a:gd name="connsiteX4108" fmla="*/ 1249920 w 11092920"/>
              <a:gd name="connsiteY4108" fmla="*/ 8750138 h 11402950"/>
              <a:gd name="connsiteX4109" fmla="*/ 1191837 w 11092920"/>
              <a:gd name="connsiteY4109" fmla="*/ 8655727 h 11402950"/>
              <a:gd name="connsiteX4110" fmla="*/ 1172475 w 11092920"/>
              <a:gd name="connsiteY4110" fmla="*/ 8623541 h 11402950"/>
              <a:gd name="connsiteX4111" fmla="*/ 1172475 w 11092920"/>
              <a:gd name="connsiteY4111" fmla="*/ 8625687 h 11402950"/>
              <a:gd name="connsiteX4112" fmla="*/ 1166021 w 11092920"/>
              <a:gd name="connsiteY4112" fmla="*/ 8627833 h 11402950"/>
              <a:gd name="connsiteX4113" fmla="*/ 1144510 w 11092920"/>
              <a:gd name="connsiteY4113" fmla="*/ 8625687 h 11402950"/>
              <a:gd name="connsiteX4114" fmla="*/ 1116544 w 11092920"/>
              <a:gd name="connsiteY4114" fmla="*/ 8582773 h 11402950"/>
              <a:gd name="connsiteX4115" fmla="*/ 1101485 w 11092920"/>
              <a:gd name="connsiteY4115" fmla="*/ 8531276 h 11402950"/>
              <a:gd name="connsiteX4116" fmla="*/ 1054158 w 11092920"/>
              <a:gd name="connsiteY4116" fmla="*/ 8439011 h 11402950"/>
              <a:gd name="connsiteX4117" fmla="*/ 1043403 w 11092920"/>
              <a:gd name="connsiteY4117" fmla="*/ 8415409 h 11402950"/>
              <a:gd name="connsiteX4118" fmla="*/ 1017589 w 11092920"/>
              <a:gd name="connsiteY4118" fmla="*/ 8376786 h 11402950"/>
              <a:gd name="connsiteX4119" fmla="*/ 615311 w 11092920"/>
              <a:gd name="connsiteY4119" fmla="*/ 7533526 h 11402950"/>
              <a:gd name="connsiteX4120" fmla="*/ 548624 w 11092920"/>
              <a:gd name="connsiteY4120" fmla="*/ 7361871 h 11402950"/>
              <a:gd name="connsiteX4121" fmla="*/ 527113 w 11092920"/>
              <a:gd name="connsiteY4121" fmla="*/ 7213818 h 11402950"/>
              <a:gd name="connsiteX4122" fmla="*/ 524960 w 11092920"/>
              <a:gd name="connsiteY4122" fmla="*/ 7170904 h 11402950"/>
              <a:gd name="connsiteX4123" fmla="*/ 441064 w 11092920"/>
              <a:gd name="connsiteY4123" fmla="*/ 6883380 h 11402950"/>
              <a:gd name="connsiteX4124" fmla="*/ 408796 w 11092920"/>
              <a:gd name="connsiteY4124" fmla="*/ 6735327 h 11402950"/>
              <a:gd name="connsiteX4125" fmla="*/ 380829 w 11092920"/>
              <a:gd name="connsiteY4125" fmla="*/ 6587274 h 11402950"/>
              <a:gd name="connsiteX4126" fmla="*/ 385133 w 11092920"/>
              <a:gd name="connsiteY4126" fmla="*/ 6578691 h 11402950"/>
              <a:gd name="connsiteX4127" fmla="*/ 382980 w 11092920"/>
              <a:gd name="connsiteY4127" fmla="*/ 6570108 h 11402950"/>
              <a:gd name="connsiteX4128" fmla="*/ 346411 w 11092920"/>
              <a:gd name="connsiteY4128" fmla="*/ 6361976 h 11402950"/>
              <a:gd name="connsiteX4129" fmla="*/ 327049 w 11092920"/>
              <a:gd name="connsiteY4129" fmla="*/ 6203194 h 11402950"/>
              <a:gd name="connsiteX4130" fmla="*/ 318444 w 11092920"/>
              <a:gd name="connsiteY4130" fmla="*/ 6065869 h 11402950"/>
              <a:gd name="connsiteX4131" fmla="*/ 305538 w 11092920"/>
              <a:gd name="connsiteY4131" fmla="*/ 6037975 h 11402950"/>
              <a:gd name="connsiteX4132" fmla="*/ 301234 w 11092920"/>
              <a:gd name="connsiteY4132" fmla="*/ 5866319 h 11402950"/>
              <a:gd name="connsiteX4133" fmla="*/ 311990 w 11092920"/>
              <a:gd name="connsiteY4133" fmla="*/ 4965134 h 11402950"/>
              <a:gd name="connsiteX4134" fmla="*/ 320596 w 11092920"/>
              <a:gd name="connsiteY4134" fmla="*/ 4926513 h 11402950"/>
              <a:gd name="connsiteX4135" fmla="*/ 355016 w 11092920"/>
              <a:gd name="connsiteY4135" fmla="*/ 4684048 h 11402950"/>
              <a:gd name="connsiteX4136" fmla="*/ 352864 w 11092920"/>
              <a:gd name="connsiteY4136" fmla="*/ 4664735 h 11402950"/>
              <a:gd name="connsiteX4137" fmla="*/ 359317 w 11092920"/>
              <a:gd name="connsiteY4137" fmla="*/ 4619677 h 11402950"/>
              <a:gd name="connsiteX4138" fmla="*/ 376528 w 11092920"/>
              <a:gd name="connsiteY4138" fmla="*/ 4510246 h 11402950"/>
              <a:gd name="connsiteX4139" fmla="*/ 389434 w 11092920"/>
              <a:gd name="connsiteY4139" fmla="*/ 4471620 h 11402950"/>
              <a:gd name="connsiteX4140" fmla="*/ 376528 w 11092920"/>
              <a:gd name="connsiteY4140" fmla="*/ 4422273 h 11402950"/>
              <a:gd name="connsiteX4141" fmla="*/ 374376 w 11092920"/>
              <a:gd name="connsiteY4141" fmla="*/ 4430855 h 11402950"/>
              <a:gd name="connsiteX4142" fmla="*/ 365771 w 11092920"/>
              <a:gd name="connsiteY4142" fmla="*/ 4508098 h 11402950"/>
              <a:gd name="connsiteX4143" fmla="*/ 357166 w 11092920"/>
              <a:gd name="connsiteY4143" fmla="*/ 4525265 h 11402950"/>
              <a:gd name="connsiteX4144" fmla="*/ 307689 w 11092920"/>
              <a:gd name="connsiteY4144" fmla="*/ 4746268 h 11402950"/>
              <a:gd name="connsiteX4145" fmla="*/ 292630 w 11092920"/>
              <a:gd name="connsiteY4145" fmla="*/ 4851412 h 11402950"/>
              <a:gd name="connsiteX4146" fmla="*/ 256060 w 11092920"/>
              <a:gd name="connsiteY4146" fmla="*/ 5164686 h 11402950"/>
              <a:gd name="connsiteX4147" fmla="*/ 234548 w 11092920"/>
              <a:gd name="connsiteY4147" fmla="*/ 5310592 h 11402950"/>
              <a:gd name="connsiteX4148" fmla="*/ 225943 w 11092920"/>
              <a:gd name="connsiteY4148" fmla="*/ 5490825 h 11402950"/>
              <a:gd name="connsiteX4149" fmla="*/ 228094 w 11092920"/>
              <a:gd name="connsiteY4149" fmla="*/ 5499411 h 11402950"/>
              <a:gd name="connsiteX4150" fmla="*/ 232397 w 11092920"/>
              <a:gd name="connsiteY4150" fmla="*/ 5546613 h 11402950"/>
              <a:gd name="connsiteX4151" fmla="*/ 208733 w 11092920"/>
              <a:gd name="connsiteY4151" fmla="*/ 5795511 h 11402950"/>
              <a:gd name="connsiteX4152" fmla="*/ 193675 w 11092920"/>
              <a:gd name="connsiteY4152" fmla="*/ 5821260 h 11402950"/>
              <a:gd name="connsiteX4153" fmla="*/ 247454 w 11092920"/>
              <a:gd name="connsiteY4153" fmla="*/ 4840684 h 11402950"/>
              <a:gd name="connsiteX4154" fmla="*/ 292630 w 11092920"/>
              <a:gd name="connsiteY4154" fmla="*/ 4553162 h 11402950"/>
              <a:gd name="connsiteX4155" fmla="*/ 352864 w 11092920"/>
              <a:gd name="connsiteY4155" fmla="*/ 4267779 h 11402950"/>
              <a:gd name="connsiteX4156" fmla="*/ 441064 w 11092920"/>
              <a:gd name="connsiteY4156" fmla="*/ 3941632 h 11402950"/>
              <a:gd name="connsiteX4157" fmla="*/ 430307 w 11092920"/>
              <a:gd name="connsiteY4157" fmla="*/ 4010291 h 11402950"/>
              <a:gd name="connsiteX4158" fmla="*/ 428156 w 11092920"/>
              <a:gd name="connsiteY4158" fmla="*/ 4010291 h 11402950"/>
              <a:gd name="connsiteX4159" fmla="*/ 432459 w 11092920"/>
              <a:gd name="connsiteY4159" fmla="*/ 4012437 h 11402950"/>
              <a:gd name="connsiteX4160" fmla="*/ 447518 w 11092920"/>
              <a:gd name="connsiteY4160" fmla="*/ 3969525 h 11402950"/>
              <a:gd name="connsiteX4161" fmla="*/ 522810 w 11092920"/>
              <a:gd name="connsiteY4161" fmla="*/ 3748525 h 11402950"/>
              <a:gd name="connsiteX4162" fmla="*/ 619614 w 11092920"/>
              <a:gd name="connsiteY4162" fmla="*/ 3540389 h 11402950"/>
              <a:gd name="connsiteX4163" fmla="*/ 619614 w 11092920"/>
              <a:gd name="connsiteY4163" fmla="*/ 3542535 h 11402950"/>
              <a:gd name="connsiteX4164" fmla="*/ 626068 w 11092920"/>
              <a:gd name="connsiteY4164" fmla="*/ 3540389 h 11402950"/>
              <a:gd name="connsiteX4165" fmla="*/ 630370 w 11092920"/>
              <a:gd name="connsiteY4165" fmla="*/ 3529658 h 11402950"/>
              <a:gd name="connsiteX4166" fmla="*/ 735779 w 11092920"/>
              <a:gd name="connsiteY4166" fmla="*/ 3297923 h 11402950"/>
              <a:gd name="connsiteX4167" fmla="*/ 1185383 w 11092920"/>
              <a:gd name="connsiteY4167" fmla="*/ 2540562 h 11402950"/>
              <a:gd name="connsiteX4168" fmla="*/ 1490855 w 11092920"/>
              <a:gd name="connsiteY4168" fmla="*/ 2143602 h 11402950"/>
              <a:gd name="connsiteX4169" fmla="*/ 1512368 w 11092920"/>
              <a:gd name="connsiteY4169" fmla="*/ 2111414 h 11402950"/>
              <a:gd name="connsiteX4170" fmla="*/ 1441378 w 11092920"/>
              <a:gd name="connsiteY4170" fmla="*/ 2145747 h 11402950"/>
              <a:gd name="connsiteX4171" fmla="*/ 1619928 w 11092920"/>
              <a:gd name="connsiteY4171" fmla="*/ 1926890 h 11402950"/>
              <a:gd name="connsiteX4172" fmla="*/ 1622078 w 11092920"/>
              <a:gd name="connsiteY4172" fmla="*/ 1911871 h 11402950"/>
              <a:gd name="connsiteX4173" fmla="*/ 1770512 w 11092920"/>
              <a:gd name="connsiteY4173" fmla="*/ 1757382 h 11402950"/>
              <a:gd name="connsiteX4174" fmla="*/ 1785571 w 11092920"/>
              <a:gd name="connsiteY4174" fmla="*/ 1772406 h 11402950"/>
              <a:gd name="connsiteX4175" fmla="*/ 1819990 w 11092920"/>
              <a:gd name="connsiteY4175" fmla="*/ 1746655 h 11402950"/>
              <a:gd name="connsiteX4176" fmla="*/ 2004994 w 11092920"/>
              <a:gd name="connsiteY4176" fmla="*/ 1559965 h 11402950"/>
              <a:gd name="connsiteX4177" fmla="*/ 2209359 w 11092920"/>
              <a:gd name="connsiteY4177" fmla="*/ 1407630 h 11402950"/>
              <a:gd name="connsiteX4178" fmla="*/ 3168800 w 11092920"/>
              <a:gd name="connsiteY4178" fmla="*/ 821851 h 11402950"/>
              <a:gd name="connsiteX4179" fmla="*/ 3373165 w 11092920"/>
              <a:gd name="connsiteY4179" fmla="*/ 729585 h 11402950"/>
              <a:gd name="connsiteX4180" fmla="*/ 3571076 w 11092920"/>
              <a:gd name="connsiteY4180" fmla="*/ 654489 h 11402950"/>
              <a:gd name="connsiteX4181" fmla="*/ 3599042 w 11092920"/>
              <a:gd name="connsiteY4181" fmla="*/ 641614 h 11402950"/>
              <a:gd name="connsiteX4182" fmla="*/ 3827070 w 11092920"/>
              <a:gd name="connsiteY4182" fmla="*/ 555785 h 11402950"/>
              <a:gd name="connsiteX4183" fmla="*/ 3852885 w 11092920"/>
              <a:gd name="connsiteY4183" fmla="*/ 545059 h 11402950"/>
              <a:gd name="connsiteX4184" fmla="*/ 3855036 w 11092920"/>
              <a:gd name="connsiteY4184" fmla="*/ 547204 h 11402950"/>
              <a:gd name="connsiteX4185" fmla="*/ 3861490 w 11092920"/>
              <a:gd name="connsiteY4185" fmla="*/ 545059 h 11402950"/>
              <a:gd name="connsiteX4186" fmla="*/ 3921724 w 11092920"/>
              <a:gd name="connsiteY4186" fmla="*/ 525742 h 11402950"/>
              <a:gd name="connsiteX4187" fmla="*/ 3883002 w 11092920"/>
              <a:gd name="connsiteY4187" fmla="*/ 532180 h 11402950"/>
              <a:gd name="connsiteX4188" fmla="*/ 3876548 w 11092920"/>
              <a:gd name="connsiteY4188" fmla="*/ 532180 h 11402950"/>
              <a:gd name="connsiteX4189" fmla="*/ 3846432 w 11092920"/>
              <a:gd name="connsiteY4189" fmla="*/ 545059 h 11402950"/>
              <a:gd name="connsiteX4190" fmla="*/ 3700149 w 11092920"/>
              <a:gd name="connsiteY4190" fmla="*/ 594408 h 11402950"/>
              <a:gd name="connsiteX4191" fmla="*/ 3695846 w 11092920"/>
              <a:gd name="connsiteY4191" fmla="*/ 592262 h 11402950"/>
              <a:gd name="connsiteX4192" fmla="*/ 3586135 w 11092920"/>
              <a:gd name="connsiteY4192" fmla="*/ 615864 h 11402950"/>
              <a:gd name="connsiteX4193" fmla="*/ 3706603 w 11092920"/>
              <a:gd name="connsiteY4193" fmla="*/ 562225 h 11402950"/>
              <a:gd name="connsiteX4194" fmla="*/ 3741022 w 11092920"/>
              <a:gd name="connsiteY4194" fmla="*/ 553642 h 11402950"/>
              <a:gd name="connsiteX4195" fmla="*/ 3837826 w 11092920"/>
              <a:gd name="connsiteY4195" fmla="*/ 517161 h 11402950"/>
              <a:gd name="connsiteX4196" fmla="*/ 3941085 w 11092920"/>
              <a:gd name="connsiteY4196" fmla="*/ 469956 h 11402950"/>
              <a:gd name="connsiteX4197" fmla="*/ 3902363 w 11092920"/>
              <a:gd name="connsiteY4197" fmla="*/ 469956 h 11402950"/>
              <a:gd name="connsiteX4198" fmla="*/ 3809861 w 11092920"/>
              <a:gd name="connsiteY4198" fmla="*/ 489268 h 11402950"/>
              <a:gd name="connsiteX4199" fmla="*/ 3743173 w 11092920"/>
              <a:gd name="connsiteY4199" fmla="*/ 515016 h 11402950"/>
              <a:gd name="connsiteX4200" fmla="*/ 3478574 w 11092920"/>
              <a:gd name="connsiteY4200" fmla="*/ 602990 h 11402950"/>
              <a:gd name="connsiteX4201" fmla="*/ 3472120 w 11092920"/>
              <a:gd name="connsiteY4201" fmla="*/ 602990 h 11402950"/>
              <a:gd name="connsiteX4202" fmla="*/ 3446306 w 11092920"/>
              <a:gd name="connsiteY4202" fmla="*/ 613720 h 11402950"/>
              <a:gd name="connsiteX4203" fmla="*/ 3280663 w 11092920"/>
              <a:gd name="connsiteY4203" fmla="*/ 693110 h 11402950"/>
              <a:gd name="connsiteX4204" fmla="*/ 3134380 w 11092920"/>
              <a:gd name="connsiteY4204" fmla="*/ 753187 h 11402950"/>
              <a:gd name="connsiteX4205" fmla="*/ 3142985 w 11092920"/>
              <a:gd name="connsiteY4205" fmla="*/ 748897 h 11402950"/>
              <a:gd name="connsiteX4206" fmla="*/ 3147288 w 11092920"/>
              <a:gd name="connsiteY4206" fmla="*/ 748897 h 11402950"/>
              <a:gd name="connsiteX4207" fmla="*/ 3097810 w 11092920"/>
              <a:gd name="connsiteY4207" fmla="*/ 753187 h 11402950"/>
              <a:gd name="connsiteX4208" fmla="*/ 2859025 w 11092920"/>
              <a:gd name="connsiteY4208" fmla="*/ 877637 h 11402950"/>
              <a:gd name="connsiteX4209" fmla="*/ 2082438 w 11092920"/>
              <a:gd name="connsiteY4209" fmla="*/ 1433382 h 11402950"/>
              <a:gd name="connsiteX4210" fmla="*/ 2078135 w 11092920"/>
              <a:gd name="connsiteY4210" fmla="*/ 1437671 h 11402950"/>
              <a:gd name="connsiteX4211" fmla="*/ 2078135 w 11092920"/>
              <a:gd name="connsiteY4211" fmla="*/ 1444110 h 11402950"/>
              <a:gd name="connsiteX4212" fmla="*/ 1749000 w 11092920"/>
              <a:gd name="connsiteY4212" fmla="*/ 1770261 h 11402950"/>
              <a:gd name="connsiteX4213" fmla="*/ 1607020 w 11092920"/>
              <a:gd name="connsiteY4213" fmla="*/ 1914017 h 11402950"/>
              <a:gd name="connsiteX4214" fmla="*/ 1587660 w 11092920"/>
              <a:gd name="connsiteY4214" fmla="*/ 1935474 h 11402950"/>
              <a:gd name="connsiteX4215" fmla="*/ 1490855 w 11092920"/>
              <a:gd name="connsiteY4215" fmla="*/ 2044907 h 11402950"/>
              <a:gd name="connsiteX4216" fmla="*/ 1292943 w 11092920"/>
              <a:gd name="connsiteY4216" fmla="*/ 2295970 h 11402950"/>
              <a:gd name="connsiteX4217" fmla="*/ 1426319 w 11092920"/>
              <a:gd name="connsiteY4217" fmla="*/ 2089966 h 11402950"/>
              <a:gd name="connsiteX4218" fmla="*/ 1473646 w 11092920"/>
              <a:gd name="connsiteY4218" fmla="*/ 2034178 h 11402950"/>
              <a:gd name="connsiteX4219" fmla="*/ 1611323 w 11092920"/>
              <a:gd name="connsiteY4219" fmla="*/ 1845354 h 11402950"/>
              <a:gd name="connsiteX4220" fmla="*/ 1708127 w 11092920"/>
              <a:gd name="connsiteY4220" fmla="*/ 1750945 h 11402950"/>
              <a:gd name="connsiteX4221" fmla="*/ 1714581 w 11092920"/>
              <a:gd name="connsiteY4221" fmla="*/ 1748800 h 11402950"/>
              <a:gd name="connsiteX4222" fmla="*/ 1852258 w 11092920"/>
              <a:gd name="connsiteY4222" fmla="*/ 1598586 h 11402950"/>
              <a:gd name="connsiteX4223" fmla="*/ 1832897 w 11092920"/>
              <a:gd name="connsiteY4223" fmla="*/ 1596435 h 11402950"/>
              <a:gd name="connsiteX4224" fmla="*/ 1878073 w 11092920"/>
              <a:gd name="connsiteY4224" fmla="*/ 1540659 h 11402950"/>
              <a:gd name="connsiteX4225" fmla="*/ 1936156 w 11092920"/>
              <a:gd name="connsiteY4225" fmla="*/ 1489169 h 11402950"/>
              <a:gd name="connsiteX4226" fmla="*/ 1934004 w 11092920"/>
              <a:gd name="connsiteY4226" fmla="*/ 1499900 h 11402950"/>
              <a:gd name="connsiteX4227" fmla="*/ 1936156 w 11092920"/>
              <a:gd name="connsiteY4227" fmla="*/ 1497754 h 11402950"/>
              <a:gd name="connsiteX4228" fmla="*/ 1936156 w 11092920"/>
              <a:gd name="connsiteY4228" fmla="*/ 1489169 h 11402950"/>
              <a:gd name="connsiteX4229" fmla="*/ 1931853 w 11092920"/>
              <a:gd name="connsiteY4229" fmla="*/ 1491317 h 11402950"/>
              <a:gd name="connsiteX4230" fmla="*/ 2450295 w 11092920"/>
              <a:gd name="connsiteY4230" fmla="*/ 1064333 h 11402950"/>
              <a:gd name="connsiteX4231" fmla="*/ 2581519 w 11092920"/>
              <a:gd name="connsiteY4231" fmla="*/ 982795 h 11402950"/>
              <a:gd name="connsiteX4232" fmla="*/ 2684777 w 11092920"/>
              <a:gd name="connsiteY4232" fmla="*/ 918406 h 11402950"/>
              <a:gd name="connsiteX4233" fmla="*/ 2938620 w 11092920"/>
              <a:gd name="connsiteY4233" fmla="*/ 768207 h 11402950"/>
              <a:gd name="connsiteX4234" fmla="*/ 3170951 w 11092920"/>
              <a:gd name="connsiteY4234" fmla="*/ 643761 h 11402950"/>
              <a:gd name="connsiteX4235" fmla="*/ 3198917 w 11092920"/>
              <a:gd name="connsiteY4235" fmla="*/ 620155 h 11402950"/>
              <a:gd name="connsiteX4236" fmla="*/ 3280663 w 11092920"/>
              <a:gd name="connsiteY4236" fmla="*/ 570805 h 11402950"/>
              <a:gd name="connsiteX4237" fmla="*/ 4149752 w 11092920"/>
              <a:gd name="connsiteY4237" fmla="*/ 263970 h 11402950"/>
              <a:gd name="connsiteX4238" fmla="*/ 4319698 w 11092920"/>
              <a:gd name="connsiteY4238" fmla="*/ 216764 h 11402950"/>
              <a:gd name="connsiteX4239" fmla="*/ 4319698 w 11092920"/>
              <a:gd name="connsiteY4239" fmla="*/ 214618 h 11402950"/>
              <a:gd name="connsiteX4240" fmla="*/ 4317547 w 11092920"/>
              <a:gd name="connsiteY4240" fmla="*/ 191017 h 11402950"/>
              <a:gd name="connsiteX4241" fmla="*/ 4253010 w 11092920"/>
              <a:gd name="connsiteY4241" fmla="*/ 206036 h 11402950"/>
              <a:gd name="connsiteX4242" fmla="*/ 3848583 w 11092920"/>
              <a:gd name="connsiteY4242" fmla="*/ 309029 h 11402950"/>
              <a:gd name="connsiteX4243" fmla="*/ 3665730 w 11092920"/>
              <a:gd name="connsiteY4243" fmla="*/ 366963 h 11402950"/>
              <a:gd name="connsiteX4244" fmla="*/ 3446306 w 11092920"/>
              <a:gd name="connsiteY4244" fmla="*/ 435625 h 11402950"/>
              <a:gd name="connsiteX4245" fmla="*/ 3777593 w 11092920"/>
              <a:gd name="connsiteY4245" fmla="*/ 315466 h 11402950"/>
              <a:gd name="connsiteX4246" fmla="*/ 3842129 w 11092920"/>
              <a:gd name="connsiteY4246" fmla="*/ 294010 h 11402950"/>
              <a:gd name="connsiteX4247" fmla="*/ 4031436 w 11092920"/>
              <a:gd name="connsiteY4247" fmla="*/ 238221 h 11402950"/>
              <a:gd name="connsiteX4248" fmla="*/ 4403595 w 11092920"/>
              <a:gd name="connsiteY4248" fmla="*/ 158831 h 11402950"/>
              <a:gd name="connsiteX4249" fmla="*/ 4433712 w 11092920"/>
              <a:gd name="connsiteY4249" fmla="*/ 154539 h 11402950"/>
              <a:gd name="connsiteX4250" fmla="*/ 4706916 w 11092920"/>
              <a:gd name="connsiteY4250" fmla="*/ 105188 h 11402950"/>
              <a:gd name="connsiteX4251" fmla="*/ 4842442 w 11092920"/>
              <a:gd name="connsiteY4251" fmla="*/ 88023 h 11402950"/>
              <a:gd name="connsiteX4252" fmla="*/ 4980120 w 11092920"/>
              <a:gd name="connsiteY4252" fmla="*/ 73003 h 11402950"/>
              <a:gd name="connsiteX4253" fmla="*/ 5180182 w 11092920"/>
              <a:gd name="connsiteY4253" fmla="*/ 51546 h 11402950"/>
              <a:gd name="connsiteX4254" fmla="*/ 5236114 w 11092920"/>
              <a:gd name="connsiteY4254" fmla="*/ 4340 h 11402950"/>
              <a:gd name="connsiteX4255" fmla="*/ 5288415 w 11092920"/>
              <a:gd name="connsiteY4255" fmla="*/ 51 h 114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</a:cxnLst>
            <a:rect l="l" t="t" r="r" b="b"/>
            <a:pathLst>
              <a:path w="11092920" h="11402950">
                <a:moveTo>
                  <a:pt x="5511842" y="11385626"/>
                </a:moveTo>
                <a:cubicBezTo>
                  <a:pt x="5554662" y="11386176"/>
                  <a:pt x="5596675" y="11388374"/>
                  <a:pt x="5645150" y="11389473"/>
                </a:cubicBezTo>
                <a:cubicBezTo>
                  <a:pt x="5563280" y="11409256"/>
                  <a:pt x="5487874" y="11404860"/>
                  <a:pt x="5373687" y="11391671"/>
                </a:cubicBezTo>
                <a:cubicBezTo>
                  <a:pt x="5425394" y="11386176"/>
                  <a:pt x="5469022" y="11385077"/>
                  <a:pt x="5511842" y="11385626"/>
                </a:cubicBezTo>
                <a:close/>
                <a:moveTo>
                  <a:pt x="5866700" y="11379743"/>
                </a:moveTo>
                <a:cubicBezTo>
                  <a:pt x="5888118" y="11379743"/>
                  <a:pt x="5906860" y="11382990"/>
                  <a:pt x="5926137" y="11387320"/>
                </a:cubicBezTo>
                <a:cubicBezTo>
                  <a:pt x="5883300" y="11398144"/>
                  <a:pt x="5842604" y="11395979"/>
                  <a:pt x="5791199" y="11391650"/>
                </a:cubicBezTo>
                <a:cubicBezTo>
                  <a:pt x="5821185" y="11382990"/>
                  <a:pt x="5845281" y="11379743"/>
                  <a:pt x="5866700" y="11379743"/>
                </a:cubicBezTo>
                <a:close/>
                <a:moveTo>
                  <a:pt x="4215275" y="11172823"/>
                </a:moveTo>
                <a:cubicBezTo>
                  <a:pt x="4223341" y="11171747"/>
                  <a:pt x="4243237" y="11174974"/>
                  <a:pt x="4265821" y="11179277"/>
                </a:cubicBezTo>
                <a:cubicBezTo>
                  <a:pt x="4304538" y="11185731"/>
                  <a:pt x="4347557" y="11198640"/>
                  <a:pt x="4386274" y="11202943"/>
                </a:cubicBezTo>
                <a:cubicBezTo>
                  <a:pt x="4442198" y="11215852"/>
                  <a:pt x="4498122" y="11228761"/>
                  <a:pt x="4554046" y="11241670"/>
                </a:cubicBezTo>
                <a:cubicBezTo>
                  <a:pt x="4612121" y="11250276"/>
                  <a:pt x="4668045" y="11261033"/>
                  <a:pt x="4726121" y="11271791"/>
                </a:cubicBezTo>
                <a:cubicBezTo>
                  <a:pt x="4842271" y="11295457"/>
                  <a:pt x="4960572" y="11306215"/>
                  <a:pt x="5083175" y="11321275"/>
                </a:cubicBezTo>
                <a:cubicBezTo>
                  <a:pt x="5035854" y="11329881"/>
                  <a:pt x="4990685" y="11325578"/>
                  <a:pt x="4943364" y="11321275"/>
                </a:cubicBezTo>
                <a:cubicBezTo>
                  <a:pt x="4878837" y="11312669"/>
                  <a:pt x="4816460" y="11306215"/>
                  <a:pt x="4751932" y="11293306"/>
                </a:cubicBezTo>
                <a:cubicBezTo>
                  <a:pt x="4579857" y="11267488"/>
                  <a:pt x="4407783" y="11233064"/>
                  <a:pt x="4235708" y="11192186"/>
                </a:cubicBezTo>
                <a:cubicBezTo>
                  <a:pt x="4210973" y="11179277"/>
                  <a:pt x="4207209" y="11173898"/>
                  <a:pt x="4215275" y="11172823"/>
                </a:cubicBezTo>
                <a:close/>
                <a:moveTo>
                  <a:pt x="4828684" y="11163106"/>
                </a:moveTo>
                <a:cubicBezTo>
                  <a:pt x="4849353" y="11161503"/>
                  <a:pt x="4880003" y="11165911"/>
                  <a:pt x="4910653" y="11169116"/>
                </a:cubicBezTo>
                <a:cubicBezTo>
                  <a:pt x="4996688" y="11166979"/>
                  <a:pt x="5087026" y="11173390"/>
                  <a:pt x="5188117" y="11184075"/>
                </a:cubicBezTo>
                <a:cubicBezTo>
                  <a:pt x="5188117" y="11184075"/>
                  <a:pt x="5188117" y="11184075"/>
                  <a:pt x="5183816" y="11190486"/>
                </a:cubicBezTo>
                <a:cubicBezTo>
                  <a:pt x="5259097" y="11196897"/>
                  <a:pt x="5334378" y="11216131"/>
                  <a:pt x="5405357" y="11205445"/>
                </a:cubicBezTo>
                <a:cubicBezTo>
                  <a:pt x="5394603" y="11203308"/>
                  <a:pt x="5381697" y="11201171"/>
                  <a:pt x="5370943" y="11199034"/>
                </a:cubicBezTo>
                <a:cubicBezTo>
                  <a:pt x="5409659" y="11192623"/>
                  <a:pt x="5448375" y="11192623"/>
                  <a:pt x="5484940" y="11203308"/>
                </a:cubicBezTo>
                <a:cubicBezTo>
                  <a:pt x="5549467" y="11211856"/>
                  <a:pt x="5620446" y="11213994"/>
                  <a:pt x="5689274" y="11213994"/>
                </a:cubicBezTo>
                <a:cubicBezTo>
                  <a:pt x="5758103" y="11211856"/>
                  <a:pt x="5826931" y="11207582"/>
                  <a:pt x="5891458" y="11213994"/>
                </a:cubicBezTo>
                <a:cubicBezTo>
                  <a:pt x="5979644" y="11211856"/>
                  <a:pt x="6059227" y="11190486"/>
                  <a:pt x="6149564" y="11190486"/>
                </a:cubicBezTo>
                <a:cubicBezTo>
                  <a:pt x="6175375" y="11192623"/>
                  <a:pt x="6173224" y="11199034"/>
                  <a:pt x="6149564" y="11205445"/>
                </a:cubicBezTo>
                <a:cubicBezTo>
                  <a:pt x="6117301" y="11211856"/>
                  <a:pt x="6119452" y="11218268"/>
                  <a:pt x="6115150" y="11226816"/>
                </a:cubicBezTo>
                <a:cubicBezTo>
                  <a:pt x="6009757" y="11237501"/>
                  <a:pt x="5910816" y="11252460"/>
                  <a:pt x="5805422" y="11250323"/>
                </a:cubicBezTo>
                <a:cubicBezTo>
                  <a:pt x="5798970" y="11252460"/>
                  <a:pt x="5794668" y="11252460"/>
                  <a:pt x="5788215" y="11254597"/>
                </a:cubicBezTo>
                <a:cubicBezTo>
                  <a:pt x="5708632" y="11256734"/>
                  <a:pt x="5629049" y="11254597"/>
                  <a:pt x="5551618" y="11258871"/>
                </a:cubicBezTo>
                <a:cubicBezTo>
                  <a:pt x="5551618" y="11258871"/>
                  <a:pt x="5551618" y="11258871"/>
                  <a:pt x="5482789" y="11258871"/>
                </a:cubicBezTo>
                <a:cubicBezTo>
                  <a:pt x="5420413" y="11256734"/>
                  <a:pt x="5358038" y="11269556"/>
                  <a:pt x="5297813" y="11248186"/>
                </a:cubicBezTo>
                <a:cubicBezTo>
                  <a:pt x="5297813" y="11248186"/>
                  <a:pt x="5297813" y="11248186"/>
                  <a:pt x="5233286" y="11228953"/>
                </a:cubicBezTo>
                <a:cubicBezTo>
                  <a:pt x="5216079" y="11226816"/>
                  <a:pt x="5198872" y="11222542"/>
                  <a:pt x="5181665" y="11220405"/>
                </a:cubicBezTo>
                <a:cubicBezTo>
                  <a:pt x="5125742" y="11213994"/>
                  <a:pt x="5069819" y="11207582"/>
                  <a:pt x="5013895" y="11199034"/>
                </a:cubicBezTo>
                <a:cubicBezTo>
                  <a:pt x="4945067" y="11188349"/>
                  <a:pt x="4878390" y="11179801"/>
                  <a:pt x="4811712" y="11166979"/>
                </a:cubicBezTo>
                <a:cubicBezTo>
                  <a:pt x="4816014" y="11164842"/>
                  <a:pt x="4821794" y="11163640"/>
                  <a:pt x="4828684" y="11163106"/>
                </a:cubicBezTo>
                <a:close/>
                <a:moveTo>
                  <a:pt x="3325812" y="11085406"/>
                </a:moveTo>
                <a:cubicBezTo>
                  <a:pt x="3383612" y="11100223"/>
                  <a:pt x="3426426" y="11119273"/>
                  <a:pt x="3467100" y="11142556"/>
                </a:cubicBezTo>
                <a:cubicBezTo>
                  <a:pt x="3422145" y="11136206"/>
                  <a:pt x="3381471" y="11119273"/>
                  <a:pt x="3325812" y="11085406"/>
                </a:cubicBezTo>
                <a:close/>
                <a:moveTo>
                  <a:pt x="3740149" y="11080643"/>
                </a:moveTo>
                <a:cubicBezTo>
                  <a:pt x="3813513" y="11091529"/>
                  <a:pt x="3873931" y="11113300"/>
                  <a:pt x="3962399" y="11156843"/>
                </a:cubicBezTo>
                <a:cubicBezTo>
                  <a:pt x="3863142" y="11135072"/>
                  <a:pt x="3800566" y="11108946"/>
                  <a:pt x="3740149" y="11080643"/>
                </a:cubicBezTo>
                <a:close/>
                <a:moveTo>
                  <a:pt x="3936161" y="10899570"/>
                </a:moveTo>
                <a:cubicBezTo>
                  <a:pt x="3945357" y="10898670"/>
                  <a:pt x="3974945" y="10908277"/>
                  <a:pt x="3992538" y="10913080"/>
                </a:cubicBezTo>
                <a:cubicBezTo>
                  <a:pt x="4001068" y="10917350"/>
                  <a:pt x="4011730" y="10921620"/>
                  <a:pt x="4022392" y="10923755"/>
                </a:cubicBezTo>
                <a:cubicBezTo>
                  <a:pt x="4030922" y="10934430"/>
                  <a:pt x="4067174" y="10953644"/>
                  <a:pt x="4041584" y="10949374"/>
                </a:cubicBezTo>
                <a:cubicBezTo>
                  <a:pt x="4001068" y="10942969"/>
                  <a:pt x="3947756" y="10923755"/>
                  <a:pt x="3934961" y="10904541"/>
                </a:cubicBezTo>
                <a:cubicBezTo>
                  <a:pt x="3932296" y="10901338"/>
                  <a:pt x="3933095" y="10899871"/>
                  <a:pt x="3936161" y="10899570"/>
                </a:cubicBezTo>
                <a:close/>
                <a:moveTo>
                  <a:pt x="3427412" y="10836168"/>
                </a:moveTo>
                <a:cubicBezTo>
                  <a:pt x="3442466" y="10836168"/>
                  <a:pt x="3474723" y="10853294"/>
                  <a:pt x="3494078" y="10857575"/>
                </a:cubicBezTo>
                <a:cubicBezTo>
                  <a:pt x="3494078" y="10857575"/>
                  <a:pt x="3494078" y="10857575"/>
                  <a:pt x="3524185" y="10868279"/>
                </a:cubicBezTo>
                <a:cubicBezTo>
                  <a:pt x="3648915" y="10904671"/>
                  <a:pt x="3648915" y="10906812"/>
                  <a:pt x="3797300" y="10966752"/>
                </a:cubicBezTo>
                <a:cubicBezTo>
                  <a:pt x="3771494" y="10977456"/>
                  <a:pt x="3717731" y="10956049"/>
                  <a:pt x="3666119" y="10934641"/>
                </a:cubicBezTo>
                <a:cubicBezTo>
                  <a:pt x="3666119" y="10934641"/>
                  <a:pt x="3666119" y="10934641"/>
                  <a:pt x="3590851" y="10913234"/>
                </a:cubicBezTo>
                <a:cubicBezTo>
                  <a:pt x="3537088" y="10889686"/>
                  <a:pt x="3466121" y="10872560"/>
                  <a:pt x="3427412" y="10836168"/>
                </a:cubicBezTo>
                <a:close/>
                <a:moveTo>
                  <a:pt x="7980362" y="10748856"/>
                </a:moveTo>
                <a:cubicBezTo>
                  <a:pt x="7956707" y="10772443"/>
                  <a:pt x="7905095" y="10793885"/>
                  <a:pt x="7866386" y="10813184"/>
                </a:cubicBezTo>
                <a:cubicBezTo>
                  <a:pt x="7769614" y="10849636"/>
                  <a:pt x="7685745" y="10907531"/>
                  <a:pt x="7578221" y="10928974"/>
                </a:cubicBezTo>
                <a:cubicBezTo>
                  <a:pt x="7573920" y="10928974"/>
                  <a:pt x="7567469" y="10931118"/>
                  <a:pt x="7563168" y="10931118"/>
                </a:cubicBezTo>
                <a:cubicBezTo>
                  <a:pt x="7502954" y="10965426"/>
                  <a:pt x="7397580" y="10984724"/>
                  <a:pt x="7341668" y="11019032"/>
                </a:cubicBezTo>
                <a:cubicBezTo>
                  <a:pt x="7298658" y="11031898"/>
                  <a:pt x="7257799" y="11042619"/>
                  <a:pt x="7259949" y="11025465"/>
                </a:cubicBezTo>
                <a:cubicBezTo>
                  <a:pt x="7154575" y="11049052"/>
                  <a:pt x="7087910" y="11100514"/>
                  <a:pt x="6976085" y="11115524"/>
                </a:cubicBezTo>
                <a:cubicBezTo>
                  <a:pt x="6976085" y="11115524"/>
                  <a:pt x="6976085" y="11115524"/>
                  <a:pt x="6907269" y="11141255"/>
                </a:cubicBezTo>
                <a:cubicBezTo>
                  <a:pt x="6907269" y="11141255"/>
                  <a:pt x="6907269" y="11141255"/>
                  <a:pt x="6823400" y="11158409"/>
                </a:cubicBezTo>
                <a:cubicBezTo>
                  <a:pt x="6823400" y="11158409"/>
                  <a:pt x="6823400" y="11158409"/>
                  <a:pt x="6866410" y="11132678"/>
                </a:cubicBezTo>
                <a:cubicBezTo>
                  <a:pt x="6866410" y="11132678"/>
                  <a:pt x="6866410" y="11132678"/>
                  <a:pt x="6933075" y="11115524"/>
                </a:cubicBezTo>
                <a:cubicBezTo>
                  <a:pt x="6930925" y="11115524"/>
                  <a:pt x="6926624" y="11115524"/>
                  <a:pt x="6926624" y="11115524"/>
                </a:cubicBezTo>
                <a:cubicBezTo>
                  <a:pt x="6935226" y="11098370"/>
                  <a:pt x="6986837" y="11083360"/>
                  <a:pt x="7021245" y="11068350"/>
                </a:cubicBezTo>
                <a:cubicBezTo>
                  <a:pt x="7021245" y="11068350"/>
                  <a:pt x="7021245" y="11068350"/>
                  <a:pt x="6967483" y="11079071"/>
                </a:cubicBezTo>
                <a:cubicBezTo>
                  <a:pt x="6913721" y="11091937"/>
                  <a:pt x="6857808" y="11104802"/>
                  <a:pt x="6804046" y="11115524"/>
                </a:cubicBezTo>
                <a:cubicBezTo>
                  <a:pt x="6804046" y="11115524"/>
                  <a:pt x="6804046" y="11115524"/>
                  <a:pt x="6638459" y="11145543"/>
                </a:cubicBezTo>
                <a:cubicBezTo>
                  <a:pt x="6601900" y="11151976"/>
                  <a:pt x="6565342" y="11160553"/>
                  <a:pt x="6526633" y="11164842"/>
                </a:cubicBezTo>
                <a:cubicBezTo>
                  <a:pt x="6524483" y="11169130"/>
                  <a:pt x="6522332" y="11171274"/>
                  <a:pt x="6518031" y="11173419"/>
                </a:cubicBezTo>
                <a:cubicBezTo>
                  <a:pt x="6518031" y="11173419"/>
                  <a:pt x="6518031" y="11173419"/>
                  <a:pt x="6416959" y="11190573"/>
                </a:cubicBezTo>
                <a:cubicBezTo>
                  <a:pt x="6416959" y="11190573"/>
                  <a:pt x="6416959" y="11190573"/>
                  <a:pt x="6311585" y="11201294"/>
                </a:cubicBezTo>
                <a:cubicBezTo>
                  <a:pt x="6311585" y="11201294"/>
                  <a:pt x="6311585" y="11201294"/>
                  <a:pt x="6339541" y="11179851"/>
                </a:cubicBezTo>
                <a:cubicBezTo>
                  <a:pt x="6307284" y="11179851"/>
                  <a:pt x="6270725" y="11179851"/>
                  <a:pt x="6264274" y="11171274"/>
                </a:cubicBezTo>
                <a:cubicBezTo>
                  <a:pt x="6363196" y="11158409"/>
                  <a:pt x="6464269" y="11147688"/>
                  <a:pt x="6563192" y="11134822"/>
                </a:cubicBezTo>
                <a:cubicBezTo>
                  <a:pt x="6563192" y="11134822"/>
                  <a:pt x="6563192" y="11134822"/>
                  <a:pt x="6668565" y="11113380"/>
                </a:cubicBezTo>
                <a:cubicBezTo>
                  <a:pt x="6670716" y="11111235"/>
                  <a:pt x="6670716" y="11109091"/>
                  <a:pt x="6670716" y="11104802"/>
                </a:cubicBezTo>
                <a:cubicBezTo>
                  <a:pt x="6683619" y="11102658"/>
                  <a:pt x="6694371" y="11100514"/>
                  <a:pt x="6705124" y="11098370"/>
                </a:cubicBezTo>
                <a:cubicBezTo>
                  <a:pt x="6754585" y="11094081"/>
                  <a:pt x="6735230" y="11111235"/>
                  <a:pt x="6754585" y="11115524"/>
                </a:cubicBezTo>
                <a:cubicBezTo>
                  <a:pt x="6825551" y="11104802"/>
                  <a:pt x="6894366" y="11087648"/>
                  <a:pt x="6965332" y="11072639"/>
                </a:cubicBezTo>
                <a:cubicBezTo>
                  <a:pt x="7070706" y="11051196"/>
                  <a:pt x="7182532" y="11001878"/>
                  <a:pt x="7264250" y="11012599"/>
                </a:cubicBezTo>
                <a:cubicBezTo>
                  <a:pt x="7264250" y="11012599"/>
                  <a:pt x="7264250" y="11012599"/>
                  <a:pt x="7270702" y="11008311"/>
                </a:cubicBezTo>
                <a:cubicBezTo>
                  <a:pt x="7270702" y="11008311"/>
                  <a:pt x="7270702" y="11008311"/>
                  <a:pt x="7298658" y="10999734"/>
                </a:cubicBezTo>
                <a:cubicBezTo>
                  <a:pt x="7356721" y="10995445"/>
                  <a:pt x="7416935" y="10967570"/>
                  <a:pt x="7474998" y="10946128"/>
                </a:cubicBezTo>
                <a:cubicBezTo>
                  <a:pt x="7474998" y="10946128"/>
                  <a:pt x="7474998" y="10946128"/>
                  <a:pt x="7541663" y="10922541"/>
                </a:cubicBezTo>
                <a:cubicBezTo>
                  <a:pt x="7638435" y="10873223"/>
                  <a:pt x="7730906" y="10815328"/>
                  <a:pt x="7857784" y="10791741"/>
                </a:cubicBezTo>
                <a:cubicBezTo>
                  <a:pt x="7898644" y="10778876"/>
                  <a:pt x="7945954" y="10748856"/>
                  <a:pt x="7980362" y="10748856"/>
                </a:cubicBezTo>
                <a:close/>
                <a:moveTo>
                  <a:pt x="2859087" y="10701231"/>
                </a:moveTo>
                <a:cubicBezTo>
                  <a:pt x="2979658" y="10754985"/>
                  <a:pt x="3078698" y="10797988"/>
                  <a:pt x="3203575" y="10871094"/>
                </a:cubicBezTo>
                <a:cubicBezTo>
                  <a:pt x="3078698" y="10819490"/>
                  <a:pt x="2977505" y="10780787"/>
                  <a:pt x="2859087" y="10701231"/>
                </a:cubicBezTo>
                <a:close/>
                <a:moveTo>
                  <a:pt x="8039100" y="10566293"/>
                </a:moveTo>
                <a:cubicBezTo>
                  <a:pt x="8039100" y="10566293"/>
                  <a:pt x="8039100" y="10566293"/>
                  <a:pt x="8021869" y="10592021"/>
                </a:cubicBezTo>
                <a:cubicBezTo>
                  <a:pt x="8015408" y="10600598"/>
                  <a:pt x="8021869" y="10604886"/>
                  <a:pt x="8006793" y="10615606"/>
                </a:cubicBezTo>
                <a:cubicBezTo>
                  <a:pt x="7993870" y="10634902"/>
                  <a:pt x="7963716" y="10658487"/>
                  <a:pt x="7927101" y="10682071"/>
                </a:cubicBezTo>
                <a:cubicBezTo>
                  <a:pt x="7879717" y="10707800"/>
                  <a:pt x="7840948" y="10733528"/>
                  <a:pt x="7806486" y="10757113"/>
                </a:cubicBezTo>
                <a:cubicBezTo>
                  <a:pt x="7806486" y="10757113"/>
                  <a:pt x="7806486" y="10757113"/>
                  <a:pt x="7772025" y="10778553"/>
                </a:cubicBezTo>
                <a:cubicBezTo>
                  <a:pt x="7666488" y="10802137"/>
                  <a:pt x="7569565" y="10845018"/>
                  <a:pt x="7461874" y="10890043"/>
                </a:cubicBezTo>
                <a:cubicBezTo>
                  <a:pt x="7412336" y="10909339"/>
                  <a:pt x="7343413" y="10924348"/>
                  <a:pt x="7272337" y="10939356"/>
                </a:cubicBezTo>
                <a:cubicBezTo>
                  <a:pt x="7300337" y="10924348"/>
                  <a:pt x="7321875" y="10913628"/>
                  <a:pt x="7341260" y="10905051"/>
                </a:cubicBezTo>
                <a:cubicBezTo>
                  <a:pt x="7354182" y="10892187"/>
                  <a:pt x="7371413" y="10879323"/>
                  <a:pt x="7399413" y="10866459"/>
                </a:cubicBezTo>
                <a:cubicBezTo>
                  <a:pt x="7418797" y="10855738"/>
                  <a:pt x="7440336" y="10847162"/>
                  <a:pt x="7461874" y="10836442"/>
                </a:cubicBezTo>
                <a:cubicBezTo>
                  <a:pt x="7522181" y="10812858"/>
                  <a:pt x="7588950" y="10793561"/>
                  <a:pt x="7642796" y="10761401"/>
                </a:cubicBezTo>
                <a:cubicBezTo>
                  <a:pt x="7718180" y="10720664"/>
                  <a:pt x="7810794" y="10686359"/>
                  <a:pt x="7888332" y="10641334"/>
                </a:cubicBezTo>
                <a:cubicBezTo>
                  <a:pt x="7916332" y="10626326"/>
                  <a:pt x="7944332" y="10611318"/>
                  <a:pt x="7974485" y="10602742"/>
                </a:cubicBezTo>
                <a:cubicBezTo>
                  <a:pt x="7989562" y="10587733"/>
                  <a:pt x="8011100" y="10577013"/>
                  <a:pt x="8039100" y="10566293"/>
                </a:cubicBezTo>
                <a:close/>
                <a:moveTo>
                  <a:pt x="2997199" y="10504381"/>
                </a:moveTo>
                <a:cubicBezTo>
                  <a:pt x="3029294" y="10515056"/>
                  <a:pt x="3059250" y="10525730"/>
                  <a:pt x="3097764" y="10549214"/>
                </a:cubicBezTo>
                <a:lnTo>
                  <a:pt x="3230424" y="10615397"/>
                </a:lnTo>
                <a:cubicBezTo>
                  <a:pt x="3241122" y="10623936"/>
                  <a:pt x="3243262" y="10626071"/>
                  <a:pt x="3241122" y="10628206"/>
                </a:cubicBezTo>
                <a:cubicBezTo>
                  <a:pt x="3236843" y="10628206"/>
                  <a:pt x="3232564" y="10628206"/>
                  <a:pt x="3228284" y="10626071"/>
                </a:cubicBezTo>
                <a:cubicBezTo>
                  <a:pt x="3224005" y="10626071"/>
                  <a:pt x="3219726" y="10626071"/>
                  <a:pt x="3215446" y="10626071"/>
                </a:cubicBezTo>
                <a:cubicBezTo>
                  <a:pt x="3215446" y="10626071"/>
                  <a:pt x="3215446" y="10626071"/>
                  <a:pt x="3155535" y="10596182"/>
                </a:cubicBezTo>
                <a:cubicBezTo>
                  <a:pt x="3099904" y="10568428"/>
                  <a:pt x="3031434" y="10544944"/>
                  <a:pt x="2997199" y="10504381"/>
                </a:cubicBezTo>
                <a:close/>
                <a:moveTo>
                  <a:pt x="8451850" y="10493268"/>
                </a:moveTo>
                <a:cubicBezTo>
                  <a:pt x="8411176" y="10527558"/>
                  <a:pt x="8385487" y="10557562"/>
                  <a:pt x="8310562" y="10578993"/>
                </a:cubicBezTo>
                <a:cubicBezTo>
                  <a:pt x="8353377" y="10544703"/>
                  <a:pt x="8396191" y="10521129"/>
                  <a:pt x="8451850" y="10493268"/>
                </a:cubicBezTo>
                <a:close/>
                <a:moveTo>
                  <a:pt x="2622882" y="10415875"/>
                </a:moveTo>
                <a:cubicBezTo>
                  <a:pt x="2655530" y="10418577"/>
                  <a:pt x="2702679" y="10476366"/>
                  <a:pt x="2740024" y="10491401"/>
                </a:cubicBezTo>
                <a:cubicBezTo>
                  <a:pt x="2737890" y="10510731"/>
                  <a:pt x="2703746" y="10484957"/>
                  <a:pt x="2671735" y="10459184"/>
                </a:cubicBezTo>
                <a:cubicBezTo>
                  <a:pt x="2671735" y="10459184"/>
                  <a:pt x="2671735" y="10459184"/>
                  <a:pt x="2609849" y="10418375"/>
                </a:cubicBezTo>
                <a:cubicBezTo>
                  <a:pt x="2613850" y="10416227"/>
                  <a:pt x="2618218" y="10415489"/>
                  <a:pt x="2622882" y="10415875"/>
                </a:cubicBezTo>
                <a:close/>
                <a:moveTo>
                  <a:pt x="2028824" y="9928118"/>
                </a:moveTo>
                <a:cubicBezTo>
                  <a:pt x="2110543" y="9973169"/>
                  <a:pt x="2187962" y="10048253"/>
                  <a:pt x="2269681" y="10110466"/>
                </a:cubicBezTo>
                <a:cubicBezTo>
                  <a:pt x="2325594" y="10157662"/>
                  <a:pt x="2394410" y="10196277"/>
                  <a:pt x="2430969" y="10243473"/>
                </a:cubicBezTo>
                <a:cubicBezTo>
                  <a:pt x="2430969" y="10243473"/>
                  <a:pt x="2430969" y="10243473"/>
                  <a:pt x="2478280" y="10275652"/>
                </a:cubicBezTo>
                <a:cubicBezTo>
                  <a:pt x="2527742" y="10312121"/>
                  <a:pt x="2579354" y="10344300"/>
                  <a:pt x="2630966" y="10378625"/>
                </a:cubicBezTo>
                <a:lnTo>
                  <a:pt x="2755696" y="10458000"/>
                </a:lnTo>
                <a:cubicBezTo>
                  <a:pt x="2759997" y="10466581"/>
                  <a:pt x="2768599" y="10483743"/>
                  <a:pt x="2749244" y="10470871"/>
                </a:cubicBezTo>
                <a:cubicBezTo>
                  <a:pt x="2667525" y="10417240"/>
                  <a:pt x="2581505" y="10367898"/>
                  <a:pt x="2499785" y="10314267"/>
                </a:cubicBezTo>
                <a:cubicBezTo>
                  <a:pt x="2418066" y="10260635"/>
                  <a:pt x="2336347" y="10209148"/>
                  <a:pt x="2258928" y="10146936"/>
                </a:cubicBezTo>
                <a:cubicBezTo>
                  <a:pt x="2224520" y="10119047"/>
                  <a:pt x="2136349" y="10056834"/>
                  <a:pt x="2164306" y="10043963"/>
                </a:cubicBezTo>
                <a:cubicBezTo>
                  <a:pt x="2116995" y="10007493"/>
                  <a:pt x="2073985" y="9968878"/>
                  <a:pt x="2028824" y="9928118"/>
                </a:cubicBezTo>
                <a:close/>
                <a:moveTo>
                  <a:pt x="1779587" y="9867793"/>
                </a:moveTo>
                <a:cubicBezTo>
                  <a:pt x="1833165" y="9919534"/>
                  <a:pt x="1893173" y="9966963"/>
                  <a:pt x="1948894" y="10018704"/>
                </a:cubicBezTo>
                <a:cubicBezTo>
                  <a:pt x="1951037" y="10042418"/>
                  <a:pt x="1908174" y="9994989"/>
                  <a:pt x="1884600" y="9982054"/>
                </a:cubicBezTo>
                <a:cubicBezTo>
                  <a:pt x="1837451" y="9945404"/>
                  <a:pt x="1807448" y="9908754"/>
                  <a:pt x="1779587" y="9867793"/>
                </a:cubicBezTo>
                <a:close/>
                <a:moveTo>
                  <a:pt x="10002837" y="9093093"/>
                </a:moveTo>
                <a:cubicBezTo>
                  <a:pt x="9996343" y="9131839"/>
                  <a:pt x="9959542" y="9172737"/>
                  <a:pt x="9907587" y="9220093"/>
                </a:cubicBezTo>
                <a:cubicBezTo>
                  <a:pt x="9931400" y="9168432"/>
                  <a:pt x="9963871" y="9131839"/>
                  <a:pt x="10002837" y="9093093"/>
                </a:cubicBezTo>
                <a:close/>
                <a:moveTo>
                  <a:pt x="1181100" y="8842268"/>
                </a:moveTo>
                <a:cubicBezTo>
                  <a:pt x="1224231" y="8870410"/>
                  <a:pt x="1254424" y="8937518"/>
                  <a:pt x="1295400" y="8985143"/>
                </a:cubicBezTo>
                <a:cubicBezTo>
                  <a:pt x="1250110" y="8957001"/>
                  <a:pt x="1217762" y="8889893"/>
                  <a:pt x="1181100" y="8842268"/>
                </a:cubicBezTo>
                <a:close/>
                <a:moveTo>
                  <a:pt x="1000125" y="8473968"/>
                </a:moveTo>
                <a:cubicBezTo>
                  <a:pt x="1006575" y="8482533"/>
                  <a:pt x="1013026" y="8491098"/>
                  <a:pt x="1019476" y="8501805"/>
                </a:cubicBezTo>
                <a:cubicBezTo>
                  <a:pt x="1047428" y="8546771"/>
                  <a:pt x="1077530" y="8591738"/>
                  <a:pt x="1103332" y="8634564"/>
                </a:cubicBezTo>
                <a:cubicBezTo>
                  <a:pt x="1124833" y="8670966"/>
                  <a:pt x="1169988" y="8722356"/>
                  <a:pt x="1161387" y="8737345"/>
                </a:cubicBezTo>
                <a:cubicBezTo>
                  <a:pt x="1154937" y="8750193"/>
                  <a:pt x="1114082" y="8685955"/>
                  <a:pt x="1094731" y="8668824"/>
                </a:cubicBezTo>
                <a:cubicBezTo>
                  <a:pt x="1040978" y="8589597"/>
                  <a:pt x="1021626" y="8533924"/>
                  <a:pt x="1000125" y="8473968"/>
                </a:cubicBezTo>
                <a:close/>
                <a:moveTo>
                  <a:pt x="946149" y="8467618"/>
                </a:moveTo>
                <a:cubicBezTo>
                  <a:pt x="984809" y="8514798"/>
                  <a:pt x="1019174" y="8557688"/>
                  <a:pt x="1010584" y="8589856"/>
                </a:cubicBezTo>
                <a:cubicBezTo>
                  <a:pt x="989105" y="8549110"/>
                  <a:pt x="965479" y="8510509"/>
                  <a:pt x="946149" y="8467618"/>
                </a:cubicBezTo>
                <a:close/>
                <a:moveTo>
                  <a:pt x="655637" y="8345381"/>
                </a:moveTo>
                <a:cubicBezTo>
                  <a:pt x="724403" y="8441603"/>
                  <a:pt x="775977" y="8539963"/>
                  <a:pt x="831851" y="8659706"/>
                </a:cubicBezTo>
                <a:cubicBezTo>
                  <a:pt x="752339" y="8544240"/>
                  <a:pt x="696468" y="8445879"/>
                  <a:pt x="655637" y="8345381"/>
                </a:cubicBezTo>
                <a:close/>
                <a:moveTo>
                  <a:pt x="722907" y="8145896"/>
                </a:moveTo>
                <a:cubicBezTo>
                  <a:pt x="731441" y="8143768"/>
                  <a:pt x="744239" y="8167175"/>
                  <a:pt x="757038" y="8190583"/>
                </a:cubicBezTo>
                <a:cubicBezTo>
                  <a:pt x="767705" y="8211862"/>
                  <a:pt x="782637" y="8237397"/>
                  <a:pt x="774105" y="8241653"/>
                </a:cubicBezTo>
                <a:cubicBezTo>
                  <a:pt x="765571" y="8243781"/>
                  <a:pt x="752773" y="8211862"/>
                  <a:pt x="742106" y="8196966"/>
                </a:cubicBezTo>
                <a:cubicBezTo>
                  <a:pt x="731441" y="8175687"/>
                  <a:pt x="714375" y="8148024"/>
                  <a:pt x="722907" y="8145896"/>
                </a:cubicBezTo>
                <a:close/>
                <a:moveTo>
                  <a:pt x="10615613" y="8018356"/>
                </a:moveTo>
                <a:cubicBezTo>
                  <a:pt x="10598445" y="8106610"/>
                  <a:pt x="10559813" y="8173339"/>
                  <a:pt x="10499725" y="8272356"/>
                </a:cubicBezTo>
                <a:cubicBezTo>
                  <a:pt x="10531917" y="8169034"/>
                  <a:pt x="10570545" y="8106610"/>
                  <a:pt x="10615613" y="8018356"/>
                </a:cubicBezTo>
                <a:close/>
                <a:moveTo>
                  <a:pt x="563563" y="7716731"/>
                </a:moveTo>
                <a:cubicBezTo>
                  <a:pt x="598276" y="7763954"/>
                  <a:pt x="615633" y="7815469"/>
                  <a:pt x="628650" y="7869131"/>
                </a:cubicBezTo>
                <a:cubicBezTo>
                  <a:pt x="604785" y="7819762"/>
                  <a:pt x="583088" y="7768246"/>
                  <a:pt x="563563" y="7716731"/>
                </a:cubicBezTo>
                <a:close/>
                <a:moveTo>
                  <a:pt x="512762" y="7667518"/>
                </a:moveTo>
                <a:cubicBezTo>
                  <a:pt x="577056" y="7800155"/>
                  <a:pt x="634920" y="7932792"/>
                  <a:pt x="684212" y="8067568"/>
                </a:cubicBezTo>
                <a:cubicBezTo>
                  <a:pt x="609203" y="7943488"/>
                  <a:pt x="555624" y="7806573"/>
                  <a:pt x="512762" y="7667518"/>
                </a:cubicBezTo>
                <a:close/>
                <a:moveTo>
                  <a:pt x="10953749" y="7607193"/>
                </a:moveTo>
                <a:cubicBezTo>
                  <a:pt x="10936333" y="7675456"/>
                  <a:pt x="10905853" y="7743718"/>
                  <a:pt x="10877549" y="7811981"/>
                </a:cubicBezTo>
                <a:cubicBezTo>
                  <a:pt x="10886257" y="7741585"/>
                  <a:pt x="10925445" y="7675456"/>
                  <a:pt x="10953749" y="7607193"/>
                </a:cubicBezTo>
                <a:close/>
                <a:moveTo>
                  <a:pt x="244474" y="7332555"/>
                </a:moveTo>
                <a:cubicBezTo>
                  <a:pt x="300491" y="7471955"/>
                  <a:pt x="334962" y="7585620"/>
                  <a:pt x="375897" y="7697141"/>
                </a:cubicBezTo>
                <a:cubicBezTo>
                  <a:pt x="401751" y="7763624"/>
                  <a:pt x="436223" y="7832252"/>
                  <a:pt x="455612" y="7900880"/>
                </a:cubicBezTo>
                <a:cubicBezTo>
                  <a:pt x="412523" y="7838686"/>
                  <a:pt x="397442" y="7765769"/>
                  <a:pt x="369434" y="7699285"/>
                </a:cubicBezTo>
                <a:cubicBezTo>
                  <a:pt x="324189" y="7589910"/>
                  <a:pt x="283254" y="7478389"/>
                  <a:pt x="244474" y="7332555"/>
                </a:cubicBezTo>
                <a:close/>
                <a:moveTo>
                  <a:pt x="405942" y="6988068"/>
                </a:moveTo>
                <a:cubicBezTo>
                  <a:pt x="423163" y="7013838"/>
                  <a:pt x="436080" y="7054641"/>
                  <a:pt x="446843" y="7097591"/>
                </a:cubicBezTo>
                <a:cubicBezTo>
                  <a:pt x="455454" y="7142689"/>
                  <a:pt x="470523" y="7189934"/>
                  <a:pt x="476981" y="7235031"/>
                </a:cubicBezTo>
                <a:cubicBezTo>
                  <a:pt x="476981" y="7235031"/>
                  <a:pt x="476981" y="7235031"/>
                  <a:pt x="476981" y="7237179"/>
                </a:cubicBezTo>
                <a:cubicBezTo>
                  <a:pt x="492048" y="7258654"/>
                  <a:pt x="504965" y="7293014"/>
                  <a:pt x="520033" y="7329522"/>
                </a:cubicBezTo>
                <a:cubicBezTo>
                  <a:pt x="541559" y="7396094"/>
                  <a:pt x="569545" y="7466962"/>
                  <a:pt x="565238" y="7514207"/>
                </a:cubicBezTo>
                <a:cubicBezTo>
                  <a:pt x="560934" y="7509912"/>
                  <a:pt x="556629" y="7501322"/>
                  <a:pt x="554475" y="7497027"/>
                </a:cubicBezTo>
                <a:cubicBezTo>
                  <a:pt x="556629" y="7501322"/>
                  <a:pt x="558780" y="7505617"/>
                  <a:pt x="560934" y="7512060"/>
                </a:cubicBezTo>
                <a:cubicBezTo>
                  <a:pt x="567392" y="7533535"/>
                  <a:pt x="576002" y="7555010"/>
                  <a:pt x="582460" y="7574338"/>
                </a:cubicBezTo>
                <a:cubicBezTo>
                  <a:pt x="608292" y="7636615"/>
                  <a:pt x="634124" y="7698893"/>
                  <a:pt x="649192" y="7761171"/>
                </a:cubicBezTo>
                <a:cubicBezTo>
                  <a:pt x="659956" y="7791236"/>
                  <a:pt x="681483" y="7827744"/>
                  <a:pt x="679329" y="7847071"/>
                </a:cubicBezTo>
                <a:cubicBezTo>
                  <a:pt x="700855" y="7894316"/>
                  <a:pt x="722383" y="7943709"/>
                  <a:pt x="741756" y="7993102"/>
                </a:cubicBezTo>
                <a:cubicBezTo>
                  <a:pt x="746061" y="8001692"/>
                  <a:pt x="750366" y="8012429"/>
                  <a:pt x="754673" y="8021019"/>
                </a:cubicBezTo>
                <a:cubicBezTo>
                  <a:pt x="754673" y="8021019"/>
                  <a:pt x="754673" y="8021019"/>
                  <a:pt x="748215" y="7984512"/>
                </a:cubicBezTo>
                <a:cubicBezTo>
                  <a:pt x="808488" y="8109067"/>
                  <a:pt x="877373" y="8233622"/>
                  <a:pt x="933342" y="8353883"/>
                </a:cubicBezTo>
                <a:lnTo>
                  <a:pt x="933342" y="8356030"/>
                </a:lnTo>
                <a:cubicBezTo>
                  <a:pt x="933342" y="8356030"/>
                  <a:pt x="933342" y="8356030"/>
                  <a:pt x="939800" y="8388243"/>
                </a:cubicBezTo>
                <a:cubicBezTo>
                  <a:pt x="939800" y="8388243"/>
                  <a:pt x="939800" y="8388243"/>
                  <a:pt x="894594" y="8330260"/>
                </a:cubicBezTo>
                <a:cubicBezTo>
                  <a:pt x="873069" y="8295900"/>
                  <a:pt x="851542" y="8263688"/>
                  <a:pt x="832167" y="8229327"/>
                </a:cubicBezTo>
                <a:cubicBezTo>
                  <a:pt x="832167" y="8229327"/>
                  <a:pt x="832167" y="8229327"/>
                  <a:pt x="814946" y="8199262"/>
                </a:cubicBezTo>
                <a:cubicBezTo>
                  <a:pt x="771894" y="8111214"/>
                  <a:pt x="724535" y="8023167"/>
                  <a:pt x="685788" y="7932971"/>
                </a:cubicBezTo>
                <a:cubicBezTo>
                  <a:pt x="685788" y="7932971"/>
                  <a:pt x="685788" y="7932971"/>
                  <a:pt x="627665" y="7797678"/>
                </a:cubicBezTo>
                <a:cubicBezTo>
                  <a:pt x="608292" y="7752581"/>
                  <a:pt x="593223" y="7705336"/>
                  <a:pt x="578155" y="7660238"/>
                </a:cubicBezTo>
                <a:cubicBezTo>
                  <a:pt x="563087" y="7604403"/>
                  <a:pt x="500660" y="7494880"/>
                  <a:pt x="545865" y="7505617"/>
                </a:cubicBezTo>
                <a:cubicBezTo>
                  <a:pt x="545865" y="7505617"/>
                  <a:pt x="545865" y="7505617"/>
                  <a:pt x="492048" y="7338112"/>
                </a:cubicBezTo>
                <a:cubicBezTo>
                  <a:pt x="492048" y="7338112"/>
                  <a:pt x="492048" y="7338112"/>
                  <a:pt x="489895" y="7340259"/>
                </a:cubicBezTo>
                <a:cubicBezTo>
                  <a:pt x="479132" y="7305899"/>
                  <a:pt x="468369" y="7269392"/>
                  <a:pt x="459759" y="7235031"/>
                </a:cubicBezTo>
                <a:cubicBezTo>
                  <a:pt x="459759" y="7235031"/>
                  <a:pt x="459759" y="7235031"/>
                  <a:pt x="401637" y="7031018"/>
                </a:cubicBezTo>
                <a:cubicBezTo>
                  <a:pt x="403790" y="7015986"/>
                  <a:pt x="403790" y="7003101"/>
                  <a:pt x="405942" y="6988068"/>
                </a:cubicBezTo>
                <a:close/>
                <a:moveTo>
                  <a:pt x="10853141" y="6552477"/>
                </a:moveTo>
                <a:cubicBezTo>
                  <a:pt x="10854617" y="6552443"/>
                  <a:pt x="10856357" y="6556736"/>
                  <a:pt x="10858501" y="6568004"/>
                </a:cubicBezTo>
                <a:cubicBezTo>
                  <a:pt x="10841353" y="6636685"/>
                  <a:pt x="10841353" y="6705367"/>
                  <a:pt x="10824209" y="6791219"/>
                </a:cubicBezTo>
                <a:cubicBezTo>
                  <a:pt x="10815637" y="6728976"/>
                  <a:pt x="10834925" y="6660295"/>
                  <a:pt x="10843497" y="6598052"/>
                </a:cubicBezTo>
                <a:cubicBezTo>
                  <a:pt x="10846713" y="6591613"/>
                  <a:pt x="10848721" y="6552577"/>
                  <a:pt x="10853141" y="6552477"/>
                </a:cubicBezTo>
                <a:close/>
                <a:moveTo>
                  <a:pt x="9003241" y="6508643"/>
                </a:moveTo>
                <a:cubicBezTo>
                  <a:pt x="9003241" y="6508643"/>
                  <a:pt x="9005357" y="6512877"/>
                  <a:pt x="9007474" y="6512877"/>
                </a:cubicBezTo>
                <a:lnTo>
                  <a:pt x="9001124" y="6527693"/>
                </a:lnTo>
                <a:cubicBezTo>
                  <a:pt x="9001124" y="6523460"/>
                  <a:pt x="9001124" y="6514993"/>
                  <a:pt x="9003241" y="6508643"/>
                </a:cubicBezTo>
                <a:close/>
                <a:moveTo>
                  <a:pt x="292297" y="6375293"/>
                </a:moveTo>
                <a:cubicBezTo>
                  <a:pt x="292297" y="6375293"/>
                  <a:pt x="292297" y="6375293"/>
                  <a:pt x="292297" y="6377439"/>
                </a:cubicBezTo>
                <a:cubicBezTo>
                  <a:pt x="301029" y="6390312"/>
                  <a:pt x="305395" y="6418204"/>
                  <a:pt x="309761" y="6446096"/>
                </a:cubicBezTo>
                <a:cubicBezTo>
                  <a:pt x="327223" y="6493298"/>
                  <a:pt x="340319" y="6551227"/>
                  <a:pt x="349050" y="6613447"/>
                </a:cubicBezTo>
                <a:cubicBezTo>
                  <a:pt x="353416" y="6645630"/>
                  <a:pt x="355599" y="6673522"/>
                  <a:pt x="351233" y="6690687"/>
                </a:cubicBezTo>
                <a:cubicBezTo>
                  <a:pt x="351233" y="6690687"/>
                  <a:pt x="351233" y="6690687"/>
                  <a:pt x="342502" y="6729306"/>
                </a:cubicBezTo>
                <a:cubicBezTo>
                  <a:pt x="342502" y="6729306"/>
                  <a:pt x="342502" y="6729306"/>
                  <a:pt x="309761" y="6557664"/>
                </a:cubicBezTo>
                <a:cubicBezTo>
                  <a:pt x="309761" y="6501880"/>
                  <a:pt x="285749" y="6431077"/>
                  <a:pt x="292297" y="6375293"/>
                </a:cubicBezTo>
                <a:close/>
                <a:moveTo>
                  <a:pt x="237408" y="6132406"/>
                </a:moveTo>
                <a:cubicBezTo>
                  <a:pt x="248162" y="6211804"/>
                  <a:pt x="263217" y="6293348"/>
                  <a:pt x="273972" y="6374891"/>
                </a:cubicBezTo>
                <a:cubicBezTo>
                  <a:pt x="282575" y="6458581"/>
                  <a:pt x="295480" y="6540124"/>
                  <a:pt x="310535" y="6621668"/>
                </a:cubicBezTo>
                <a:cubicBezTo>
                  <a:pt x="316987" y="6651711"/>
                  <a:pt x="327741" y="6686045"/>
                  <a:pt x="323440" y="6707504"/>
                </a:cubicBezTo>
                <a:cubicBezTo>
                  <a:pt x="321288" y="6711795"/>
                  <a:pt x="310535" y="6686045"/>
                  <a:pt x="304082" y="6673169"/>
                </a:cubicBezTo>
                <a:cubicBezTo>
                  <a:pt x="304082" y="6673169"/>
                  <a:pt x="304082" y="6673169"/>
                  <a:pt x="312686" y="6739692"/>
                </a:cubicBezTo>
                <a:cubicBezTo>
                  <a:pt x="329891" y="6795485"/>
                  <a:pt x="340646" y="6842694"/>
                  <a:pt x="325591" y="6859861"/>
                </a:cubicBezTo>
                <a:cubicBezTo>
                  <a:pt x="325591" y="6859861"/>
                  <a:pt x="325591" y="6859861"/>
                  <a:pt x="364305" y="7025095"/>
                </a:cubicBezTo>
                <a:cubicBezTo>
                  <a:pt x="383663" y="7074450"/>
                  <a:pt x="413774" y="7108784"/>
                  <a:pt x="415925" y="7179598"/>
                </a:cubicBezTo>
                <a:cubicBezTo>
                  <a:pt x="415925" y="7179598"/>
                  <a:pt x="415925" y="7179598"/>
                  <a:pt x="403020" y="7168869"/>
                </a:cubicBezTo>
                <a:cubicBezTo>
                  <a:pt x="403020" y="7168869"/>
                  <a:pt x="403020" y="7168869"/>
                  <a:pt x="396566" y="7181744"/>
                </a:cubicBezTo>
                <a:cubicBezTo>
                  <a:pt x="375059" y="7147410"/>
                  <a:pt x="370757" y="7108784"/>
                  <a:pt x="364305" y="7068012"/>
                </a:cubicBezTo>
                <a:cubicBezTo>
                  <a:pt x="364305" y="7068012"/>
                  <a:pt x="364305" y="7068012"/>
                  <a:pt x="353551" y="7033678"/>
                </a:cubicBezTo>
                <a:cubicBezTo>
                  <a:pt x="353551" y="7033678"/>
                  <a:pt x="353551" y="7033678"/>
                  <a:pt x="312686" y="6853424"/>
                </a:cubicBezTo>
                <a:cubicBezTo>
                  <a:pt x="301932" y="6806214"/>
                  <a:pt x="291177" y="6756859"/>
                  <a:pt x="282575" y="6707504"/>
                </a:cubicBezTo>
                <a:cubicBezTo>
                  <a:pt x="282575" y="6707504"/>
                  <a:pt x="282575" y="6707504"/>
                  <a:pt x="250313" y="6531541"/>
                </a:cubicBezTo>
                <a:cubicBezTo>
                  <a:pt x="237408" y="6456435"/>
                  <a:pt x="220200" y="6377037"/>
                  <a:pt x="230954" y="6312661"/>
                </a:cubicBezTo>
                <a:cubicBezTo>
                  <a:pt x="230954" y="6261159"/>
                  <a:pt x="215899" y="6192491"/>
                  <a:pt x="228804" y="6153865"/>
                </a:cubicBezTo>
                <a:cubicBezTo>
                  <a:pt x="228804" y="6153865"/>
                  <a:pt x="228804" y="6153865"/>
                  <a:pt x="237408" y="6132406"/>
                </a:cubicBezTo>
                <a:close/>
                <a:moveTo>
                  <a:pt x="10546753" y="6018105"/>
                </a:moveTo>
                <a:cubicBezTo>
                  <a:pt x="10548937" y="6074056"/>
                  <a:pt x="10540205" y="6147222"/>
                  <a:pt x="10531473" y="6211780"/>
                </a:cubicBezTo>
                <a:cubicBezTo>
                  <a:pt x="10531473" y="6155830"/>
                  <a:pt x="10538021" y="6086967"/>
                  <a:pt x="10546753" y="6018105"/>
                </a:cubicBezTo>
                <a:close/>
                <a:moveTo>
                  <a:pt x="275397" y="5892693"/>
                </a:moveTo>
                <a:cubicBezTo>
                  <a:pt x="288297" y="5939901"/>
                  <a:pt x="292596" y="5997837"/>
                  <a:pt x="292596" y="6055774"/>
                </a:cubicBezTo>
                <a:cubicBezTo>
                  <a:pt x="292596" y="6072940"/>
                  <a:pt x="292596" y="6087961"/>
                  <a:pt x="290446" y="6100835"/>
                </a:cubicBezTo>
                <a:cubicBezTo>
                  <a:pt x="290446" y="6100835"/>
                  <a:pt x="290446" y="6100835"/>
                  <a:pt x="299044" y="6126585"/>
                </a:cubicBezTo>
                <a:cubicBezTo>
                  <a:pt x="309794" y="6150189"/>
                  <a:pt x="311944" y="6184521"/>
                  <a:pt x="314094" y="6221000"/>
                </a:cubicBezTo>
                <a:cubicBezTo>
                  <a:pt x="314094" y="6231729"/>
                  <a:pt x="314094" y="6238166"/>
                  <a:pt x="314094" y="6248895"/>
                </a:cubicBezTo>
                <a:cubicBezTo>
                  <a:pt x="331291" y="6298249"/>
                  <a:pt x="337741" y="6358331"/>
                  <a:pt x="342040" y="6420559"/>
                </a:cubicBezTo>
                <a:cubicBezTo>
                  <a:pt x="342040" y="6433434"/>
                  <a:pt x="342040" y="6448454"/>
                  <a:pt x="342040" y="6457037"/>
                </a:cubicBezTo>
                <a:cubicBezTo>
                  <a:pt x="352788" y="6487078"/>
                  <a:pt x="361388" y="6521411"/>
                  <a:pt x="361388" y="6557890"/>
                </a:cubicBezTo>
                <a:cubicBezTo>
                  <a:pt x="363538" y="6594368"/>
                  <a:pt x="352788" y="6572910"/>
                  <a:pt x="344190" y="6553598"/>
                </a:cubicBezTo>
                <a:cubicBezTo>
                  <a:pt x="344190" y="6553598"/>
                  <a:pt x="344190" y="6553598"/>
                  <a:pt x="333441" y="6469912"/>
                </a:cubicBezTo>
                <a:cubicBezTo>
                  <a:pt x="333441" y="6469912"/>
                  <a:pt x="333441" y="6469912"/>
                  <a:pt x="320543" y="6409830"/>
                </a:cubicBezTo>
                <a:cubicBezTo>
                  <a:pt x="320543" y="6409830"/>
                  <a:pt x="320543" y="6409830"/>
                  <a:pt x="309794" y="6304686"/>
                </a:cubicBezTo>
                <a:cubicBezTo>
                  <a:pt x="296896" y="6253187"/>
                  <a:pt x="283997" y="6201688"/>
                  <a:pt x="275397" y="6148043"/>
                </a:cubicBezTo>
                <a:cubicBezTo>
                  <a:pt x="275397" y="6148043"/>
                  <a:pt x="275397" y="6148043"/>
                  <a:pt x="275397" y="6165209"/>
                </a:cubicBezTo>
                <a:cubicBezTo>
                  <a:pt x="264649" y="6137314"/>
                  <a:pt x="262500" y="6096544"/>
                  <a:pt x="260349" y="6055774"/>
                </a:cubicBezTo>
                <a:cubicBezTo>
                  <a:pt x="277547" y="6025733"/>
                  <a:pt x="260349" y="5933463"/>
                  <a:pt x="275397" y="5892693"/>
                </a:cubicBezTo>
                <a:close/>
                <a:moveTo>
                  <a:pt x="10663237" y="5827605"/>
                </a:moveTo>
                <a:cubicBezTo>
                  <a:pt x="10661121" y="5859700"/>
                  <a:pt x="10661121" y="5893935"/>
                  <a:pt x="10659005" y="5926030"/>
                </a:cubicBezTo>
                <a:cubicBezTo>
                  <a:pt x="10656889" y="5926030"/>
                  <a:pt x="10656889" y="5926030"/>
                  <a:pt x="10654769" y="5926030"/>
                </a:cubicBezTo>
                <a:cubicBezTo>
                  <a:pt x="10654769" y="5881097"/>
                  <a:pt x="10650537" y="5834024"/>
                  <a:pt x="10663237" y="5827605"/>
                </a:cubicBezTo>
                <a:close/>
                <a:moveTo>
                  <a:pt x="9531978" y="5640287"/>
                </a:moveTo>
                <a:lnTo>
                  <a:pt x="9532084" y="5641027"/>
                </a:lnTo>
                <a:lnTo>
                  <a:pt x="9532084" y="5640287"/>
                </a:lnTo>
                <a:close/>
                <a:moveTo>
                  <a:pt x="10630653" y="5595841"/>
                </a:moveTo>
                <a:cubicBezTo>
                  <a:pt x="10630653" y="5595841"/>
                  <a:pt x="10630653" y="5597994"/>
                  <a:pt x="10632825" y="5600144"/>
                </a:cubicBezTo>
                <a:cubicBezTo>
                  <a:pt x="10634997" y="5597994"/>
                  <a:pt x="10637169" y="5597994"/>
                  <a:pt x="10639341" y="5595841"/>
                </a:cubicBezTo>
                <a:cubicBezTo>
                  <a:pt x="10663237" y="5604448"/>
                  <a:pt x="10663237" y="5664694"/>
                  <a:pt x="10658893" y="5727082"/>
                </a:cubicBezTo>
                <a:cubicBezTo>
                  <a:pt x="10658893" y="5727082"/>
                  <a:pt x="10658893" y="5727082"/>
                  <a:pt x="10656721" y="5795935"/>
                </a:cubicBezTo>
                <a:cubicBezTo>
                  <a:pt x="10643685" y="5832513"/>
                  <a:pt x="10639341" y="5815301"/>
                  <a:pt x="10637169" y="5791632"/>
                </a:cubicBezTo>
                <a:cubicBezTo>
                  <a:pt x="10637169" y="5791632"/>
                  <a:pt x="10637169" y="5791632"/>
                  <a:pt x="10637169" y="5795935"/>
                </a:cubicBezTo>
                <a:cubicBezTo>
                  <a:pt x="10626305" y="5856181"/>
                  <a:pt x="10628481" y="5770116"/>
                  <a:pt x="10626305" y="5746448"/>
                </a:cubicBezTo>
                <a:cubicBezTo>
                  <a:pt x="10626305" y="5731385"/>
                  <a:pt x="10626305" y="5718476"/>
                  <a:pt x="10624133" y="5703414"/>
                </a:cubicBezTo>
                <a:cubicBezTo>
                  <a:pt x="10626305" y="5666843"/>
                  <a:pt x="10621961" y="5628112"/>
                  <a:pt x="10626305" y="5597994"/>
                </a:cubicBezTo>
                <a:cubicBezTo>
                  <a:pt x="10626305" y="5597994"/>
                  <a:pt x="10626305" y="5597994"/>
                  <a:pt x="10626305" y="5600144"/>
                </a:cubicBezTo>
                <a:cubicBezTo>
                  <a:pt x="10628481" y="5600144"/>
                  <a:pt x="10628481" y="5597994"/>
                  <a:pt x="10630653" y="5595841"/>
                </a:cubicBezTo>
                <a:close/>
                <a:moveTo>
                  <a:pt x="9653894" y="5553615"/>
                </a:moveTo>
                <a:cubicBezTo>
                  <a:pt x="9666761" y="5545035"/>
                  <a:pt x="9668905" y="5579359"/>
                  <a:pt x="9666761" y="5624408"/>
                </a:cubicBezTo>
                <a:cubicBezTo>
                  <a:pt x="9666761" y="5654443"/>
                  <a:pt x="9660327" y="5686623"/>
                  <a:pt x="9666761" y="5712361"/>
                </a:cubicBezTo>
                <a:cubicBezTo>
                  <a:pt x="9666761" y="5712361"/>
                  <a:pt x="9666761" y="5712361"/>
                  <a:pt x="9664616" y="5714508"/>
                </a:cubicBezTo>
                <a:cubicBezTo>
                  <a:pt x="9664616" y="5716652"/>
                  <a:pt x="9664616" y="5718797"/>
                  <a:pt x="9664616" y="5720943"/>
                </a:cubicBezTo>
                <a:cubicBezTo>
                  <a:pt x="9671050" y="5755267"/>
                  <a:pt x="9664616" y="5808898"/>
                  <a:pt x="9662472" y="5851804"/>
                </a:cubicBezTo>
                <a:cubicBezTo>
                  <a:pt x="9666761" y="5886128"/>
                  <a:pt x="9662472" y="5926888"/>
                  <a:pt x="9656038" y="5976230"/>
                </a:cubicBezTo>
                <a:cubicBezTo>
                  <a:pt x="9647460" y="5959067"/>
                  <a:pt x="9653894" y="5911871"/>
                  <a:pt x="9651749" y="5879692"/>
                </a:cubicBezTo>
                <a:cubicBezTo>
                  <a:pt x="9651749" y="5873257"/>
                  <a:pt x="9653894" y="5866821"/>
                  <a:pt x="9656038" y="5860385"/>
                </a:cubicBezTo>
                <a:cubicBezTo>
                  <a:pt x="9651749" y="5853949"/>
                  <a:pt x="9649605" y="5838932"/>
                  <a:pt x="9649605" y="5826061"/>
                </a:cubicBezTo>
                <a:cubicBezTo>
                  <a:pt x="9647460" y="5838932"/>
                  <a:pt x="9645316" y="5851804"/>
                  <a:pt x="9645316" y="5862530"/>
                </a:cubicBezTo>
                <a:cubicBezTo>
                  <a:pt x="9641027" y="5879692"/>
                  <a:pt x="9641027" y="5894709"/>
                  <a:pt x="9636738" y="5909726"/>
                </a:cubicBezTo>
                <a:cubicBezTo>
                  <a:pt x="9636738" y="5918307"/>
                  <a:pt x="9636738" y="5924743"/>
                  <a:pt x="9636738" y="5931179"/>
                </a:cubicBezTo>
                <a:cubicBezTo>
                  <a:pt x="9623870" y="6021280"/>
                  <a:pt x="9611003" y="6111382"/>
                  <a:pt x="9595992" y="6199338"/>
                </a:cubicBezTo>
                <a:cubicBezTo>
                  <a:pt x="9593847" y="6235807"/>
                  <a:pt x="9585269" y="6270132"/>
                  <a:pt x="9572402" y="6291584"/>
                </a:cubicBezTo>
                <a:cubicBezTo>
                  <a:pt x="9572402" y="6291584"/>
                  <a:pt x="9572402" y="6291584"/>
                  <a:pt x="9570257" y="6280858"/>
                </a:cubicBezTo>
                <a:cubicBezTo>
                  <a:pt x="9565968" y="6280858"/>
                  <a:pt x="9548812" y="6338780"/>
                  <a:pt x="9559535" y="6287294"/>
                </a:cubicBezTo>
                <a:cubicBezTo>
                  <a:pt x="9570257" y="6233662"/>
                  <a:pt x="9576691" y="6180030"/>
                  <a:pt x="9587413" y="6124253"/>
                </a:cubicBezTo>
                <a:cubicBezTo>
                  <a:pt x="9587413" y="6124253"/>
                  <a:pt x="9587413" y="6124253"/>
                  <a:pt x="9600281" y="6042733"/>
                </a:cubicBezTo>
                <a:cubicBezTo>
                  <a:pt x="9600281" y="6042733"/>
                  <a:pt x="9600281" y="6042733"/>
                  <a:pt x="9608859" y="5961213"/>
                </a:cubicBezTo>
                <a:cubicBezTo>
                  <a:pt x="9608859" y="5982665"/>
                  <a:pt x="9611003" y="6001973"/>
                  <a:pt x="9615292" y="5999828"/>
                </a:cubicBezTo>
                <a:cubicBezTo>
                  <a:pt x="9623870" y="5939760"/>
                  <a:pt x="9632449" y="5879692"/>
                  <a:pt x="9636738" y="5817481"/>
                </a:cubicBezTo>
                <a:cubicBezTo>
                  <a:pt x="9636738" y="5817481"/>
                  <a:pt x="9636738" y="5817481"/>
                  <a:pt x="9649605" y="5635134"/>
                </a:cubicBezTo>
                <a:cubicBezTo>
                  <a:pt x="9649605" y="5635134"/>
                  <a:pt x="9649605" y="5635134"/>
                  <a:pt x="9653894" y="5553615"/>
                </a:cubicBezTo>
                <a:close/>
                <a:moveTo>
                  <a:pt x="9371012" y="5405334"/>
                </a:moveTo>
                <a:cubicBezTo>
                  <a:pt x="9398000" y="5418225"/>
                  <a:pt x="9391772" y="5476215"/>
                  <a:pt x="9395924" y="5514881"/>
                </a:cubicBezTo>
                <a:cubicBezTo>
                  <a:pt x="9377240" y="5495546"/>
                  <a:pt x="9375164" y="5454737"/>
                  <a:pt x="9371012" y="5405334"/>
                </a:cubicBezTo>
                <a:close/>
                <a:moveTo>
                  <a:pt x="9504362" y="5395808"/>
                </a:moveTo>
                <a:cubicBezTo>
                  <a:pt x="9517062" y="5410904"/>
                  <a:pt x="9517062" y="5471290"/>
                  <a:pt x="9517062" y="5510109"/>
                </a:cubicBezTo>
                <a:cubicBezTo>
                  <a:pt x="9508595" y="5488541"/>
                  <a:pt x="9508595" y="5447567"/>
                  <a:pt x="9504362" y="5395808"/>
                </a:cubicBezTo>
                <a:close/>
                <a:moveTo>
                  <a:pt x="9476316" y="5381523"/>
                </a:moveTo>
                <a:cubicBezTo>
                  <a:pt x="9476316" y="5381523"/>
                  <a:pt x="9476316" y="5381523"/>
                  <a:pt x="9476316" y="5383680"/>
                </a:cubicBezTo>
                <a:cubicBezTo>
                  <a:pt x="9486899" y="5405221"/>
                  <a:pt x="9491132" y="5428924"/>
                  <a:pt x="9493249" y="5454779"/>
                </a:cubicBezTo>
                <a:cubicBezTo>
                  <a:pt x="9493249" y="5480629"/>
                  <a:pt x="9491132" y="5506484"/>
                  <a:pt x="9491132" y="5532337"/>
                </a:cubicBezTo>
                <a:cubicBezTo>
                  <a:pt x="9489016" y="5532337"/>
                  <a:pt x="9486899" y="5532337"/>
                  <a:pt x="9484782" y="5530186"/>
                </a:cubicBezTo>
                <a:cubicBezTo>
                  <a:pt x="9484782" y="5530186"/>
                  <a:pt x="9484782" y="5530186"/>
                  <a:pt x="9480549" y="5480629"/>
                </a:cubicBezTo>
                <a:cubicBezTo>
                  <a:pt x="9476316" y="5446159"/>
                  <a:pt x="9467849" y="5413842"/>
                  <a:pt x="9476316" y="5381523"/>
                </a:cubicBezTo>
                <a:close/>
                <a:moveTo>
                  <a:pt x="11070165" y="5375172"/>
                </a:moveTo>
                <a:cubicBezTo>
                  <a:pt x="11070165" y="5375172"/>
                  <a:pt x="11070165" y="5375172"/>
                  <a:pt x="11089217" y="5482352"/>
                </a:cubicBezTo>
                <a:lnTo>
                  <a:pt x="11091333" y="5559525"/>
                </a:lnTo>
                <a:cubicBezTo>
                  <a:pt x="11093449" y="5617401"/>
                  <a:pt x="11093449" y="5675280"/>
                  <a:pt x="11091333" y="5735298"/>
                </a:cubicBezTo>
                <a:cubicBezTo>
                  <a:pt x="11084981" y="5838192"/>
                  <a:pt x="11106149" y="5968954"/>
                  <a:pt x="11061701" y="6048268"/>
                </a:cubicBezTo>
                <a:cubicBezTo>
                  <a:pt x="11068049" y="5943230"/>
                  <a:pt x="11070165" y="5838192"/>
                  <a:pt x="11076517" y="5735298"/>
                </a:cubicBezTo>
                <a:cubicBezTo>
                  <a:pt x="11076517" y="5735298"/>
                  <a:pt x="11076517" y="5735298"/>
                  <a:pt x="11076517" y="5716005"/>
                </a:cubicBezTo>
                <a:cubicBezTo>
                  <a:pt x="11076517" y="5716005"/>
                  <a:pt x="11076517" y="5716005"/>
                  <a:pt x="11076517" y="5701004"/>
                </a:cubicBezTo>
                <a:cubicBezTo>
                  <a:pt x="11074401" y="5690291"/>
                  <a:pt x="11072281" y="5679570"/>
                  <a:pt x="11074401" y="5662420"/>
                </a:cubicBezTo>
                <a:cubicBezTo>
                  <a:pt x="11076517" y="5615256"/>
                  <a:pt x="11074401" y="5568098"/>
                  <a:pt x="11072281" y="5518797"/>
                </a:cubicBezTo>
                <a:cubicBezTo>
                  <a:pt x="11072281" y="5518797"/>
                  <a:pt x="11072281" y="5518797"/>
                  <a:pt x="11070165" y="5375172"/>
                </a:cubicBezTo>
                <a:close/>
                <a:moveTo>
                  <a:pt x="10614025" y="4982039"/>
                </a:moveTo>
                <a:cubicBezTo>
                  <a:pt x="10624405" y="4979884"/>
                  <a:pt x="10632709" y="5066061"/>
                  <a:pt x="10641013" y="5100534"/>
                </a:cubicBezTo>
                <a:cubicBezTo>
                  <a:pt x="10630633" y="5094070"/>
                  <a:pt x="10622329" y="5033744"/>
                  <a:pt x="10614025" y="4982039"/>
                </a:cubicBezTo>
                <a:close/>
                <a:moveTo>
                  <a:pt x="10652125" y="4978381"/>
                </a:moveTo>
                <a:cubicBezTo>
                  <a:pt x="10673557" y="4971951"/>
                  <a:pt x="10679985" y="5062015"/>
                  <a:pt x="10694989" y="5094185"/>
                </a:cubicBezTo>
                <a:cubicBezTo>
                  <a:pt x="10673557" y="5089898"/>
                  <a:pt x="10664981" y="5029847"/>
                  <a:pt x="10652125" y="4978381"/>
                </a:cubicBezTo>
                <a:close/>
                <a:moveTo>
                  <a:pt x="2264733" y="4976006"/>
                </a:moveTo>
                <a:cubicBezTo>
                  <a:pt x="2267346" y="4974396"/>
                  <a:pt x="2269595" y="4975334"/>
                  <a:pt x="2271182" y="4980168"/>
                </a:cubicBezTo>
                <a:cubicBezTo>
                  <a:pt x="2279649" y="5001651"/>
                  <a:pt x="2266949" y="5048914"/>
                  <a:pt x="2262716" y="5085437"/>
                </a:cubicBezTo>
                <a:cubicBezTo>
                  <a:pt x="2258482" y="5132700"/>
                  <a:pt x="2254249" y="5182114"/>
                  <a:pt x="2245782" y="5227234"/>
                </a:cubicBezTo>
                <a:cubicBezTo>
                  <a:pt x="2243666" y="5233676"/>
                  <a:pt x="2241549" y="5242272"/>
                  <a:pt x="2239432" y="5250863"/>
                </a:cubicBezTo>
                <a:cubicBezTo>
                  <a:pt x="2239432" y="5253013"/>
                  <a:pt x="2237316" y="5253013"/>
                  <a:pt x="2237316" y="5257311"/>
                </a:cubicBezTo>
                <a:cubicBezTo>
                  <a:pt x="2237316" y="5257311"/>
                  <a:pt x="2237316" y="5257311"/>
                  <a:pt x="2233082" y="5319608"/>
                </a:cubicBezTo>
                <a:lnTo>
                  <a:pt x="2222499" y="5293827"/>
                </a:lnTo>
                <a:cubicBezTo>
                  <a:pt x="2222499" y="5289533"/>
                  <a:pt x="2224616" y="5283086"/>
                  <a:pt x="2224616" y="5278793"/>
                </a:cubicBezTo>
                <a:cubicBezTo>
                  <a:pt x="2222499" y="5278793"/>
                  <a:pt x="2222499" y="5276638"/>
                  <a:pt x="2220382" y="5274492"/>
                </a:cubicBezTo>
                <a:cubicBezTo>
                  <a:pt x="2218266" y="5253013"/>
                  <a:pt x="2224616" y="5227234"/>
                  <a:pt x="2220382" y="5205750"/>
                </a:cubicBezTo>
                <a:cubicBezTo>
                  <a:pt x="2209799" y="5145593"/>
                  <a:pt x="2214032" y="5083290"/>
                  <a:pt x="2239432" y="5023133"/>
                </a:cubicBezTo>
                <a:cubicBezTo>
                  <a:pt x="2245782" y="5008634"/>
                  <a:pt x="2256895" y="4980838"/>
                  <a:pt x="2264733" y="4976006"/>
                </a:cubicBezTo>
                <a:close/>
                <a:moveTo>
                  <a:pt x="9542293" y="4957716"/>
                </a:moveTo>
                <a:cubicBezTo>
                  <a:pt x="9544184" y="4958252"/>
                  <a:pt x="9546346" y="4962538"/>
                  <a:pt x="9548508" y="4972178"/>
                </a:cubicBezTo>
                <a:cubicBezTo>
                  <a:pt x="9561478" y="5004320"/>
                  <a:pt x="9574448" y="5038600"/>
                  <a:pt x="9585256" y="5070740"/>
                </a:cubicBezTo>
                <a:cubicBezTo>
                  <a:pt x="9593903" y="5115738"/>
                  <a:pt x="9600388" y="5169307"/>
                  <a:pt x="9613359" y="5199305"/>
                </a:cubicBezTo>
                <a:cubicBezTo>
                  <a:pt x="9613359" y="5201449"/>
                  <a:pt x="9615520" y="5203594"/>
                  <a:pt x="9617682" y="5205732"/>
                </a:cubicBezTo>
                <a:cubicBezTo>
                  <a:pt x="9624167" y="5274295"/>
                  <a:pt x="9622005" y="5342860"/>
                  <a:pt x="9624167" y="5413569"/>
                </a:cubicBezTo>
                <a:cubicBezTo>
                  <a:pt x="9639299" y="5473562"/>
                  <a:pt x="9617682" y="5569985"/>
                  <a:pt x="9632814" y="5632122"/>
                </a:cubicBezTo>
                <a:cubicBezTo>
                  <a:pt x="9630652" y="5653548"/>
                  <a:pt x="9630652" y="5694259"/>
                  <a:pt x="9624167" y="5692116"/>
                </a:cubicBezTo>
                <a:cubicBezTo>
                  <a:pt x="9615520" y="5689974"/>
                  <a:pt x="9622005" y="5627836"/>
                  <a:pt x="9617682" y="5602124"/>
                </a:cubicBezTo>
                <a:cubicBezTo>
                  <a:pt x="9611197" y="5584983"/>
                  <a:pt x="9609035" y="5563556"/>
                  <a:pt x="9609035" y="5529273"/>
                </a:cubicBezTo>
                <a:cubicBezTo>
                  <a:pt x="9609035" y="5524988"/>
                  <a:pt x="9611197" y="5518559"/>
                  <a:pt x="9611197" y="5514275"/>
                </a:cubicBezTo>
                <a:cubicBezTo>
                  <a:pt x="9611197" y="5509988"/>
                  <a:pt x="9611197" y="5507846"/>
                  <a:pt x="9611197" y="5505702"/>
                </a:cubicBezTo>
                <a:cubicBezTo>
                  <a:pt x="9593903" y="5464994"/>
                  <a:pt x="9596065" y="5364286"/>
                  <a:pt x="9585256" y="5297866"/>
                </a:cubicBezTo>
                <a:cubicBezTo>
                  <a:pt x="9576610" y="5229302"/>
                  <a:pt x="9565801" y="5150019"/>
                  <a:pt x="9552831" y="5079312"/>
                </a:cubicBezTo>
                <a:cubicBezTo>
                  <a:pt x="9546346" y="5042885"/>
                  <a:pt x="9537699" y="5006461"/>
                  <a:pt x="9537699" y="4965752"/>
                </a:cubicBezTo>
                <a:cubicBezTo>
                  <a:pt x="9538780" y="4960394"/>
                  <a:pt x="9540401" y="4957181"/>
                  <a:pt x="9542293" y="4957716"/>
                </a:cubicBezTo>
                <a:close/>
                <a:moveTo>
                  <a:pt x="10604501" y="4935433"/>
                </a:moveTo>
                <a:lnTo>
                  <a:pt x="10606089" y="4935433"/>
                </a:lnTo>
                <a:lnTo>
                  <a:pt x="10606089" y="4937020"/>
                </a:lnTo>
                <a:lnTo>
                  <a:pt x="10604501" y="4937020"/>
                </a:lnTo>
                <a:close/>
                <a:moveTo>
                  <a:pt x="10641013" y="4929085"/>
                </a:moveTo>
                <a:lnTo>
                  <a:pt x="10642601" y="4929085"/>
                </a:lnTo>
                <a:lnTo>
                  <a:pt x="10642601" y="4930673"/>
                </a:lnTo>
                <a:lnTo>
                  <a:pt x="10641013" y="4930673"/>
                </a:lnTo>
                <a:close/>
                <a:moveTo>
                  <a:pt x="9490074" y="4851297"/>
                </a:moveTo>
                <a:cubicBezTo>
                  <a:pt x="9511691" y="4926395"/>
                  <a:pt x="9524661" y="5007931"/>
                  <a:pt x="9535470" y="5089470"/>
                </a:cubicBezTo>
                <a:cubicBezTo>
                  <a:pt x="9548440" y="5183883"/>
                  <a:pt x="9578704" y="5254691"/>
                  <a:pt x="9572219" y="5368408"/>
                </a:cubicBezTo>
                <a:cubicBezTo>
                  <a:pt x="9570057" y="5400594"/>
                  <a:pt x="9580865" y="5415616"/>
                  <a:pt x="9585189" y="5449946"/>
                </a:cubicBezTo>
                <a:cubicBezTo>
                  <a:pt x="9591674" y="5505733"/>
                  <a:pt x="9589512" y="5567961"/>
                  <a:pt x="9591674" y="5628039"/>
                </a:cubicBezTo>
                <a:cubicBezTo>
                  <a:pt x="9591674" y="5649496"/>
                  <a:pt x="9589512" y="5670954"/>
                  <a:pt x="9585189" y="5711719"/>
                </a:cubicBezTo>
                <a:cubicBezTo>
                  <a:pt x="9587351" y="5636622"/>
                  <a:pt x="9583027" y="5565814"/>
                  <a:pt x="9574380" y="5531483"/>
                </a:cubicBezTo>
                <a:cubicBezTo>
                  <a:pt x="9574380" y="5531483"/>
                  <a:pt x="9574380" y="5531483"/>
                  <a:pt x="9574380" y="5507880"/>
                </a:cubicBezTo>
                <a:cubicBezTo>
                  <a:pt x="9565734" y="5368408"/>
                  <a:pt x="9554925" y="5226793"/>
                  <a:pt x="9533308" y="5089470"/>
                </a:cubicBezTo>
                <a:cubicBezTo>
                  <a:pt x="9522500" y="5007931"/>
                  <a:pt x="9500883" y="4932832"/>
                  <a:pt x="9490074" y="4851297"/>
                </a:cubicBezTo>
                <a:close/>
                <a:moveTo>
                  <a:pt x="8443912" y="4844944"/>
                </a:moveTo>
                <a:cubicBezTo>
                  <a:pt x="8445500" y="4847328"/>
                  <a:pt x="8445500" y="4847328"/>
                  <a:pt x="8445500" y="4847328"/>
                </a:cubicBezTo>
                <a:cubicBezTo>
                  <a:pt x="8445500" y="4847328"/>
                  <a:pt x="8445500" y="4847328"/>
                  <a:pt x="8445500" y="4849709"/>
                </a:cubicBezTo>
                <a:lnTo>
                  <a:pt x="8443912" y="4847328"/>
                </a:lnTo>
                <a:cubicBezTo>
                  <a:pt x="8443912" y="4847328"/>
                  <a:pt x="8443912" y="4847328"/>
                  <a:pt x="8443912" y="4844944"/>
                </a:cubicBezTo>
                <a:close/>
                <a:moveTo>
                  <a:pt x="9077325" y="4833837"/>
                </a:moveTo>
                <a:cubicBezTo>
                  <a:pt x="9077325" y="4836216"/>
                  <a:pt x="9077325" y="4840977"/>
                  <a:pt x="9077325" y="4843358"/>
                </a:cubicBezTo>
                <a:cubicBezTo>
                  <a:pt x="9075737" y="4840977"/>
                  <a:pt x="9075737" y="4838597"/>
                  <a:pt x="9075737" y="4836216"/>
                </a:cubicBezTo>
                <a:cubicBezTo>
                  <a:pt x="9075737" y="4836216"/>
                  <a:pt x="9077325" y="4833837"/>
                  <a:pt x="9077325" y="4833837"/>
                </a:cubicBezTo>
                <a:close/>
                <a:moveTo>
                  <a:pt x="10589417" y="4767161"/>
                </a:moveTo>
                <a:cubicBezTo>
                  <a:pt x="10600193" y="4842668"/>
                  <a:pt x="10604501" y="4883658"/>
                  <a:pt x="10604501" y="4935433"/>
                </a:cubicBezTo>
                <a:cubicBezTo>
                  <a:pt x="10602345" y="4879343"/>
                  <a:pt x="10574337" y="4793049"/>
                  <a:pt x="10589417" y="4767161"/>
                </a:cubicBezTo>
                <a:close/>
                <a:moveTo>
                  <a:pt x="10636645" y="4759224"/>
                </a:moveTo>
                <a:cubicBezTo>
                  <a:pt x="10647361" y="4834479"/>
                  <a:pt x="10645217" y="4879633"/>
                  <a:pt x="10640933" y="4929085"/>
                </a:cubicBezTo>
                <a:cubicBezTo>
                  <a:pt x="10640933" y="4873184"/>
                  <a:pt x="10604501" y="4787177"/>
                  <a:pt x="10636645" y="4759224"/>
                </a:cubicBezTo>
                <a:close/>
                <a:moveTo>
                  <a:pt x="9496336" y="4734424"/>
                </a:moveTo>
                <a:cubicBezTo>
                  <a:pt x="9497007" y="4733618"/>
                  <a:pt x="9498081" y="4733887"/>
                  <a:pt x="9499692" y="4735495"/>
                </a:cubicBezTo>
                <a:cubicBezTo>
                  <a:pt x="9510432" y="4756957"/>
                  <a:pt x="9519023" y="4767686"/>
                  <a:pt x="9527614" y="4810608"/>
                </a:cubicBezTo>
                <a:cubicBezTo>
                  <a:pt x="9527614" y="4819194"/>
                  <a:pt x="9527614" y="4825630"/>
                  <a:pt x="9529762" y="4834216"/>
                </a:cubicBezTo>
                <a:cubicBezTo>
                  <a:pt x="9527614" y="4834216"/>
                  <a:pt x="9525466" y="4834216"/>
                  <a:pt x="9525466" y="4836364"/>
                </a:cubicBezTo>
                <a:cubicBezTo>
                  <a:pt x="9525466" y="4842801"/>
                  <a:pt x="9523319" y="4844944"/>
                  <a:pt x="9521171" y="4844944"/>
                </a:cubicBezTo>
                <a:cubicBezTo>
                  <a:pt x="9519023" y="4844944"/>
                  <a:pt x="9519023" y="4844944"/>
                  <a:pt x="9519023" y="4842801"/>
                </a:cubicBezTo>
                <a:cubicBezTo>
                  <a:pt x="9508284" y="4823486"/>
                  <a:pt x="9501840" y="4797731"/>
                  <a:pt x="9497545" y="4763395"/>
                </a:cubicBezTo>
                <a:cubicBezTo>
                  <a:pt x="9495934" y="4748907"/>
                  <a:pt x="9494323" y="4736837"/>
                  <a:pt x="9496336" y="4734424"/>
                </a:cubicBezTo>
                <a:close/>
                <a:moveTo>
                  <a:pt x="10510837" y="4651274"/>
                </a:moveTo>
                <a:cubicBezTo>
                  <a:pt x="10515069" y="4662060"/>
                  <a:pt x="10517189" y="4672850"/>
                  <a:pt x="10521421" y="4683638"/>
                </a:cubicBezTo>
                <a:cubicBezTo>
                  <a:pt x="10519305" y="4672850"/>
                  <a:pt x="10517189" y="4662060"/>
                  <a:pt x="10517189" y="4651274"/>
                </a:cubicBezTo>
                <a:cubicBezTo>
                  <a:pt x="10525653" y="4683638"/>
                  <a:pt x="10534121" y="4718166"/>
                  <a:pt x="10540469" y="4752685"/>
                </a:cubicBezTo>
                <a:cubicBezTo>
                  <a:pt x="10540469" y="4757001"/>
                  <a:pt x="10542589" y="4763478"/>
                  <a:pt x="10542589" y="4769949"/>
                </a:cubicBezTo>
                <a:cubicBezTo>
                  <a:pt x="10548937" y="4802314"/>
                  <a:pt x="10553169" y="4836841"/>
                  <a:pt x="10555289" y="4871370"/>
                </a:cubicBezTo>
                <a:cubicBezTo>
                  <a:pt x="10555289" y="4862733"/>
                  <a:pt x="10553169" y="4854102"/>
                  <a:pt x="10551053" y="4843312"/>
                </a:cubicBezTo>
                <a:cubicBezTo>
                  <a:pt x="10551053" y="4843312"/>
                  <a:pt x="10551053" y="4843312"/>
                  <a:pt x="10546821" y="4828210"/>
                </a:cubicBezTo>
                <a:cubicBezTo>
                  <a:pt x="10548937" y="4843312"/>
                  <a:pt x="10551053" y="4858418"/>
                  <a:pt x="10551053" y="4873526"/>
                </a:cubicBezTo>
                <a:cubicBezTo>
                  <a:pt x="10548937" y="4862733"/>
                  <a:pt x="10546821" y="4854102"/>
                  <a:pt x="10544705" y="4845473"/>
                </a:cubicBezTo>
                <a:cubicBezTo>
                  <a:pt x="10544705" y="4845473"/>
                  <a:pt x="10544705" y="4845473"/>
                  <a:pt x="10527769" y="4746211"/>
                </a:cubicBezTo>
                <a:cubicBezTo>
                  <a:pt x="10515069" y="4713848"/>
                  <a:pt x="10510837" y="4683638"/>
                  <a:pt x="10510837" y="4651274"/>
                </a:cubicBezTo>
                <a:close/>
                <a:moveTo>
                  <a:pt x="9417844" y="4606822"/>
                </a:moveTo>
                <a:cubicBezTo>
                  <a:pt x="9417844" y="4610791"/>
                  <a:pt x="9417844" y="4612774"/>
                  <a:pt x="9420225" y="4614760"/>
                </a:cubicBezTo>
                <a:cubicBezTo>
                  <a:pt x="9417844" y="4612774"/>
                  <a:pt x="9417844" y="4610791"/>
                  <a:pt x="9415462" y="4608806"/>
                </a:cubicBezTo>
                <a:cubicBezTo>
                  <a:pt x="9415462" y="4608806"/>
                  <a:pt x="9417844" y="4608806"/>
                  <a:pt x="9417844" y="4606822"/>
                </a:cubicBezTo>
                <a:close/>
                <a:moveTo>
                  <a:pt x="9431337" y="4578246"/>
                </a:moveTo>
                <a:cubicBezTo>
                  <a:pt x="9448520" y="4618944"/>
                  <a:pt x="9465702" y="4661779"/>
                  <a:pt x="9467850" y="4713187"/>
                </a:cubicBezTo>
                <a:cubicBezTo>
                  <a:pt x="9459259" y="4666062"/>
                  <a:pt x="9442076" y="4623228"/>
                  <a:pt x="9431337" y="4578246"/>
                </a:cubicBezTo>
                <a:close/>
                <a:moveTo>
                  <a:pt x="9374388" y="4555351"/>
                </a:moveTo>
                <a:cubicBezTo>
                  <a:pt x="9375576" y="4554880"/>
                  <a:pt x="9377612" y="4556080"/>
                  <a:pt x="9380871" y="4559799"/>
                </a:cubicBezTo>
                <a:cubicBezTo>
                  <a:pt x="9385216" y="4566171"/>
                  <a:pt x="9389561" y="4578920"/>
                  <a:pt x="9393905" y="4589552"/>
                </a:cubicBezTo>
                <a:cubicBezTo>
                  <a:pt x="9398250" y="4617187"/>
                  <a:pt x="9409112" y="4649070"/>
                  <a:pt x="9404767" y="4670326"/>
                </a:cubicBezTo>
                <a:cubicBezTo>
                  <a:pt x="9387388" y="4642693"/>
                  <a:pt x="9383044" y="4612934"/>
                  <a:pt x="9376526" y="4581050"/>
                </a:cubicBezTo>
                <a:cubicBezTo>
                  <a:pt x="9374897" y="4573078"/>
                  <a:pt x="9370824" y="4556744"/>
                  <a:pt x="9374388" y="4555351"/>
                </a:cubicBezTo>
                <a:close/>
                <a:moveTo>
                  <a:pt x="9414112" y="4543971"/>
                </a:moveTo>
                <a:cubicBezTo>
                  <a:pt x="9414481" y="4543672"/>
                  <a:pt x="9415555" y="4545006"/>
                  <a:pt x="9417703" y="4548743"/>
                </a:cubicBezTo>
                <a:cubicBezTo>
                  <a:pt x="9419851" y="4555146"/>
                  <a:pt x="9424147" y="4570090"/>
                  <a:pt x="9428442" y="4580764"/>
                </a:cubicBezTo>
                <a:cubicBezTo>
                  <a:pt x="9434886" y="4606384"/>
                  <a:pt x="9445625" y="4640543"/>
                  <a:pt x="9445625" y="4657618"/>
                </a:cubicBezTo>
                <a:cubicBezTo>
                  <a:pt x="9434886" y="4629868"/>
                  <a:pt x="9426295" y="4599982"/>
                  <a:pt x="9419851" y="4570090"/>
                </a:cubicBezTo>
                <a:cubicBezTo>
                  <a:pt x="9418240" y="4560485"/>
                  <a:pt x="9413005" y="4544872"/>
                  <a:pt x="9414112" y="4543971"/>
                </a:cubicBezTo>
                <a:close/>
                <a:moveTo>
                  <a:pt x="9520237" y="4532209"/>
                </a:moveTo>
                <a:lnTo>
                  <a:pt x="9531010" y="4555615"/>
                </a:lnTo>
                <a:cubicBezTo>
                  <a:pt x="9539628" y="4583276"/>
                  <a:pt x="9548246" y="4613072"/>
                  <a:pt x="9550400" y="4632221"/>
                </a:cubicBezTo>
                <a:cubicBezTo>
                  <a:pt x="9550400" y="4632221"/>
                  <a:pt x="9550400" y="4632221"/>
                  <a:pt x="9520237" y="4532209"/>
                </a:cubicBezTo>
                <a:close/>
                <a:moveTo>
                  <a:pt x="131762" y="4468715"/>
                </a:moveTo>
                <a:cubicBezTo>
                  <a:pt x="90721" y="4711334"/>
                  <a:pt x="60480" y="4951803"/>
                  <a:pt x="23760" y="5194421"/>
                </a:cubicBezTo>
                <a:cubicBezTo>
                  <a:pt x="19439" y="5250241"/>
                  <a:pt x="19439" y="5308214"/>
                  <a:pt x="17280" y="5366182"/>
                </a:cubicBezTo>
                <a:cubicBezTo>
                  <a:pt x="17280" y="5426301"/>
                  <a:pt x="15119" y="5488559"/>
                  <a:pt x="0" y="5552979"/>
                </a:cubicBezTo>
                <a:cubicBezTo>
                  <a:pt x="2160" y="5486414"/>
                  <a:pt x="4319" y="5424153"/>
                  <a:pt x="4319" y="5364036"/>
                </a:cubicBezTo>
                <a:cubicBezTo>
                  <a:pt x="8639" y="5306063"/>
                  <a:pt x="12960" y="5248101"/>
                  <a:pt x="17280" y="5192273"/>
                </a:cubicBezTo>
                <a:cubicBezTo>
                  <a:pt x="30239" y="4947508"/>
                  <a:pt x="69121" y="4704892"/>
                  <a:pt x="131762" y="4468715"/>
                </a:cubicBezTo>
                <a:close/>
                <a:moveTo>
                  <a:pt x="10669589" y="4465536"/>
                </a:moveTo>
                <a:cubicBezTo>
                  <a:pt x="10680285" y="4474092"/>
                  <a:pt x="10690985" y="4514753"/>
                  <a:pt x="10701681" y="4572536"/>
                </a:cubicBezTo>
                <a:cubicBezTo>
                  <a:pt x="10727357" y="4638873"/>
                  <a:pt x="10733777" y="4743736"/>
                  <a:pt x="10755173" y="4812216"/>
                </a:cubicBezTo>
                <a:cubicBezTo>
                  <a:pt x="10759453" y="4835758"/>
                  <a:pt x="10768013" y="4880697"/>
                  <a:pt x="10765873" y="4884978"/>
                </a:cubicBezTo>
                <a:cubicBezTo>
                  <a:pt x="10763733" y="4902098"/>
                  <a:pt x="10755173" y="4857159"/>
                  <a:pt x="10746617" y="4840035"/>
                </a:cubicBezTo>
                <a:cubicBezTo>
                  <a:pt x="10727357" y="4754434"/>
                  <a:pt x="10716661" y="4664553"/>
                  <a:pt x="10697401" y="4576815"/>
                </a:cubicBezTo>
                <a:cubicBezTo>
                  <a:pt x="10688845" y="4542577"/>
                  <a:pt x="10680285" y="4506196"/>
                  <a:pt x="10669589" y="4465536"/>
                </a:cubicBezTo>
                <a:close/>
                <a:moveTo>
                  <a:pt x="10861673" y="4419504"/>
                </a:moveTo>
                <a:cubicBezTo>
                  <a:pt x="10883217" y="4425953"/>
                  <a:pt x="10896145" y="4468989"/>
                  <a:pt x="10904765" y="4529243"/>
                </a:cubicBezTo>
                <a:cubicBezTo>
                  <a:pt x="10939233" y="4595946"/>
                  <a:pt x="10937081" y="4707835"/>
                  <a:pt x="10967241" y="4776692"/>
                </a:cubicBezTo>
                <a:cubicBezTo>
                  <a:pt x="10971553" y="4804667"/>
                  <a:pt x="10982325" y="4849854"/>
                  <a:pt x="10978017" y="4854160"/>
                </a:cubicBezTo>
                <a:cubicBezTo>
                  <a:pt x="10969397" y="4873530"/>
                  <a:pt x="10958625" y="4828338"/>
                  <a:pt x="10947853" y="4811122"/>
                </a:cubicBezTo>
                <a:cubicBezTo>
                  <a:pt x="10919845" y="4720752"/>
                  <a:pt x="10913381" y="4626072"/>
                  <a:pt x="10893989" y="4533547"/>
                </a:cubicBezTo>
                <a:cubicBezTo>
                  <a:pt x="10883217" y="4499120"/>
                  <a:pt x="10874601" y="4462539"/>
                  <a:pt x="10861673" y="4419504"/>
                </a:cubicBezTo>
                <a:close/>
                <a:moveTo>
                  <a:pt x="9239249" y="4373466"/>
                </a:moveTo>
                <a:cubicBezTo>
                  <a:pt x="9293368" y="4463282"/>
                  <a:pt x="9312851" y="4548827"/>
                  <a:pt x="9334499" y="4632228"/>
                </a:cubicBezTo>
                <a:cubicBezTo>
                  <a:pt x="9319346" y="4595873"/>
                  <a:pt x="9304192" y="4557384"/>
                  <a:pt x="9286874" y="4516745"/>
                </a:cubicBezTo>
                <a:cubicBezTo>
                  <a:pt x="9269556" y="4476109"/>
                  <a:pt x="9252238" y="4429065"/>
                  <a:pt x="9239249" y="4373466"/>
                </a:cubicBezTo>
                <a:close/>
                <a:moveTo>
                  <a:pt x="10507661" y="4373460"/>
                </a:moveTo>
                <a:cubicBezTo>
                  <a:pt x="10535621" y="4444029"/>
                  <a:pt x="10548529" y="4503912"/>
                  <a:pt x="10563581" y="4563789"/>
                </a:cubicBezTo>
                <a:cubicBezTo>
                  <a:pt x="10563581" y="4576618"/>
                  <a:pt x="10574337" y="4632221"/>
                  <a:pt x="10565733" y="4610836"/>
                </a:cubicBezTo>
                <a:cubicBezTo>
                  <a:pt x="10559281" y="4591590"/>
                  <a:pt x="10548529" y="4542405"/>
                  <a:pt x="10539925" y="4506049"/>
                </a:cubicBezTo>
                <a:cubicBezTo>
                  <a:pt x="10531321" y="4469692"/>
                  <a:pt x="10524869" y="4433339"/>
                  <a:pt x="10507661" y="4373460"/>
                </a:cubicBezTo>
                <a:close/>
                <a:moveTo>
                  <a:pt x="9498012" y="4343296"/>
                </a:moveTo>
                <a:lnTo>
                  <a:pt x="9499600" y="4343296"/>
                </a:lnTo>
                <a:lnTo>
                  <a:pt x="9499600" y="4344886"/>
                </a:lnTo>
                <a:lnTo>
                  <a:pt x="9498012" y="4344886"/>
                </a:lnTo>
                <a:close/>
                <a:moveTo>
                  <a:pt x="9323759" y="4312383"/>
                </a:moveTo>
                <a:cubicBezTo>
                  <a:pt x="9325651" y="4312654"/>
                  <a:pt x="9328354" y="4315346"/>
                  <a:pt x="9331598" y="4320729"/>
                </a:cubicBezTo>
                <a:cubicBezTo>
                  <a:pt x="9333760" y="4327183"/>
                  <a:pt x="9335922" y="4333639"/>
                  <a:pt x="9340247" y="4340101"/>
                </a:cubicBezTo>
                <a:cubicBezTo>
                  <a:pt x="9340247" y="4340101"/>
                  <a:pt x="9340247" y="4340101"/>
                  <a:pt x="9372681" y="4439125"/>
                </a:cubicBezTo>
                <a:cubicBezTo>
                  <a:pt x="9377006" y="4462803"/>
                  <a:pt x="9372681" y="4471412"/>
                  <a:pt x="9368357" y="4475717"/>
                </a:cubicBezTo>
                <a:cubicBezTo>
                  <a:pt x="9383493" y="4516621"/>
                  <a:pt x="9394304" y="4557530"/>
                  <a:pt x="9405116" y="4598423"/>
                </a:cubicBezTo>
                <a:cubicBezTo>
                  <a:pt x="9428901" y="4632869"/>
                  <a:pt x="9444037" y="4673768"/>
                  <a:pt x="9437550" y="4721129"/>
                </a:cubicBezTo>
                <a:cubicBezTo>
                  <a:pt x="9426739" y="4675923"/>
                  <a:pt x="9411603" y="4632869"/>
                  <a:pt x="9398629" y="4589814"/>
                </a:cubicBezTo>
                <a:cubicBezTo>
                  <a:pt x="9398629" y="4591964"/>
                  <a:pt x="9400791" y="4594118"/>
                  <a:pt x="9402953" y="4596269"/>
                </a:cubicBezTo>
                <a:cubicBezTo>
                  <a:pt x="9392142" y="4561835"/>
                  <a:pt x="9381330" y="4527387"/>
                  <a:pt x="9368357" y="4490787"/>
                </a:cubicBezTo>
                <a:cubicBezTo>
                  <a:pt x="9366194" y="4486484"/>
                  <a:pt x="9364032" y="4480021"/>
                  <a:pt x="9361870" y="4475717"/>
                </a:cubicBezTo>
                <a:cubicBezTo>
                  <a:pt x="9355383" y="4475717"/>
                  <a:pt x="9344572" y="4469261"/>
                  <a:pt x="9331598" y="4460650"/>
                </a:cubicBezTo>
                <a:cubicBezTo>
                  <a:pt x="9333760" y="4439125"/>
                  <a:pt x="9333760" y="4413291"/>
                  <a:pt x="9331598" y="4387459"/>
                </a:cubicBezTo>
                <a:cubicBezTo>
                  <a:pt x="9327273" y="4372393"/>
                  <a:pt x="9322949" y="4359477"/>
                  <a:pt x="9318624" y="4344405"/>
                </a:cubicBezTo>
                <a:cubicBezTo>
                  <a:pt x="9322949" y="4353015"/>
                  <a:pt x="9325111" y="4361632"/>
                  <a:pt x="9329435" y="4370239"/>
                </a:cubicBezTo>
                <a:cubicBezTo>
                  <a:pt x="9327273" y="4353015"/>
                  <a:pt x="9325111" y="4335796"/>
                  <a:pt x="9320786" y="4318575"/>
                </a:cubicBezTo>
                <a:cubicBezTo>
                  <a:pt x="9320786" y="4314274"/>
                  <a:pt x="9321867" y="4312116"/>
                  <a:pt x="9323759" y="4312383"/>
                </a:cubicBezTo>
                <a:close/>
                <a:moveTo>
                  <a:pt x="9390062" y="4300433"/>
                </a:moveTo>
                <a:cubicBezTo>
                  <a:pt x="9390062" y="4300433"/>
                  <a:pt x="9390062" y="4300433"/>
                  <a:pt x="9407134" y="4315441"/>
                </a:cubicBezTo>
                <a:cubicBezTo>
                  <a:pt x="9407134" y="4315441"/>
                  <a:pt x="9407134" y="4315441"/>
                  <a:pt x="9432742" y="4388347"/>
                </a:cubicBezTo>
                <a:cubicBezTo>
                  <a:pt x="9432742" y="4390491"/>
                  <a:pt x="9434876" y="4392637"/>
                  <a:pt x="9434876" y="4392637"/>
                </a:cubicBezTo>
                <a:cubicBezTo>
                  <a:pt x="9434876" y="4390491"/>
                  <a:pt x="9437010" y="4390491"/>
                  <a:pt x="9441278" y="4396924"/>
                </a:cubicBezTo>
                <a:cubicBezTo>
                  <a:pt x="9454082" y="4450531"/>
                  <a:pt x="9473289" y="4504137"/>
                  <a:pt x="9486093" y="4559888"/>
                </a:cubicBezTo>
                <a:cubicBezTo>
                  <a:pt x="9498897" y="4615639"/>
                  <a:pt x="9513835" y="4669243"/>
                  <a:pt x="9520237" y="4727140"/>
                </a:cubicBezTo>
                <a:cubicBezTo>
                  <a:pt x="9515969" y="4744295"/>
                  <a:pt x="9509567" y="4752870"/>
                  <a:pt x="9496763" y="4714275"/>
                </a:cubicBezTo>
                <a:cubicBezTo>
                  <a:pt x="9492495" y="4694976"/>
                  <a:pt x="9488227" y="4675679"/>
                  <a:pt x="9481825" y="4656377"/>
                </a:cubicBezTo>
                <a:cubicBezTo>
                  <a:pt x="9466887" y="4594195"/>
                  <a:pt x="9454082" y="4529869"/>
                  <a:pt x="9443412" y="4471971"/>
                </a:cubicBezTo>
                <a:cubicBezTo>
                  <a:pt x="9445546" y="4474116"/>
                  <a:pt x="9447680" y="4476261"/>
                  <a:pt x="9449814" y="4480548"/>
                </a:cubicBezTo>
                <a:cubicBezTo>
                  <a:pt x="9447680" y="4478404"/>
                  <a:pt x="9447680" y="4474116"/>
                  <a:pt x="9445546" y="4471971"/>
                </a:cubicBezTo>
                <a:cubicBezTo>
                  <a:pt x="9430608" y="4446243"/>
                  <a:pt x="9424206" y="4399069"/>
                  <a:pt x="9411402" y="4369048"/>
                </a:cubicBezTo>
                <a:cubicBezTo>
                  <a:pt x="9405000" y="4347608"/>
                  <a:pt x="9398598" y="4324020"/>
                  <a:pt x="9390062" y="4300433"/>
                </a:cubicBezTo>
                <a:close/>
                <a:moveTo>
                  <a:pt x="9339224" y="4250827"/>
                </a:moveTo>
                <a:cubicBezTo>
                  <a:pt x="9342161" y="4253437"/>
                  <a:pt x="9350264" y="4277152"/>
                  <a:pt x="9353506" y="4280369"/>
                </a:cubicBezTo>
                <a:cubicBezTo>
                  <a:pt x="9372953" y="4329680"/>
                  <a:pt x="9392400" y="4383272"/>
                  <a:pt x="9405364" y="4436868"/>
                </a:cubicBezTo>
                <a:cubicBezTo>
                  <a:pt x="9394560" y="4413287"/>
                  <a:pt x="9385917" y="4387559"/>
                  <a:pt x="9379435" y="4363981"/>
                </a:cubicBezTo>
                <a:cubicBezTo>
                  <a:pt x="9385917" y="4387559"/>
                  <a:pt x="9394560" y="4413287"/>
                  <a:pt x="9396721" y="4439012"/>
                </a:cubicBezTo>
                <a:cubicBezTo>
                  <a:pt x="9396721" y="4436868"/>
                  <a:pt x="9394560" y="4434725"/>
                  <a:pt x="9394560" y="4432581"/>
                </a:cubicBezTo>
                <a:cubicBezTo>
                  <a:pt x="9407525" y="4486177"/>
                  <a:pt x="9394560" y="4464737"/>
                  <a:pt x="9379435" y="4445444"/>
                </a:cubicBezTo>
                <a:cubicBezTo>
                  <a:pt x="9372953" y="4406856"/>
                  <a:pt x="9364309" y="4361836"/>
                  <a:pt x="9347023" y="4308244"/>
                </a:cubicBezTo>
                <a:cubicBezTo>
                  <a:pt x="9347023" y="4306098"/>
                  <a:pt x="9347023" y="4308244"/>
                  <a:pt x="9347023" y="4306098"/>
                </a:cubicBezTo>
                <a:cubicBezTo>
                  <a:pt x="9342702" y="4291090"/>
                  <a:pt x="9336219" y="4276084"/>
                  <a:pt x="9329737" y="4261073"/>
                </a:cubicBezTo>
                <a:cubicBezTo>
                  <a:pt x="9331898" y="4235345"/>
                  <a:pt x="9342702" y="4280369"/>
                  <a:pt x="9347023" y="4282513"/>
                </a:cubicBezTo>
                <a:cubicBezTo>
                  <a:pt x="9351345" y="4291090"/>
                  <a:pt x="9355666" y="4301810"/>
                  <a:pt x="9359988" y="4312526"/>
                </a:cubicBezTo>
                <a:cubicBezTo>
                  <a:pt x="9353506" y="4295378"/>
                  <a:pt x="9347023" y="4276084"/>
                  <a:pt x="9338380" y="4256786"/>
                </a:cubicBezTo>
                <a:cubicBezTo>
                  <a:pt x="9337840" y="4251428"/>
                  <a:pt x="9338245" y="4249957"/>
                  <a:pt x="9339224" y="4250827"/>
                </a:cubicBezTo>
                <a:close/>
                <a:moveTo>
                  <a:pt x="9450387" y="4214710"/>
                </a:moveTo>
                <a:cubicBezTo>
                  <a:pt x="9467517" y="4257628"/>
                  <a:pt x="9482506" y="4300548"/>
                  <a:pt x="9497495" y="4343467"/>
                </a:cubicBezTo>
                <a:cubicBezTo>
                  <a:pt x="9497495" y="4343467"/>
                  <a:pt x="9497495" y="4343467"/>
                  <a:pt x="9514625" y="4392825"/>
                </a:cubicBezTo>
                <a:cubicBezTo>
                  <a:pt x="9521049" y="4412139"/>
                  <a:pt x="9529614" y="4433597"/>
                  <a:pt x="9533897" y="4452912"/>
                </a:cubicBezTo>
                <a:cubicBezTo>
                  <a:pt x="9536038" y="4459349"/>
                  <a:pt x="9538179" y="4465786"/>
                  <a:pt x="9540321" y="4472222"/>
                </a:cubicBezTo>
                <a:cubicBezTo>
                  <a:pt x="9531756" y="4446475"/>
                  <a:pt x="9523190" y="4418577"/>
                  <a:pt x="9516767" y="4392825"/>
                </a:cubicBezTo>
                <a:cubicBezTo>
                  <a:pt x="9536038" y="4425010"/>
                  <a:pt x="9548886" y="4476515"/>
                  <a:pt x="9559592" y="4517291"/>
                </a:cubicBezTo>
                <a:cubicBezTo>
                  <a:pt x="9563875" y="4536607"/>
                  <a:pt x="9563875" y="4540898"/>
                  <a:pt x="9555310" y="4519436"/>
                </a:cubicBezTo>
                <a:cubicBezTo>
                  <a:pt x="9553168" y="4506560"/>
                  <a:pt x="9548886" y="4493685"/>
                  <a:pt x="9544603" y="4480807"/>
                </a:cubicBezTo>
                <a:cubicBezTo>
                  <a:pt x="9546745" y="4491537"/>
                  <a:pt x="9546745" y="4497976"/>
                  <a:pt x="9548886" y="4506560"/>
                </a:cubicBezTo>
                <a:cubicBezTo>
                  <a:pt x="9551027" y="4510853"/>
                  <a:pt x="9551027" y="4515143"/>
                  <a:pt x="9553168" y="4519436"/>
                </a:cubicBezTo>
                <a:cubicBezTo>
                  <a:pt x="9553168" y="4519436"/>
                  <a:pt x="9553168" y="4519436"/>
                  <a:pt x="9581005" y="4618152"/>
                </a:cubicBezTo>
                <a:cubicBezTo>
                  <a:pt x="9583146" y="4616004"/>
                  <a:pt x="9583146" y="4618152"/>
                  <a:pt x="9585288" y="4624590"/>
                </a:cubicBezTo>
                <a:cubicBezTo>
                  <a:pt x="9589570" y="4633173"/>
                  <a:pt x="9591711" y="4639610"/>
                  <a:pt x="9593853" y="4646047"/>
                </a:cubicBezTo>
                <a:cubicBezTo>
                  <a:pt x="9593853" y="4646047"/>
                  <a:pt x="9593853" y="4646047"/>
                  <a:pt x="9621689" y="4776954"/>
                </a:cubicBezTo>
                <a:cubicBezTo>
                  <a:pt x="9625972" y="4806997"/>
                  <a:pt x="9632396" y="4837038"/>
                  <a:pt x="9634537" y="4873522"/>
                </a:cubicBezTo>
                <a:cubicBezTo>
                  <a:pt x="9623831" y="4828456"/>
                  <a:pt x="9613124" y="4791974"/>
                  <a:pt x="9606700" y="4755493"/>
                </a:cubicBezTo>
                <a:cubicBezTo>
                  <a:pt x="9606700" y="4755493"/>
                  <a:pt x="9606700" y="4755493"/>
                  <a:pt x="9583146" y="4650339"/>
                </a:cubicBezTo>
                <a:cubicBezTo>
                  <a:pt x="9583146" y="4650339"/>
                  <a:pt x="9583146" y="4650339"/>
                  <a:pt x="9553168" y="4545188"/>
                </a:cubicBezTo>
                <a:cubicBezTo>
                  <a:pt x="9536038" y="4476515"/>
                  <a:pt x="9512484" y="4407849"/>
                  <a:pt x="9488930" y="4339176"/>
                </a:cubicBezTo>
                <a:cubicBezTo>
                  <a:pt x="9476082" y="4298402"/>
                  <a:pt x="9456811" y="4246898"/>
                  <a:pt x="9450387" y="4214710"/>
                </a:cubicBezTo>
                <a:close/>
                <a:moveTo>
                  <a:pt x="9244012" y="4095643"/>
                </a:moveTo>
                <a:cubicBezTo>
                  <a:pt x="9244012" y="4095643"/>
                  <a:pt x="9244012" y="4095643"/>
                  <a:pt x="9246088" y="4095643"/>
                </a:cubicBezTo>
                <a:cubicBezTo>
                  <a:pt x="9250240" y="4106493"/>
                  <a:pt x="9256468" y="4117341"/>
                  <a:pt x="9260620" y="4128188"/>
                </a:cubicBezTo>
                <a:cubicBezTo>
                  <a:pt x="9264772" y="4139037"/>
                  <a:pt x="9266848" y="4149884"/>
                  <a:pt x="9271000" y="4160734"/>
                </a:cubicBezTo>
                <a:cubicBezTo>
                  <a:pt x="9262696" y="4139037"/>
                  <a:pt x="9254392" y="4117341"/>
                  <a:pt x="9244012" y="4095643"/>
                </a:cubicBezTo>
                <a:close/>
                <a:moveTo>
                  <a:pt x="9232899" y="4025795"/>
                </a:moveTo>
                <a:cubicBezTo>
                  <a:pt x="9237229" y="4034263"/>
                  <a:pt x="9243723" y="4042734"/>
                  <a:pt x="9248053" y="4051202"/>
                </a:cubicBezTo>
                <a:cubicBezTo>
                  <a:pt x="9250218" y="4059671"/>
                  <a:pt x="9254547" y="4072371"/>
                  <a:pt x="9256712" y="4082962"/>
                </a:cubicBezTo>
                <a:lnTo>
                  <a:pt x="9245888" y="4068142"/>
                </a:lnTo>
                <a:cubicBezTo>
                  <a:pt x="9243723" y="4053319"/>
                  <a:pt x="9237229" y="4040614"/>
                  <a:pt x="9232899" y="4025795"/>
                </a:cubicBezTo>
                <a:close/>
                <a:moveTo>
                  <a:pt x="9323387" y="4014680"/>
                </a:moveTo>
                <a:cubicBezTo>
                  <a:pt x="9323387" y="4014680"/>
                  <a:pt x="9323387" y="4014680"/>
                  <a:pt x="9361785" y="4109183"/>
                </a:cubicBezTo>
                <a:lnTo>
                  <a:pt x="9385250" y="4173617"/>
                </a:lnTo>
                <a:cubicBezTo>
                  <a:pt x="9385250" y="4173617"/>
                  <a:pt x="9385250" y="4173617"/>
                  <a:pt x="9385250" y="4175765"/>
                </a:cubicBezTo>
                <a:cubicBezTo>
                  <a:pt x="9387384" y="4182209"/>
                  <a:pt x="9389517" y="4190800"/>
                  <a:pt x="9391650" y="4197243"/>
                </a:cubicBezTo>
                <a:cubicBezTo>
                  <a:pt x="9376717" y="4169323"/>
                  <a:pt x="9366051" y="4141400"/>
                  <a:pt x="9355385" y="4113480"/>
                </a:cubicBezTo>
                <a:cubicBezTo>
                  <a:pt x="9342586" y="4081264"/>
                  <a:pt x="9329787" y="4049046"/>
                  <a:pt x="9323387" y="4014680"/>
                </a:cubicBezTo>
                <a:close/>
                <a:moveTo>
                  <a:pt x="9185274" y="3924194"/>
                </a:moveTo>
                <a:cubicBezTo>
                  <a:pt x="9185274" y="3926341"/>
                  <a:pt x="9187457" y="3926341"/>
                  <a:pt x="9189640" y="3924194"/>
                </a:cubicBezTo>
                <a:cubicBezTo>
                  <a:pt x="9194006" y="3937080"/>
                  <a:pt x="9198371" y="3949967"/>
                  <a:pt x="9202737" y="3960706"/>
                </a:cubicBezTo>
                <a:cubicBezTo>
                  <a:pt x="9198371" y="3947819"/>
                  <a:pt x="9191823" y="3934933"/>
                  <a:pt x="9185274" y="3924194"/>
                </a:cubicBezTo>
                <a:close/>
                <a:moveTo>
                  <a:pt x="10410825" y="3922605"/>
                </a:moveTo>
                <a:cubicBezTo>
                  <a:pt x="10419501" y="3931145"/>
                  <a:pt x="10430349" y="3956764"/>
                  <a:pt x="10439029" y="3980249"/>
                </a:cubicBezTo>
                <a:cubicBezTo>
                  <a:pt x="10439029" y="3980249"/>
                  <a:pt x="10439029" y="3980249"/>
                  <a:pt x="10475913" y="4106210"/>
                </a:cubicBezTo>
                <a:cubicBezTo>
                  <a:pt x="10471573" y="4108343"/>
                  <a:pt x="10467233" y="4101939"/>
                  <a:pt x="10458557" y="4086995"/>
                </a:cubicBezTo>
                <a:cubicBezTo>
                  <a:pt x="10439029" y="4040026"/>
                  <a:pt x="10423841" y="3993058"/>
                  <a:pt x="10417333" y="3946089"/>
                </a:cubicBezTo>
                <a:cubicBezTo>
                  <a:pt x="10417333" y="3946089"/>
                  <a:pt x="10417333" y="3946089"/>
                  <a:pt x="10410825" y="3922605"/>
                </a:cubicBezTo>
                <a:close/>
                <a:moveTo>
                  <a:pt x="9313862" y="3862281"/>
                </a:moveTo>
                <a:cubicBezTo>
                  <a:pt x="9320362" y="3872991"/>
                  <a:pt x="9326862" y="3883702"/>
                  <a:pt x="9333363" y="3894412"/>
                </a:cubicBezTo>
                <a:cubicBezTo>
                  <a:pt x="9352863" y="3930829"/>
                  <a:pt x="9368030" y="3969389"/>
                  <a:pt x="9387531" y="4003663"/>
                </a:cubicBezTo>
                <a:cubicBezTo>
                  <a:pt x="9387531" y="4003663"/>
                  <a:pt x="9387531" y="4003663"/>
                  <a:pt x="9402698" y="4029369"/>
                </a:cubicBezTo>
                <a:cubicBezTo>
                  <a:pt x="9420032" y="4067928"/>
                  <a:pt x="9435199" y="4106488"/>
                  <a:pt x="9450366" y="4147189"/>
                </a:cubicBezTo>
                <a:cubicBezTo>
                  <a:pt x="9450366" y="4147189"/>
                  <a:pt x="9450366" y="4147189"/>
                  <a:pt x="9474200" y="4217880"/>
                </a:cubicBezTo>
                <a:cubicBezTo>
                  <a:pt x="9452533" y="4183606"/>
                  <a:pt x="9439532" y="4138620"/>
                  <a:pt x="9424365" y="4100061"/>
                </a:cubicBezTo>
                <a:cubicBezTo>
                  <a:pt x="9413532" y="4117198"/>
                  <a:pt x="9426532" y="4157900"/>
                  <a:pt x="9441699" y="4205027"/>
                </a:cubicBezTo>
                <a:cubicBezTo>
                  <a:pt x="9430865" y="4181463"/>
                  <a:pt x="9420032" y="4155758"/>
                  <a:pt x="9413532" y="4132193"/>
                </a:cubicBezTo>
                <a:cubicBezTo>
                  <a:pt x="9409198" y="4119342"/>
                  <a:pt x="9404865" y="4106488"/>
                  <a:pt x="9404865" y="4093634"/>
                </a:cubicBezTo>
                <a:cubicBezTo>
                  <a:pt x="9404865" y="4093634"/>
                  <a:pt x="9404865" y="4093634"/>
                  <a:pt x="9402698" y="4091493"/>
                </a:cubicBezTo>
                <a:cubicBezTo>
                  <a:pt x="9402698" y="4087208"/>
                  <a:pt x="9400531" y="4078639"/>
                  <a:pt x="9396198" y="4070072"/>
                </a:cubicBezTo>
                <a:cubicBezTo>
                  <a:pt x="9396198" y="4070072"/>
                  <a:pt x="9396198" y="4070072"/>
                  <a:pt x="9394031" y="4065786"/>
                </a:cubicBezTo>
                <a:cubicBezTo>
                  <a:pt x="9383197" y="4035796"/>
                  <a:pt x="9365864" y="3997236"/>
                  <a:pt x="9368030" y="3990811"/>
                </a:cubicBezTo>
                <a:cubicBezTo>
                  <a:pt x="9368030" y="3990811"/>
                  <a:pt x="9368030" y="3990811"/>
                  <a:pt x="9342029" y="3922260"/>
                </a:cubicBezTo>
                <a:cubicBezTo>
                  <a:pt x="9333363" y="3900839"/>
                  <a:pt x="9322529" y="3881560"/>
                  <a:pt x="9313862" y="3862281"/>
                </a:cubicBezTo>
                <a:close/>
                <a:moveTo>
                  <a:pt x="9086849" y="3840060"/>
                </a:moveTo>
                <a:cubicBezTo>
                  <a:pt x="9088966" y="3840060"/>
                  <a:pt x="9101666" y="3850745"/>
                  <a:pt x="9103782" y="3857156"/>
                </a:cubicBezTo>
                <a:cubicBezTo>
                  <a:pt x="9108016" y="3869980"/>
                  <a:pt x="9110132" y="3880665"/>
                  <a:pt x="9112249" y="3891351"/>
                </a:cubicBezTo>
                <a:cubicBezTo>
                  <a:pt x="9105899" y="3895625"/>
                  <a:pt x="9099549" y="3887077"/>
                  <a:pt x="9095316" y="3874255"/>
                </a:cubicBezTo>
                <a:cubicBezTo>
                  <a:pt x="9086849" y="3859296"/>
                  <a:pt x="9080499" y="3844336"/>
                  <a:pt x="9086849" y="3840060"/>
                </a:cubicBezTo>
                <a:close/>
                <a:moveTo>
                  <a:pt x="9258299" y="3757505"/>
                </a:moveTo>
                <a:lnTo>
                  <a:pt x="9279844" y="3802144"/>
                </a:lnTo>
                <a:cubicBezTo>
                  <a:pt x="9288462" y="3819149"/>
                  <a:pt x="9297079" y="3838280"/>
                  <a:pt x="9318624" y="3882919"/>
                </a:cubicBezTo>
                <a:cubicBezTo>
                  <a:pt x="9286307" y="3821275"/>
                  <a:pt x="9266917" y="3787265"/>
                  <a:pt x="9258299" y="3757505"/>
                </a:cubicBezTo>
                <a:close/>
                <a:moveTo>
                  <a:pt x="10537825" y="3708295"/>
                </a:moveTo>
                <a:cubicBezTo>
                  <a:pt x="10566537" y="3751156"/>
                  <a:pt x="10577581" y="3787590"/>
                  <a:pt x="10588625" y="3836883"/>
                </a:cubicBezTo>
                <a:cubicBezTo>
                  <a:pt x="10564329" y="3794019"/>
                  <a:pt x="10551077" y="3757586"/>
                  <a:pt x="10537825" y="3708295"/>
                </a:cubicBezTo>
                <a:close/>
                <a:moveTo>
                  <a:pt x="9094787" y="3606693"/>
                </a:moveTo>
                <a:cubicBezTo>
                  <a:pt x="9109796" y="3630333"/>
                  <a:pt x="9126949" y="3653973"/>
                  <a:pt x="9141958" y="3677612"/>
                </a:cubicBezTo>
                <a:cubicBezTo>
                  <a:pt x="9167688" y="3718444"/>
                  <a:pt x="9195562" y="3759277"/>
                  <a:pt x="9217004" y="3804408"/>
                </a:cubicBezTo>
                <a:cubicBezTo>
                  <a:pt x="9240590" y="3838793"/>
                  <a:pt x="9251310" y="3862432"/>
                  <a:pt x="9255599" y="3883924"/>
                </a:cubicBezTo>
                <a:cubicBezTo>
                  <a:pt x="9255599" y="3883924"/>
                  <a:pt x="9257743" y="3886072"/>
                  <a:pt x="9257743" y="3888221"/>
                </a:cubicBezTo>
                <a:cubicBezTo>
                  <a:pt x="9257743" y="3901116"/>
                  <a:pt x="9259887" y="3911860"/>
                  <a:pt x="9259887" y="3922606"/>
                </a:cubicBezTo>
                <a:cubicBezTo>
                  <a:pt x="9232013" y="3864581"/>
                  <a:pt x="9204139" y="3802259"/>
                  <a:pt x="9171977" y="3744233"/>
                </a:cubicBezTo>
                <a:cubicBezTo>
                  <a:pt x="9146247" y="3696954"/>
                  <a:pt x="9122661" y="3649676"/>
                  <a:pt x="9094787" y="3606693"/>
                </a:cubicBezTo>
                <a:close/>
                <a:moveTo>
                  <a:pt x="8593137" y="3565421"/>
                </a:moveTo>
                <a:cubicBezTo>
                  <a:pt x="8595518" y="3569867"/>
                  <a:pt x="8600281" y="3572090"/>
                  <a:pt x="8602662" y="3576534"/>
                </a:cubicBezTo>
                <a:cubicBezTo>
                  <a:pt x="8600281" y="3574311"/>
                  <a:pt x="8600281" y="3572090"/>
                  <a:pt x="8597900" y="3572090"/>
                </a:cubicBezTo>
                <a:cubicBezTo>
                  <a:pt x="8595518" y="3569867"/>
                  <a:pt x="8595518" y="3567643"/>
                  <a:pt x="8593137" y="3565421"/>
                </a:cubicBezTo>
                <a:close/>
                <a:moveTo>
                  <a:pt x="3016249" y="3535256"/>
                </a:moveTo>
                <a:cubicBezTo>
                  <a:pt x="3005460" y="3567458"/>
                  <a:pt x="2968778" y="3614682"/>
                  <a:pt x="2936412" y="3659761"/>
                </a:cubicBezTo>
                <a:cubicBezTo>
                  <a:pt x="2897572" y="3711279"/>
                  <a:pt x="2860890" y="3775678"/>
                  <a:pt x="2826366" y="3829344"/>
                </a:cubicBezTo>
                <a:cubicBezTo>
                  <a:pt x="2824208" y="3829344"/>
                  <a:pt x="2824208" y="3827197"/>
                  <a:pt x="2826366" y="3827197"/>
                </a:cubicBezTo>
                <a:cubicBezTo>
                  <a:pt x="2824208" y="3827197"/>
                  <a:pt x="2824208" y="3829344"/>
                  <a:pt x="2824208" y="3829344"/>
                </a:cubicBezTo>
                <a:cubicBezTo>
                  <a:pt x="2813419" y="3848664"/>
                  <a:pt x="2802630" y="3867983"/>
                  <a:pt x="2793999" y="3876570"/>
                </a:cubicBezTo>
                <a:cubicBezTo>
                  <a:pt x="2811261" y="3846517"/>
                  <a:pt x="2824208" y="3814317"/>
                  <a:pt x="2845785" y="3786410"/>
                </a:cubicBezTo>
                <a:cubicBezTo>
                  <a:pt x="2869521" y="3743481"/>
                  <a:pt x="2895414" y="3700548"/>
                  <a:pt x="2923465" y="3657615"/>
                </a:cubicBezTo>
                <a:cubicBezTo>
                  <a:pt x="2953674" y="3618975"/>
                  <a:pt x="2983882" y="3578192"/>
                  <a:pt x="3016249" y="3535256"/>
                </a:cubicBezTo>
                <a:close/>
                <a:moveTo>
                  <a:pt x="9085831" y="3505185"/>
                </a:moveTo>
                <a:cubicBezTo>
                  <a:pt x="9085831" y="3498746"/>
                  <a:pt x="9098770" y="3524508"/>
                  <a:pt x="9107397" y="3533096"/>
                </a:cubicBezTo>
                <a:cubicBezTo>
                  <a:pt x="9124649" y="3558857"/>
                  <a:pt x="9139746" y="3584624"/>
                  <a:pt x="9152685" y="3612531"/>
                </a:cubicBezTo>
                <a:cubicBezTo>
                  <a:pt x="9152685" y="3612531"/>
                  <a:pt x="9152685" y="3612531"/>
                  <a:pt x="9206600" y="3704843"/>
                </a:cubicBezTo>
                <a:cubicBezTo>
                  <a:pt x="9206600" y="3706990"/>
                  <a:pt x="9208757" y="3711286"/>
                  <a:pt x="9208757" y="3713431"/>
                </a:cubicBezTo>
                <a:cubicBezTo>
                  <a:pt x="9247576" y="3782129"/>
                  <a:pt x="9279925" y="3852976"/>
                  <a:pt x="9314431" y="3921675"/>
                </a:cubicBezTo>
                <a:cubicBezTo>
                  <a:pt x="9344623" y="3994664"/>
                  <a:pt x="9381285" y="4063370"/>
                  <a:pt x="9407165" y="4138510"/>
                </a:cubicBezTo>
                <a:cubicBezTo>
                  <a:pt x="9407165" y="4142803"/>
                  <a:pt x="9409321" y="4147101"/>
                  <a:pt x="9409321" y="4149244"/>
                </a:cubicBezTo>
                <a:cubicBezTo>
                  <a:pt x="9428731" y="4200763"/>
                  <a:pt x="9450297" y="4250142"/>
                  <a:pt x="9467549" y="4301666"/>
                </a:cubicBezTo>
                <a:cubicBezTo>
                  <a:pt x="9484802" y="4351045"/>
                  <a:pt x="9502055" y="4402569"/>
                  <a:pt x="9514995" y="4451945"/>
                </a:cubicBezTo>
                <a:cubicBezTo>
                  <a:pt x="9525778" y="4488439"/>
                  <a:pt x="9540874" y="4529235"/>
                  <a:pt x="9540874" y="4552845"/>
                </a:cubicBezTo>
                <a:cubicBezTo>
                  <a:pt x="9527934" y="4509909"/>
                  <a:pt x="9517151" y="4464826"/>
                  <a:pt x="9502055" y="4421889"/>
                </a:cubicBezTo>
                <a:cubicBezTo>
                  <a:pt x="9502055" y="4421889"/>
                  <a:pt x="9502055" y="4421889"/>
                  <a:pt x="9493429" y="4402569"/>
                </a:cubicBezTo>
                <a:cubicBezTo>
                  <a:pt x="9480489" y="4363928"/>
                  <a:pt x="9467549" y="4327427"/>
                  <a:pt x="9454610" y="4290934"/>
                </a:cubicBezTo>
                <a:cubicBezTo>
                  <a:pt x="9443827" y="4258730"/>
                  <a:pt x="9426574" y="4226528"/>
                  <a:pt x="9420104" y="4198618"/>
                </a:cubicBezTo>
                <a:cubicBezTo>
                  <a:pt x="9405008" y="4151394"/>
                  <a:pt x="9385599" y="4097723"/>
                  <a:pt x="9364032" y="4050485"/>
                </a:cubicBezTo>
                <a:cubicBezTo>
                  <a:pt x="9331683" y="3983931"/>
                  <a:pt x="9305804" y="3917380"/>
                  <a:pt x="9273455" y="3855123"/>
                </a:cubicBezTo>
                <a:cubicBezTo>
                  <a:pt x="9241106" y="3790716"/>
                  <a:pt x="9210914" y="3726311"/>
                  <a:pt x="9174251" y="3664054"/>
                </a:cubicBezTo>
                <a:cubicBezTo>
                  <a:pt x="9150529" y="3623263"/>
                  <a:pt x="9126806" y="3580331"/>
                  <a:pt x="9107397" y="3543830"/>
                </a:cubicBezTo>
                <a:cubicBezTo>
                  <a:pt x="9098770" y="3530948"/>
                  <a:pt x="9083674" y="3505185"/>
                  <a:pt x="9085831" y="3505185"/>
                </a:cubicBezTo>
                <a:close/>
                <a:moveTo>
                  <a:pt x="8851304" y="3450157"/>
                </a:moveTo>
                <a:cubicBezTo>
                  <a:pt x="8861020" y="3456075"/>
                  <a:pt x="8874378" y="3478573"/>
                  <a:pt x="8884094" y="3491420"/>
                </a:cubicBezTo>
                <a:cubicBezTo>
                  <a:pt x="8897048" y="3506413"/>
                  <a:pt x="8907843" y="3523553"/>
                  <a:pt x="8918638" y="3540689"/>
                </a:cubicBezTo>
                <a:cubicBezTo>
                  <a:pt x="8951023" y="3594244"/>
                  <a:pt x="8989885" y="3645652"/>
                  <a:pt x="9020111" y="3701339"/>
                </a:cubicBezTo>
                <a:cubicBezTo>
                  <a:pt x="9030906" y="3720625"/>
                  <a:pt x="9050337" y="3750610"/>
                  <a:pt x="9035224" y="3750610"/>
                </a:cubicBezTo>
                <a:cubicBezTo>
                  <a:pt x="9022270" y="3752752"/>
                  <a:pt x="9007157" y="3739905"/>
                  <a:pt x="8992044" y="3703485"/>
                </a:cubicBezTo>
                <a:cubicBezTo>
                  <a:pt x="8963977" y="3634940"/>
                  <a:pt x="8912161" y="3574962"/>
                  <a:pt x="8875458" y="3510700"/>
                </a:cubicBezTo>
                <a:cubicBezTo>
                  <a:pt x="8862504" y="3489276"/>
                  <a:pt x="8834437" y="3461435"/>
                  <a:pt x="8843073" y="3450727"/>
                </a:cubicBezTo>
                <a:cubicBezTo>
                  <a:pt x="8845232" y="3448048"/>
                  <a:pt x="8848066" y="3448179"/>
                  <a:pt x="8851304" y="3450157"/>
                </a:cubicBezTo>
                <a:close/>
                <a:moveTo>
                  <a:pt x="8966199" y="3436830"/>
                </a:moveTo>
                <a:lnTo>
                  <a:pt x="8970496" y="3443266"/>
                </a:lnTo>
                <a:cubicBezTo>
                  <a:pt x="9009165" y="3509777"/>
                  <a:pt x="9054279" y="3569852"/>
                  <a:pt x="9090801" y="3638507"/>
                </a:cubicBezTo>
                <a:cubicBezTo>
                  <a:pt x="9125174" y="3694291"/>
                  <a:pt x="9159546" y="3754365"/>
                  <a:pt x="9189623" y="3816585"/>
                </a:cubicBezTo>
                <a:cubicBezTo>
                  <a:pt x="9208957" y="3859494"/>
                  <a:pt x="9230440" y="3893823"/>
                  <a:pt x="9249775" y="3932441"/>
                </a:cubicBezTo>
                <a:cubicBezTo>
                  <a:pt x="9266962" y="3966769"/>
                  <a:pt x="9282000" y="4005388"/>
                  <a:pt x="9299186" y="4039717"/>
                </a:cubicBezTo>
                <a:cubicBezTo>
                  <a:pt x="9303483" y="4048299"/>
                  <a:pt x="9307779" y="4056881"/>
                  <a:pt x="9312076" y="4065463"/>
                </a:cubicBezTo>
                <a:cubicBezTo>
                  <a:pt x="9320669" y="4086918"/>
                  <a:pt x="9329262" y="4106227"/>
                  <a:pt x="9337856" y="4127684"/>
                </a:cubicBezTo>
                <a:cubicBezTo>
                  <a:pt x="9337856" y="4131974"/>
                  <a:pt x="9337856" y="4136265"/>
                  <a:pt x="9340004" y="4138410"/>
                </a:cubicBezTo>
                <a:cubicBezTo>
                  <a:pt x="9337856" y="4136265"/>
                  <a:pt x="9337856" y="4134120"/>
                  <a:pt x="9337856" y="4131974"/>
                </a:cubicBezTo>
                <a:cubicBezTo>
                  <a:pt x="9335707" y="4146992"/>
                  <a:pt x="9346449" y="4183466"/>
                  <a:pt x="9361487" y="4224231"/>
                </a:cubicBezTo>
                <a:cubicBezTo>
                  <a:pt x="9352894" y="4204922"/>
                  <a:pt x="9346449" y="4187758"/>
                  <a:pt x="9337856" y="4170593"/>
                </a:cubicBezTo>
                <a:cubicBezTo>
                  <a:pt x="9340004" y="4168447"/>
                  <a:pt x="9337856" y="4162011"/>
                  <a:pt x="9333559" y="4151284"/>
                </a:cubicBezTo>
                <a:cubicBezTo>
                  <a:pt x="9329262" y="4134120"/>
                  <a:pt x="9322818" y="4116955"/>
                  <a:pt x="9314224" y="4097646"/>
                </a:cubicBezTo>
                <a:cubicBezTo>
                  <a:pt x="9299186" y="4061173"/>
                  <a:pt x="9282000" y="4022552"/>
                  <a:pt x="9266962" y="3992515"/>
                </a:cubicBezTo>
                <a:cubicBezTo>
                  <a:pt x="9260517" y="3975351"/>
                  <a:pt x="9254072" y="3960334"/>
                  <a:pt x="9245479" y="3945314"/>
                </a:cubicBezTo>
                <a:cubicBezTo>
                  <a:pt x="9245479" y="3945314"/>
                  <a:pt x="9245479" y="3945314"/>
                  <a:pt x="9200364" y="3853058"/>
                </a:cubicBezTo>
                <a:cubicBezTo>
                  <a:pt x="9189623" y="3827312"/>
                  <a:pt x="9176733" y="3801565"/>
                  <a:pt x="9163843" y="3775820"/>
                </a:cubicBezTo>
                <a:cubicBezTo>
                  <a:pt x="9163843" y="3775820"/>
                  <a:pt x="9163843" y="3775820"/>
                  <a:pt x="9125174" y="3700727"/>
                </a:cubicBezTo>
                <a:cubicBezTo>
                  <a:pt x="9097246" y="3651380"/>
                  <a:pt x="9071466" y="3602034"/>
                  <a:pt x="9039241" y="3556978"/>
                </a:cubicBezTo>
                <a:cubicBezTo>
                  <a:pt x="9069318" y="3608471"/>
                  <a:pt x="9095097" y="3662108"/>
                  <a:pt x="9127322" y="3717891"/>
                </a:cubicBezTo>
                <a:cubicBezTo>
                  <a:pt x="9127322" y="3717891"/>
                  <a:pt x="9127322" y="3717891"/>
                  <a:pt x="9159546" y="3780111"/>
                </a:cubicBezTo>
                <a:cubicBezTo>
                  <a:pt x="9165991" y="3801565"/>
                  <a:pt x="9176733" y="3825166"/>
                  <a:pt x="9189623" y="3850912"/>
                </a:cubicBezTo>
                <a:cubicBezTo>
                  <a:pt x="9183178" y="3835894"/>
                  <a:pt x="9174585" y="3825166"/>
                  <a:pt x="9170288" y="3812293"/>
                </a:cubicBezTo>
                <a:cubicBezTo>
                  <a:pt x="9159546" y="3788692"/>
                  <a:pt x="9146657" y="3765092"/>
                  <a:pt x="9135915" y="3745782"/>
                </a:cubicBezTo>
                <a:cubicBezTo>
                  <a:pt x="9135915" y="3745782"/>
                  <a:pt x="9135915" y="3745782"/>
                  <a:pt x="9135915" y="3743638"/>
                </a:cubicBezTo>
                <a:cubicBezTo>
                  <a:pt x="9131618" y="3737201"/>
                  <a:pt x="9127322" y="3728618"/>
                  <a:pt x="9123025" y="3720037"/>
                </a:cubicBezTo>
                <a:cubicBezTo>
                  <a:pt x="9123025" y="3720037"/>
                  <a:pt x="9123025" y="3720037"/>
                  <a:pt x="9120877" y="3717891"/>
                </a:cubicBezTo>
                <a:cubicBezTo>
                  <a:pt x="9116580" y="3707164"/>
                  <a:pt x="9112284" y="3696437"/>
                  <a:pt x="9107987" y="3685709"/>
                </a:cubicBezTo>
                <a:cubicBezTo>
                  <a:pt x="9107987" y="3685709"/>
                  <a:pt x="9105839" y="3685709"/>
                  <a:pt x="9107987" y="3683563"/>
                </a:cubicBezTo>
                <a:cubicBezTo>
                  <a:pt x="9086504" y="3642799"/>
                  <a:pt x="9065021" y="3602034"/>
                  <a:pt x="9039241" y="3565560"/>
                </a:cubicBezTo>
                <a:cubicBezTo>
                  <a:pt x="9032796" y="3554832"/>
                  <a:pt x="9026352" y="3541959"/>
                  <a:pt x="9015610" y="3531232"/>
                </a:cubicBezTo>
                <a:cubicBezTo>
                  <a:pt x="9013462" y="3526941"/>
                  <a:pt x="9009165" y="3522651"/>
                  <a:pt x="9004868" y="3520504"/>
                </a:cubicBezTo>
                <a:cubicBezTo>
                  <a:pt x="9004868" y="3518360"/>
                  <a:pt x="9004868" y="3518360"/>
                  <a:pt x="9004868" y="3518360"/>
                </a:cubicBezTo>
                <a:cubicBezTo>
                  <a:pt x="9000572" y="3511922"/>
                  <a:pt x="8996275" y="3505486"/>
                  <a:pt x="8991979" y="3499050"/>
                </a:cubicBezTo>
                <a:cubicBezTo>
                  <a:pt x="8987682" y="3490467"/>
                  <a:pt x="8983385" y="3479740"/>
                  <a:pt x="8981237" y="3471158"/>
                </a:cubicBezTo>
                <a:cubicBezTo>
                  <a:pt x="8981237" y="3471158"/>
                  <a:pt x="8981237" y="3471158"/>
                  <a:pt x="8979089" y="3464721"/>
                </a:cubicBezTo>
                <a:cubicBezTo>
                  <a:pt x="8974792" y="3456140"/>
                  <a:pt x="8968347" y="3445413"/>
                  <a:pt x="8966199" y="3436830"/>
                </a:cubicBezTo>
                <a:close/>
                <a:moveTo>
                  <a:pt x="9049045" y="3432918"/>
                </a:moveTo>
                <a:cubicBezTo>
                  <a:pt x="9049314" y="3432113"/>
                  <a:pt x="9051466" y="3434259"/>
                  <a:pt x="9055770" y="3439625"/>
                </a:cubicBezTo>
                <a:cubicBezTo>
                  <a:pt x="9066530" y="3454650"/>
                  <a:pt x="9077289" y="3467529"/>
                  <a:pt x="9085897" y="3482555"/>
                </a:cubicBezTo>
                <a:cubicBezTo>
                  <a:pt x="9085897" y="3482555"/>
                  <a:pt x="9085897" y="3482555"/>
                  <a:pt x="9096657" y="3491141"/>
                </a:cubicBezTo>
                <a:cubicBezTo>
                  <a:pt x="9111721" y="3514752"/>
                  <a:pt x="9128936" y="3540510"/>
                  <a:pt x="9144000" y="3566268"/>
                </a:cubicBezTo>
                <a:cubicBezTo>
                  <a:pt x="9135392" y="3557681"/>
                  <a:pt x="9124632" y="3546949"/>
                  <a:pt x="9116025" y="3531924"/>
                </a:cubicBezTo>
                <a:cubicBezTo>
                  <a:pt x="9124632" y="3546949"/>
                  <a:pt x="9131088" y="3561975"/>
                  <a:pt x="9139696" y="3581293"/>
                </a:cubicBezTo>
                <a:cubicBezTo>
                  <a:pt x="9105265" y="3525485"/>
                  <a:pt x="9077289" y="3484701"/>
                  <a:pt x="9053618" y="3443918"/>
                </a:cubicBezTo>
                <a:cubicBezTo>
                  <a:pt x="9050390" y="3437479"/>
                  <a:pt x="9048776" y="3433724"/>
                  <a:pt x="9049045" y="3432918"/>
                </a:cubicBezTo>
                <a:close/>
                <a:moveTo>
                  <a:pt x="8980487" y="3417787"/>
                </a:moveTo>
                <a:cubicBezTo>
                  <a:pt x="8986930" y="3426418"/>
                  <a:pt x="8995522" y="3437215"/>
                  <a:pt x="9001965" y="3448009"/>
                </a:cubicBezTo>
                <a:cubicBezTo>
                  <a:pt x="9006261" y="3456645"/>
                  <a:pt x="9017000" y="3471759"/>
                  <a:pt x="9010557" y="3467440"/>
                </a:cubicBezTo>
                <a:cubicBezTo>
                  <a:pt x="9001965" y="3458804"/>
                  <a:pt x="8993374" y="3445851"/>
                  <a:pt x="8984783" y="3430739"/>
                </a:cubicBezTo>
                <a:cubicBezTo>
                  <a:pt x="8980487" y="3424262"/>
                  <a:pt x="8980487" y="3422101"/>
                  <a:pt x="8980487" y="3417787"/>
                </a:cubicBezTo>
                <a:close/>
                <a:moveTo>
                  <a:pt x="8909687" y="3406669"/>
                </a:moveTo>
                <a:cubicBezTo>
                  <a:pt x="8929056" y="3428141"/>
                  <a:pt x="8948426" y="3460350"/>
                  <a:pt x="8965643" y="3488263"/>
                </a:cubicBezTo>
                <a:cubicBezTo>
                  <a:pt x="8967795" y="3488263"/>
                  <a:pt x="8969947" y="3492558"/>
                  <a:pt x="8974251" y="3496852"/>
                </a:cubicBezTo>
                <a:cubicBezTo>
                  <a:pt x="8991468" y="3524766"/>
                  <a:pt x="9006533" y="3550532"/>
                  <a:pt x="9023750" y="3574153"/>
                </a:cubicBezTo>
                <a:cubicBezTo>
                  <a:pt x="9023750" y="3574153"/>
                  <a:pt x="9023750" y="3574153"/>
                  <a:pt x="9025902" y="3578446"/>
                </a:cubicBezTo>
                <a:cubicBezTo>
                  <a:pt x="9045271" y="3606360"/>
                  <a:pt x="9062488" y="3636422"/>
                  <a:pt x="9077553" y="3666483"/>
                </a:cubicBezTo>
                <a:cubicBezTo>
                  <a:pt x="9077553" y="3666483"/>
                  <a:pt x="9077553" y="3666483"/>
                  <a:pt x="9144269" y="3784582"/>
                </a:cubicBezTo>
                <a:cubicBezTo>
                  <a:pt x="9155030" y="3808200"/>
                  <a:pt x="9167943" y="3829673"/>
                  <a:pt x="9178703" y="3853291"/>
                </a:cubicBezTo>
                <a:cubicBezTo>
                  <a:pt x="9187312" y="3870469"/>
                  <a:pt x="9195920" y="3889795"/>
                  <a:pt x="9204529" y="3906973"/>
                </a:cubicBezTo>
                <a:cubicBezTo>
                  <a:pt x="9223898" y="3945623"/>
                  <a:pt x="9238963" y="3984274"/>
                  <a:pt x="9254028" y="4025069"/>
                </a:cubicBezTo>
                <a:cubicBezTo>
                  <a:pt x="9262636" y="4050837"/>
                  <a:pt x="9277701" y="4083046"/>
                  <a:pt x="9288462" y="4113109"/>
                </a:cubicBezTo>
                <a:cubicBezTo>
                  <a:pt x="9284158" y="4100224"/>
                  <a:pt x="9277701" y="4087341"/>
                  <a:pt x="9271245" y="4076604"/>
                </a:cubicBezTo>
                <a:lnTo>
                  <a:pt x="9256180" y="4052984"/>
                </a:lnTo>
                <a:cubicBezTo>
                  <a:pt x="9236811" y="4005745"/>
                  <a:pt x="9215290" y="3958505"/>
                  <a:pt x="9193768" y="3915561"/>
                </a:cubicBezTo>
                <a:cubicBezTo>
                  <a:pt x="9193768" y="3915561"/>
                  <a:pt x="9193768" y="3915561"/>
                  <a:pt x="9148574" y="3821083"/>
                </a:cubicBezTo>
                <a:cubicBezTo>
                  <a:pt x="9148574" y="3821083"/>
                  <a:pt x="9148574" y="3821083"/>
                  <a:pt x="9152878" y="3846850"/>
                </a:cubicBezTo>
                <a:cubicBezTo>
                  <a:pt x="9165791" y="3868324"/>
                  <a:pt x="9172247" y="3885500"/>
                  <a:pt x="9174399" y="3898384"/>
                </a:cubicBezTo>
                <a:cubicBezTo>
                  <a:pt x="9163639" y="3891942"/>
                  <a:pt x="9155030" y="3874763"/>
                  <a:pt x="9146422" y="3855439"/>
                </a:cubicBezTo>
                <a:cubicBezTo>
                  <a:pt x="9146422" y="3855439"/>
                  <a:pt x="9146422" y="3855439"/>
                  <a:pt x="9144269" y="3855439"/>
                </a:cubicBezTo>
                <a:cubicBezTo>
                  <a:pt x="9144269" y="3855439"/>
                  <a:pt x="9144269" y="3855439"/>
                  <a:pt x="9131357" y="3829673"/>
                </a:cubicBezTo>
                <a:cubicBezTo>
                  <a:pt x="9131357" y="3829673"/>
                  <a:pt x="9131357" y="3829673"/>
                  <a:pt x="9139965" y="3853291"/>
                </a:cubicBezTo>
                <a:cubicBezTo>
                  <a:pt x="9139965" y="3853291"/>
                  <a:pt x="9139965" y="3853291"/>
                  <a:pt x="9135661" y="3851146"/>
                </a:cubicBezTo>
                <a:cubicBezTo>
                  <a:pt x="9139965" y="3859733"/>
                  <a:pt x="9144269" y="3868324"/>
                  <a:pt x="9146422" y="3874763"/>
                </a:cubicBezTo>
                <a:cubicBezTo>
                  <a:pt x="9142117" y="3876911"/>
                  <a:pt x="9137813" y="3866175"/>
                  <a:pt x="9131357" y="3855439"/>
                </a:cubicBezTo>
                <a:cubicBezTo>
                  <a:pt x="9129204" y="3846850"/>
                  <a:pt x="9124900" y="3840410"/>
                  <a:pt x="9122748" y="3833967"/>
                </a:cubicBezTo>
                <a:cubicBezTo>
                  <a:pt x="9122748" y="3833967"/>
                  <a:pt x="9122748" y="3833967"/>
                  <a:pt x="9120596" y="3829673"/>
                </a:cubicBezTo>
                <a:cubicBezTo>
                  <a:pt x="9118444" y="3827525"/>
                  <a:pt x="9116292" y="3827525"/>
                  <a:pt x="9116292" y="3825378"/>
                </a:cubicBezTo>
                <a:cubicBezTo>
                  <a:pt x="9096923" y="3793170"/>
                  <a:pt x="9079706" y="3760961"/>
                  <a:pt x="9062488" y="3728754"/>
                </a:cubicBezTo>
                <a:cubicBezTo>
                  <a:pt x="9056032" y="3722310"/>
                  <a:pt x="9045271" y="3707282"/>
                  <a:pt x="9030207" y="3679367"/>
                </a:cubicBezTo>
                <a:cubicBezTo>
                  <a:pt x="8997925" y="3612802"/>
                  <a:pt x="8950578" y="3550532"/>
                  <a:pt x="8911839" y="3483968"/>
                </a:cubicBezTo>
                <a:cubicBezTo>
                  <a:pt x="8896775" y="3464645"/>
                  <a:pt x="8870949" y="3432436"/>
                  <a:pt x="8875253" y="3425994"/>
                </a:cubicBezTo>
                <a:cubicBezTo>
                  <a:pt x="8877405" y="3421699"/>
                  <a:pt x="8896775" y="3453908"/>
                  <a:pt x="8909687" y="3471087"/>
                </a:cubicBezTo>
                <a:cubicBezTo>
                  <a:pt x="8922600" y="3486116"/>
                  <a:pt x="8931209" y="3503295"/>
                  <a:pt x="8941969" y="3520472"/>
                </a:cubicBezTo>
                <a:cubicBezTo>
                  <a:pt x="8941969" y="3516177"/>
                  <a:pt x="8939817" y="3514031"/>
                  <a:pt x="8939817" y="3511882"/>
                </a:cubicBezTo>
                <a:cubicBezTo>
                  <a:pt x="8920448" y="3483968"/>
                  <a:pt x="8901079" y="3453908"/>
                  <a:pt x="8883862" y="3421699"/>
                </a:cubicBezTo>
                <a:cubicBezTo>
                  <a:pt x="8909687" y="3443172"/>
                  <a:pt x="8924752" y="3475381"/>
                  <a:pt x="8944121" y="3503295"/>
                </a:cubicBezTo>
                <a:cubicBezTo>
                  <a:pt x="8946274" y="3503295"/>
                  <a:pt x="8948426" y="3505441"/>
                  <a:pt x="8954882" y="3509736"/>
                </a:cubicBezTo>
                <a:cubicBezTo>
                  <a:pt x="8976403" y="3546239"/>
                  <a:pt x="9000077" y="3584889"/>
                  <a:pt x="9025902" y="3610655"/>
                </a:cubicBezTo>
                <a:cubicBezTo>
                  <a:pt x="9032359" y="3614949"/>
                  <a:pt x="9038815" y="3623538"/>
                  <a:pt x="9045271" y="3632128"/>
                </a:cubicBezTo>
                <a:cubicBezTo>
                  <a:pt x="9023750" y="3595625"/>
                  <a:pt x="9004381" y="3556974"/>
                  <a:pt x="8980708" y="3520472"/>
                </a:cubicBezTo>
                <a:cubicBezTo>
                  <a:pt x="8972099" y="3511882"/>
                  <a:pt x="8969947" y="3503295"/>
                  <a:pt x="8965643" y="3494704"/>
                </a:cubicBezTo>
                <a:cubicBezTo>
                  <a:pt x="8948426" y="3466791"/>
                  <a:pt x="8926904" y="3436731"/>
                  <a:pt x="8909687" y="3406669"/>
                </a:cubicBezTo>
                <a:close/>
                <a:moveTo>
                  <a:pt x="3424237" y="3392383"/>
                </a:moveTo>
                <a:cubicBezTo>
                  <a:pt x="3407001" y="3417782"/>
                  <a:pt x="3383302" y="3434717"/>
                  <a:pt x="3363912" y="3455882"/>
                </a:cubicBezTo>
                <a:cubicBezTo>
                  <a:pt x="3363912" y="3455882"/>
                  <a:pt x="3363912" y="3455882"/>
                  <a:pt x="3374684" y="3441065"/>
                </a:cubicBezTo>
                <a:cubicBezTo>
                  <a:pt x="3389766" y="3424131"/>
                  <a:pt x="3409156" y="3405082"/>
                  <a:pt x="3424237" y="3392383"/>
                </a:cubicBezTo>
                <a:close/>
                <a:moveTo>
                  <a:pt x="9057798" y="3363812"/>
                </a:moveTo>
                <a:cubicBezTo>
                  <a:pt x="9066371" y="3374605"/>
                  <a:pt x="9074944" y="3383240"/>
                  <a:pt x="9081373" y="3394038"/>
                </a:cubicBezTo>
                <a:cubicBezTo>
                  <a:pt x="9085659" y="3402676"/>
                  <a:pt x="9096375" y="3417788"/>
                  <a:pt x="9085659" y="3415630"/>
                </a:cubicBezTo>
                <a:cubicBezTo>
                  <a:pt x="9074944" y="3409150"/>
                  <a:pt x="9064228" y="3396198"/>
                  <a:pt x="9057798" y="3381087"/>
                </a:cubicBezTo>
                <a:cubicBezTo>
                  <a:pt x="9053512" y="3374605"/>
                  <a:pt x="9057798" y="3370293"/>
                  <a:pt x="9057798" y="3363812"/>
                </a:cubicBezTo>
                <a:close/>
                <a:moveTo>
                  <a:pt x="3357562" y="3327295"/>
                </a:moveTo>
                <a:cubicBezTo>
                  <a:pt x="3344752" y="3357163"/>
                  <a:pt x="3314863" y="3372092"/>
                  <a:pt x="3295649" y="3395557"/>
                </a:cubicBezTo>
                <a:lnTo>
                  <a:pt x="3304189" y="3376358"/>
                </a:lnTo>
                <a:cubicBezTo>
                  <a:pt x="3321268" y="3361426"/>
                  <a:pt x="3338348" y="3337961"/>
                  <a:pt x="3357562" y="3327295"/>
                </a:cubicBezTo>
                <a:close/>
                <a:moveTo>
                  <a:pt x="8743949" y="3325707"/>
                </a:moveTo>
                <a:cubicBezTo>
                  <a:pt x="8778536" y="3325707"/>
                  <a:pt x="8804477" y="3381599"/>
                  <a:pt x="8845549" y="3428893"/>
                </a:cubicBezTo>
                <a:cubicBezTo>
                  <a:pt x="8804477" y="3413845"/>
                  <a:pt x="8780698" y="3366550"/>
                  <a:pt x="8743949" y="3325707"/>
                </a:cubicBezTo>
                <a:close/>
                <a:moveTo>
                  <a:pt x="8793162" y="3289193"/>
                </a:moveTo>
                <a:cubicBezTo>
                  <a:pt x="8817122" y="3297742"/>
                  <a:pt x="8847617" y="3351166"/>
                  <a:pt x="8886825" y="3400319"/>
                </a:cubicBezTo>
                <a:cubicBezTo>
                  <a:pt x="8856330" y="3378948"/>
                  <a:pt x="8828013" y="3331933"/>
                  <a:pt x="8793162" y="3289193"/>
                </a:cubicBezTo>
                <a:close/>
                <a:moveTo>
                  <a:pt x="8821737" y="3284431"/>
                </a:moveTo>
                <a:cubicBezTo>
                  <a:pt x="8836739" y="3284431"/>
                  <a:pt x="8858170" y="3316599"/>
                  <a:pt x="8875315" y="3340187"/>
                </a:cubicBezTo>
                <a:cubicBezTo>
                  <a:pt x="8875315" y="3340187"/>
                  <a:pt x="8875315" y="3340187"/>
                  <a:pt x="8907462" y="3406668"/>
                </a:cubicBezTo>
                <a:cubicBezTo>
                  <a:pt x="8879601" y="3368066"/>
                  <a:pt x="8851741" y="3327320"/>
                  <a:pt x="8821737" y="3284431"/>
                </a:cubicBezTo>
                <a:close/>
                <a:moveTo>
                  <a:pt x="9008218" y="3276584"/>
                </a:moveTo>
                <a:lnTo>
                  <a:pt x="9010434" y="3279359"/>
                </a:lnTo>
                <a:lnTo>
                  <a:pt x="9012713" y="3282764"/>
                </a:lnTo>
                <a:close/>
                <a:moveTo>
                  <a:pt x="8834437" y="3276494"/>
                </a:moveTo>
                <a:cubicBezTo>
                  <a:pt x="8845224" y="3280763"/>
                  <a:pt x="8864640" y="3312787"/>
                  <a:pt x="8881899" y="3336270"/>
                </a:cubicBezTo>
                <a:cubicBezTo>
                  <a:pt x="8881899" y="3336270"/>
                  <a:pt x="8881899" y="3336270"/>
                  <a:pt x="8918575" y="3400319"/>
                </a:cubicBezTo>
                <a:cubicBezTo>
                  <a:pt x="8890529" y="3359754"/>
                  <a:pt x="8862483" y="3319191"/>
                  <a:pt x="8834437" y="3276494"/>
                </a:cubicBezTo>
                <a:close/>
                <a:moveTo>
                  <a:pt x="10150473" y="3265381"/>
                </a:moveTo>
                <a:cubicBezTo>
                  <a:pt x="10178733" y="3310517"/>
                  <a:pt x="10204817" y="3362099"/>
                  <a:pt x="10230901" y="3413679"/>
                </a:cubicBezTo>
                <a:cubicBezTo>
                  <a:pt x="10252637" y="3452367"/>
                  <a:pt x="10274373" y="3495352"/>
                  <a:pt x="10291761" y="3544787"/>
                </a:cubicBezTo>
                <a:cubicBezTo>
                  <a:pt x="10265677" y="3501796"/>
                  <a:pt x="10246117" y="3458812"/>
                  <a:pt x="10226553" y="3413679"/>
                </a:cubicBezTo>
                <a:cubicBezTo>
                  <a:pt x="10226553" y="3413679"/>
                  <a:pt x="10226553" y="3413679"/>
                  <a:pt x="10150473" y="3265381"/>
                </a:cubicBezTo>
                <a:close/>
                <a:moveTo>
                  <a:pt x="9221787" y="3251095"/>
                </a:moveTo>
                <a:cubicBezTo>
                  <a:pt x="9221787" y="3251095"/>
                  <a:pt x="9221787" y="3251095"/>
                  <a:pt x="9320506" y="3405337"/>
                </a:cubicBezTo>
                <a:cubicBezTo>
                  <a:pt x="9320506" y="3407481"/>
                  <a:pt x="9322652" y="3409622"/>
                  <a:pt x="9324798" y="3409622"/>
                </a:cubicBezTo>
                <a:cubicBezTo>
                  <a:pt x="9369865" y="3488886"/>
                  <a:pt x="9419225" y="3570293"/>
                  <a:pt x="9453562" y="3649559"/>
                </a:cubicBezTo>
                <a:cubicBezTo>
                  <a:pt x="9444978" y="3640988"/>
                  <a:pt x="9438540" y="3623851"/>
                  <a:pt x="9425663" y="3606712"/>
                </a:cubicBezTo>
                <a:cubicBezTo>
                  <a:pt x="9395618" y="3557439"/>
                  <a:pt x="9365573" y="3508167"/>
                  <a:pt x="9344113" y="3458895"/>
                </a:cubicBezTo>
                <a:cubicBezTo>
                  <a:pt x="9344113" y="3458895"/>
                  <a:pt x="9344113" y="3458895"/>
                  <a:pt x="9346259" y="3456752"/>
                </a:cubicBezTo>
                <a:cubicBezTo>
                  <a:pt x="9305484" y="3388200"/>
                  <a:pt x="9256124" y="3317505"/>
                  <a:pt x="9221787" y="3251095"/>
                </a:cubicBezTo>
                <a:close/>
                <a:moveTo>
                  <a:pt x="3700462" y="3236807"/>
                </a:moveTo>
                <a:cubicBezTo>
                  <a:pt x="3696111" y="3238989"/>
                  <a:pt x="3693936" y="3241172"/>
                  <a:pt x="3691760" y="3245538"/>
                </a:cubicBezTo>
                <a:lnTo>
                  <a:pt x="3693769" y="3242851"/>
                </a:lnTo>
                <a:close/>
                <a:moveTo>
                  <a:pt x="3698287" y="3236807"/>
                </a:moveTo>
                <a:lnTo>
                  <a:pt x="3693769" y="3242851"/>
                </a:lnTo>
                <a:lnTo>
                  <a:pt x="3678707" y="3256452"/>
                </a:lnTo>
                <a:cubicBezTo>
                  <a:pt x="3667830" y="3267367"/>
                  <a:pt x="3654777" y="3276098"/>
                  <a:pt x="3641724" y="3289194"/>
                </a:cubicBezTo>
                <a:cubicBezTo>
                  <a:pt x="3643899" y="3287011"/>
                  <a:pt x="3643899" y="3287011"/>
                  <a:pt x="3646075" y="3284829"/>
                </a:cubicBezTo>
                <a:cubicBezTo>
                  <a:pt x="3659128" y="3265184"/>
                  <a:pt x="3676532" y="3252086"/>
                  <a:pt x="3698287" y="3236807"/>
                </a:cubicBezTo>
                <a:close/>
                <a:moveTo>
                  <a:pt x="8967541" y="3218471"/>
                </a:moveTo>
                <a:cubicBezTo>
                  <a:pt x="8982598" y="3233475"/>
                  <a:pt x="8997655" y="3254905"/>
                  <a:pt x="9021317" y="3287051"/>
                </a:cubicBezTo>
                <a:cubicBezTo>
                  <a:pt x="9042828" y="3323487"/>
                  <a:pt x="9066490" y="3349206"/>
                  <a:pt x="9081547" y="3366347"/>
                </a:cubicBezTo>
                <a:cubicBezTo>
                  <a:pt x="9081547" y="3366347"/>
                  <a:pt x="9081547" y="3366347"/>
                  <a:pt x="9105209" y="3404926"/>
                </a:cubicBezTo>
                <a:cubicBezTo>
                  <a:pt x="9128870" y="3437074"/>
                  <a:pt x="9152532" y="3471361"/>
                  <a:pt x="9176194" y="3505654"/>
                </a:cubicBezTo>
                <a:cubicBezTo>
                  <a:pt x="9202007" y="3542087"/>
                  <a:pt x="9221366" y="3582804"/>
                  <a:pt x="9242877" y="3621381"/>
                </a:cubicBezTo>
                <a:cubicBezTo>
                  <a:pt x="9242877" y="3623524"/>
                  <a:pt x="9245028" y="3627811"/>
                  <a:pt x="9247179" y="3632096"/>
                </a:cubicBezTo>
                <a:cubicBezTo>
                  <a:pt x="9266539" y="3668531"/>
                  <a:pt x="9288049" y="3702819"/>
                  <a:pt x="9305258" y="3741398"/>
                </a:cubicBezTo>
                <a:cubicBezTo>
                  <a:pt x="9313862" y="3758541"/>
                  <a:pt x="9311711" y="3760683"/>
                  <a:pt x="9300956" y="3741398"/>
                </a:cubicBezTo>
                <a:cubicBezTo>
                  <a:pt x="9275143" y="3694245"/>
                  <a:pt x="9245028" y="3651385"/>
                  <a:pt x="9221366" y="3604235"/>
                </a:cubicBezTo>
                <a:cubicBezTo>
                  <a:pt x="9193402" y="3550657"/>
                  <a:pt x="9158985" y="3501366"/>
                  <a:pt x="9131021" y="3452076"/>
                </a:cubicBezTo>
                <a:cubicBezTo>
                  <a:pt x="9131021" y="3452076"/>
                  <a:pt x="9131021" y="3452076"/>
                  <a:pt x="9118115" y="3430643"/>
                </a:cubicBezTo>
                <a:cubicBezTo>
                  <a:pt x="9118115" y="3430643"/>
                  <a:pt x="9118115" y="3430643"/>
                  <a:pt x="9120266" y="3434928"/>
                </a:cubicBezTo>
                <a:cubicBezTo>
                  <a:pt x="9152532" y="3484222"/>
                  <a:pt x="9182647" y="3535654"/>
                  <a:pt x="9210611" y="3587093"/>
                </a:cubicBezTo>
                <a:cubicBezTo>
                  <a:pt x="9195553" y="3561372"/>
                  <a:pt x="9178345" y="3533512"/>
                  <a:pt x="9161136" y="3509936"/>
                </a:cubicBezTo>
                <a:cubicBezTo>
                  <a:pt x="9161136" y="3509936"/>
                  <a:pt x="9161136" y="3509936"/>
                  <a:pt x="9092302" y="3398496"/>
                </a:cubicBezTo>
                <a:cubicBezTo>
                  <a:pt x="9066490" y="3359919"/>
                  <a:pt x="9040677" y="3323487"/>
                  <a:pt x="9014864" y="3284907"/>
                </a:cubicBezTo>
                <a:lnTo>
                  <a:pt x="9010434" y="3279359"/>
                </a:lnTo>
                <a:lnTo>
                  <a:pt x="8991202" y="3250619"/>
                </a:lnTo>
                <a:cubicBezTo>
                  <a:pt x="8984749" y="3239905"/>
                  <a:pt x="8976145" y="3229188"/>
                  <a:pt x="8967541" y="3218471"/>
                </a:cubicBezTo>
                <a:close/>
                <a:moveTo>
                  <a:pt x="3446462" y="3216169"/>
                </a:moveTo>
                <a:cubicBezTo>
                  <a:pt x="3442150" y="3226895"/>
                  <a:pt x="3427058" y="3244055"/>
                  <a:pt x="3405498" y="3263360"/>
                </a:cubicBezTo>
                <a:cubicBezTo>
                  <a:pt x="3375314" y="3297680"/>
                  <a:pt x="3342974" y="3329856"/>
                  <a:pt x="3310634" y="3362032"/>
                </a:cubicBezTo>
                <a:cubicBezTo>
                  <a:pt x="3310634" y="3362032"/>
                  <a:pt x="3310634" y="3362032"/>
                  <a:pt x="3217926" y="3471428"/>
                </a:cubicBezTo>
                <a:cubicBezTo>
                  <a:pt x="3189898" y="3503602"/>
                  <a:pt x="3166182" y="3540066"/>
                  <a:pt x="3135998" y="3572245"/>
                </a:cubicBezTo>
                <a:cubicBezTo>
                  <a:pt x="3127374" y="3576531"/>
                  <a:pt x="3153246" y="3546502"/>
                  <a:pt x="3161870" y="3533631"/>
                </a:cubicBezTo>
                <a:cubicBezTo>
                  <a:pt x="3179118" y="3512181"/>
                  <a:pt x="3194210" y="3488587"/>
                  <a:pt x="3213614" y="3467136"/>
                </a:cubicBezTo>
                <a:cubicBezTo>
                  <a:pt x="3241642" y="3430672"/>
                  <a:pt x="3276138" y="3396353"/>
                  <a:pt x="3306322" y="3362032"/>
                </a:cubicBezTo>
                <a:cubicBezTo>
                  <a:pt x="3327882" y="3334145"/>
                  <a:pt x="3358066" y="3306260"/>
                  <a:pt x="3383938" y="3280520"/>
                </a:cubicBezTo>
                <a:cubicBezTo>
                  <a:pt x="3401186" y="3259070"/>
                  <a:pt x="3422746" y="3239764"/>
                  <a:pt x="3446462" y="3216169"/>
                </a:cubicBezTo>
                <a:close/>
                <a:moveTo>
                  <a:pt x="10269537" y="3203473"/>
                </a:moveTo>
                <a:cubicBezTo>
                  <a:pt x="10306049" y="3246443"/>
                  <a:pt x="10329677" y="3298008"/>
                  <a:pt x="10355449" y="3351725"/>
                </a:cubicBezTo>
                <a:cubicBezTo>
                  <a:pt x="10376925" y="3392544"/>
                  <a:pt x="10402701" y="3435513"/>
                  <a:pt x="10415589" y="3489222"/>
                </a:cubicBezTo>
                <a:cubicBezTo>
                  <a:pt x="10383369" y="3446255"/>
                  <a:pt x="10364041" y="3403288"/>
                  <a:pt x="10346857" y="3353870"/>
                </a:cubicBezTo>
                <a:cubicBezTo>
                  <a:pt x="10346857" y="3353870"/>
                  <a:pt x="10346857" y="3353870"/>
                  <a:pt x="10269537" y="3203473"/>
                </a:cubicBezTo>
                <a:close/>
                <a:moveTo>
                  <a:pt x="8851899" y="3160608"/>
                </a:moveTo>
                <a:lnTo>
                  <a:pt x="8879868" y="3186317"/>
                </a:lnTo>
                <a:cubicBezTo>
                  <a:pt x="8914292" y="3227023"/>
                  <a:pt x="8946564" y="3269866"/>
                  <a:pt x="8976685" y="3314858"/>
                </a:cubicBezTo>
                <a:cubicBezTo>
                  <a:pt x="8996049" y="3340563"/>
                  <a:pt x="8996049" y="3344851"/>
                  <a:pt x="8991746" y="3342708"/>
                </a:cubicBezTo>
                <a:cubicBezTo>
                  <a:pt x="9000352" y="3355566"/>
                  <a:pt x="9006806" y="3366274"/>
                  <a:pt x="9015412" y="3381269"/>
                </a:cubicBezTo>
                <a:cubicBezTo>
                  <a:pt x="8987443" y="3357707"/>
                  <a:pt x="8970231" y="3325572"/>
                  <a:pt x="8948716" y="3289148"/>
                </a:cubicBezTo>
                <a:cubicBezTo>
                  <a:pt x="8948716" y="3289148"/>
                  <a:pt x="8948716" y="3289148"/>
                  <a:pt x="8940110" y="3278436"/>
                </a:cubicBezTo>
                <a:cubicBezTo>
                  <a:pt x="8922898" y="3254871"/>
                  <a:pt x="8905686" y="3231306"/>
                  <a:pt x="8888474" y="3207742"/>
                </a:cubicBezTo>
                <a:cubicBezTo>
                  <a:pt x="8888474" y="3207742"/>
                  <a:pt x="8888474" y="3207742"/>
                  <a:pt x="8851899" y="3160608"/>
                </a:cubicBezTo>
                <a:close/>
                <a:moveTo>
                  <a:pt x="8883649" y="3117747"/>
                </a:moveTo>
                <a:cubicBezTo>
                  <a:pt x="8906235" y="3141321"/>
                  <a:pt x="8928284" y="3168110"/>
                  <a:pt x="8949794" y="3196238"/>
                </a:cubicBezTo>
                <a:lnTo>
                  <a:pt x="9008218" y="3276584"/>
                </a:lnTo>
                <a:lnTo>
                  <a:pt x="8950063" y="3203737"/>
                </a:lnTo>
                <a:cubicBezTo>
                  <a:pt x="8928284" y="3175076"/>
                  <a:pt x="8906235" y="3145608"/>
                  <a:pt x="8883649" y="3117747"/>
                </a:cubicBezTo>
                <a:close/>
                <a:moveTo>
                  <a:pt x="3936437" y="3062180"/>
                </a:moveTo>
                <a:cubicBezTo>
                  <a:pt x="3919239" y="3075052"/>
                  <a:pt x="3904191" y="3085778"/>
                  <a:pt x="3891292" y="3096506"/>
                </a:cubicBezTo>
                <a:cubicBezTo>
                  <a:pt x="3904191" y="3085778"/>
                  <a:pt x="3919239" y="3077200"/>
                  <a:pt x="3938587" y="3066471"/>
                </a:cubicBezTo>
                <a:cubicBezTo>
                  <a:pt x="3897742" y="3105086"/>
                  <a:pt x="3863346" y="3117958"/>
                  <a:pt x="3837549" y="3141557"/>
                </a:cubicBezTo>
                <a:cubicBezTo>
                  <a:pt x="3848298" y="3128685"/>
                  <a:pt x="3859046" y="3120104"/>
                  <a:pt x="3871945" y="3109377"/>
                </a:cubicBezTo>
                <a:cubicBezTo>
                  <a:pt x="3859046" y="3117958"/>
                  <a:pt x="3846148" y="3126539"/>
                  <a:pt x="3835399" y="3137267"/>
                </a:cubicBezTo>
                <a:cubicBezTo>
                  <a:pt x="3859046" y="3111521"/>
                  <a:pt x="3889143" y="3094360"/>
                  <a:pt x="3936437" y="3062180"/>
                </a:cubicBezTo>
                <a:close/>
                <a:moveTo>
                  <a:pt x="9688512" y="3051070"/>
                </a:moveTo>
                <a:cubicBezTo>
                  <a:pt x="9688512" y="3051070"/>
                  <a:pt x="9688512" y="3051070"/>
                  <a:pt x="9750425" y="3149493"/>
                </a:cubicBezTo>
                <a:cubicBezTo>
                  <a:pt x="9737615" y="3136657"/>
                  <a:pt x="9729076" y="3123818"/>
                  <a:pt x="9688512" y="3051070"/>
                </a:cubicBezTo>
                <a:close/>
                <a:moveTo>
                  <a:pt x="8389877" y="3020264"/>
                </a:moveTo>
                <a:cubicBezTo>
                  <a:pt x="8392778" y="3021691"/>
                  <a:pt x="8398446" y="3025812"/>
                  <a:pt x="8408161" y="3033784"/>
                </a:cubicBezTo>
                <a:cubicBezTo>
                  <a:pt x="8410320" y="3035912"/>
                  <a:pt x="8410320" y="3038040"/>
                  <a:pt x="8412479" y="3038040"/>
                </a:cubicBezTo>
                <a:cubicBezTo>
                  <a:pt x="8434069" y="3063529"/>
                  <a:pt x="8455659" y="3089051"/>
                  <a:pt x="8477249" y="3114572"/>
                </a:cubicBezTo>
                <a:cubicBezTo>
                  <a:pt x="8459977" y="3097558"/>
                  <a:pt x="8440546" y="3080545"/>
                  <a:pt x="8421115" y="3065656"/>
                </a:cubicBezTo>
                <a:cubicBezTo>
                  <a:pt x="8414638" y="3061404"/>
                  <a:pt x="8408161" y="3052898"/>
                  <a:pt x="8403843" y="3048644"/>
                </a:cubicBezTo>
                <a:cubicBezTo>
                  <a:pt x="8397366" y="3035912"/>
                  <a:pt x="8381173" y="3015975"/>
                  <a:pt x="8389877" y="3020264"/>
                </a:cubicBezTo>
                <a:close/>
                <a:moveTo>
                  <a:pt x="3663100" y="2990340"/>
                </a:moveTo>
                <a:cubicBezTo>
                  <a:pt x="3665148" y="2989234"/>
                  <a:pt x="3665954" y="2989234"/>
                  <a:pt x="3664879" y="2990841"/>
                </a:cubicBezTo>
                <a:cubicBezTo>
                  <a:pt x="3662730" y="2995128"/>
                  <a:pt x="3656284" y="3001556"/>
                  <a:pt x="3645539" y="3007987"/>
                </a:cubicBezTo>
                <a:cubicBezTo>
                  <a:pt x="3660581" y="2999414"/>
                  <a:pt x="3673475" y="2990841"/>
                  <a:pt x="3673475" y="2995128"/>
                </a:cubicBezTo>
                <a:cubicBezTo>
                  <a:pt x="3615454" y="3040107"/>
                  <a:pt x="3561730" y="3089393"/>
                  <a:pt x="3505858" y="3134391"/>
                </a:cubicBezTo>
                <a:cubicBezTo>
                  <a:pt x="3454284" y="3183675"/>
                  <a:pt x="3398411" y="3228674"/>
                  <a:pt x="3348986" y="3277958"/>
                </a:cubicBezTo>
                <a:cubicBezTo>
                  <a:pt x="3348986" y="3277958"/>
                  <a:pt x="3348986" y="3277958"/>
                  <a:pt x="3321050" y="3307957"/>
                </a:cubicBezTo>
                <a:cubicBezTo>
                  <a:pt x="3293114" y="3337956"/>
                  <a:pt x="3267326" y="3367957"/>
                  <a:pt x="3239390" y="3400099"/>
                </a:cubicBezTo>
                <a:cubicBezTo>
                  <a:pt x="3209305" y="3434382"/>
                  <a:pt x="3177071" y="3466525"/>
                  <a:pt x="3144837" y="3505095"/>
                </a:cubicBezTo>
                <a:cubicBezTo>
                  <a:pt x="3174922" y="3460097"/>
                  <a:pt x="3209305" y="3423669"/>
                  <a:pt x="3239390" y="3387241"/>
                </a:cubicBezTo>
                <a:cubicBezTo>
                  <a:pt x="3269475" y="3350814"/>
                  <a:pt x="3301709" y="3320815"/>
                  <a:pt x="3333943" y="3288671"/>
                </a:cubicBezTo>
                <a:cubicBezTo>
                  <a:pt x="3413454" y="3198674"/>
                  <a:pt x="3501560" y="3117250"/>
                  <a:pt x="3596113" y="3040107"/>
                </a:cubicBezTo>
                <a:cubicBezTo>
                  <a:pt x="3606858" y="3031555"/>
                  <a:pt x="3617603" y="3022985"/>
                  <a:pt x="3628347" y="3016558"/>
                </a:cubicBezTo>
                <a:cubicBezTo>
                  <a:pt x="3639629" y="3006915"/>
                  <a:pt x="3656955" y="2993655"/>
                  <a:pt x="3663100" y="2990340"/>
                </a:cubicBezTo>
                <a:close/>
                <a:moveTo>
                  <a:pt x="4235877" y="2928856"/>
                </a:moveTo>
                <a:cubicBezTo>
                  <a:pt x="4240212" y="2928856"/>
                  <a:pt x="4240212" y="2930991"/>
                  <a:pt x="4238044" y="2933126"/>
                </a:cubicBezTo>
                <a:cubicBezTo>
                  <a:pt x="4216369" y="2952340"/>
                  <a:pt x="4190358" y="2963016"/>
                  <a:pt x="4166515" y="2973691"/>
                </a:cubicBezTo>
                <a:lnTo>
                  <a:pt x="4140504" y="2984368"/>
                </a:lnTo>
                <a:cubicBezTo>
                  <a:pt x="4127499" y="2990772"/>
                  <a:pt x="4127499" y="2988637"/>
                  <a:pt x="4136169" y="2982231"/>
                </a:cubicBezTo>
                <a:cubicBezTo>
                  <a:pt x="4142672" y="2975828"/>
                  <a:pt x="4149175" y="2969422"/>
                  <a:pt x="4157845" y="2965151"/>
                </a:cubicBezTo>
                <a:cubicBezTo>
                  <a:pt x="4186023" y="2948071"/>
                  <a:pt x="4212034" y="2933126"/>
                  <a:pt x="4235877" y="2928856"/>
                </a:cubicBezTo>
                <a:close/>
                <a:moveTo>
                  <a:pt x="4225344" y="2905036"/>
                </a:moveTo>
                <a:cubicBezTo>
                  <a:pt x="4227512" y="2905036"/>
                  <a:pt x="4227512" y="2907170"/>
                  <a:pt x="4225344" y="2907170"/>
                </a:cubicBezTo>
                <a:cubicBezTo>
                  <a:pt x="4201501" y="2924250"/>
                  <a:pt x="4175491" y="2937060"/>
                  <a:pt x="4151647" y="2947734"/>
                </a:cubicBezTo>
                <a:cubicBezTo>
                  <a:pt x="4151647" y="2947734"/>
                  <a:pt x="4151647" y="2947734"/>
                  <a:pt x="4125637" y="2960544"/>
                </a:cubicBezTo>
                <a:cubicBezTo>
                  <a:pt x="4114799" y="2966950"/>
                  <a:pt x="4114799" y="2966950"/>
                  <a:pt x="4123469" y="2960544"/>
                </a:cubicBezTo>
                <a:cubicBezTo>
                  <a:pt x="4132139" y="2956273"/>
                  <a:pt x="4138642" y="2949870"/>
                  <a:pt x="4145145" y="2945599"/>
                </a:cubicBezTo>
                <a:cubicBezTo>
                  <a:pt x="4175491" y="2928520"/>
                  <a:pt x="4201501" y="2913575"/>
                  <a:pt x="4225344" y="2905036"/>
                </a:cubicBezTo>
                <a:close/>
                <a:moveTo>
                  <a:pt x="3624262" y="2892337"/>
                </a:moveTo>
                <a:cubicBezTo>
                  <a:pt x="3600610" y="2913829"/>
                  <a:pt x="3574808" y="2935321"/>
                  <a:pt x="3546856" y="2956813"/>
                </a:cubicBezTo>
                <a:cubicBezTo>
                  <a:pt x="3521054" y="2980456"/>
                  <a:pt x="3490952" y="3004099"/>
                  <a:pt x="3454399" y="3032039"/>
                </a:cubicBezTo>
                <a:cubicBezTo>
                  <a:pt x="3488802" y="3001947"/>
                  <a:pt x="3518904" y="2976157"/>
                  <a:pt x="3546856" y="2952515"/>
                </a:cubicBezTo>
                <a:cubicBezTo>
                  <a:pt x="3574808" y="2931023"/>
                  <a:pt x="3598460" y="2911680"/>
                  <a:pt x="3624262" y="2892337"/>
                </a:cubicBezTo>
                <a:close/>
                <a:moveTo>
                  <a:pt x="8269287" y="2881237"/>
                </a:moveTo>
                <a:cubicBezTo>
                  <a:pt x="8286383" y="2900627"/>
                  <a:pt x="8305617" y="2917862"/>
                  <a:pt x="8324850" y="2937252"/>
                </a:cubicBezTo>
                <a:cubicBezTo>
                  <a:pt x="8320576" y="2941561"/>
                  <a:pt x="8314165" y="2941561"/>
                  <a:pt x="8290657" y="2909244"/>
                </a:cubicBezTo>
                <a:cubicBezTo>
                  <a:pt x="8284246" y="2900627"/>
                  <a:pt x="8275698" y="2892009"/>
                  <a:pt x="8269287" y="2881237"/>
                </a:cubicBezTo>
                <a:close/>
                <a:moveTo>
                  <a:pt x="8199437" y="2867002"/>
                </a:moveTo>
                <a:cubicBezTo>
                  <a:pt x="8257819" y="2907546"/>
                  <a:pt x="8296740" y="2943822"/>
                  <a:pt x="8324850" y="2997182"/>
                </a:cubicBezTo>
                <a:cubicBezTo>
                  <a:pt x="8262144" y="2954494"/>
                  <a:pt x="8234034" y="2916083"/>
                  <a:pt x="8199437" y="2867002"/>
                </a:cubicBezTo>
                <a:close/>
                <a:moveTo>
                  <a:pt x="8893265" y="2825653"/>
                </a:moveTo>
                <a:cubicBezTo>
                  <a:pt x="8893265" y="2825653"/>
                  <a:pt x="8893265" y="2825653"/>
                  <a:pt x="8931914" y="2864236"/>
                </a:cubicBezTo>
                <a:cubicBezTo>
                  <a:pt x="9022093" y="2971415"/>
                  <a:pt x="9107978" y="3078585"/>
                  <a:pt x="9185274" y="3196482"/>
                </a:cubicBezTo>
                <a:cubicBezTo>
                  <a:pt x="9183127" y="3205057"/>
                  <a:pt x="9148773" y="3153611"/>
                  <a:pt x="9129449" y="3127887"/>
                </a:cubicBezTo>
                <a:cubicBezTo>
                  <a:pt x="9120860" y="3119314"/>
                  <a:pt x="9114419" y="3108597"/>
                  <a:pt x="9107978" y="3100022"/>
                </a:cubicBezTo>
                <a:cubicBezTo>
                  <a:pt x="9080065" y="3061438"/>
                  <a:pt x="9047858" y="3022862"/>
                  <a:pt x="9019946" y="2986420"/>
                </a:cubicBezTo>
                <a:cubicBezTo>
                  <a:pt x="9011357" y="2977847"/>
                  <a:pt x="9002769" y="2967129"/>
                  <a:pt x="8996327" y="2958554"/>
                </a:cubicBezTo>
                <a:cubicBezTo>
                  <a:pt x="8974856" y="2930688"/>
                  <a:pt x="8953385" y="2904964"/>
                  <a:pt x="8931914" y="2881386"/>
                </a:cubicBezTo>
                <a:cubicBezTo>
                  <a:pt x="8912589" y="2855663"/>
                  <a:pt x="8886824" y="2825653"/>
                  <a:pt x="8893265" y="2825653"/>
                </a:cubicBezTo>
                <a:close/>
                <a:moveTo>
                  <a:pt x="6981824" y="2812969"/>
                </a:moveTo>
                <a:cubicBezTo>
                  <a:pt x="6981824" y="2812969"/>
                  <a:pt x="6981824" y="2812969"/>
                  <a:pt x="7055822" y="2849482"/>
                </a:cubicBezTo>
                <a:cubicBezTo>
                  <a:pt x="7055822" y="2849482"/>
                  <a:pt x="7055822" y="2849482"/>
                  <a:pt x="7092821" y="2873107"/>
                </a:cubicBezTo>
                <a:cubicBezTo>
                  <a:pt x="7092821" y="2873107"/>
                  <a:pt x="7092821" y="2873107"/>
                  <a:pt x="7116762" y="2885994"/>
                </a:cubicBezTo>
                <a:cubicBezTo>
                  <a:pt x="7094998" y="2877403"/>
                  <a:pt x="7073234" y="2866664"/>
                  <a:pt x="7051469" y="2855926"/>
                </a:cubicBezTo>
                <a:cubicBezTo>
                  <a:pt x="7027529" y="2843037"/>
                  <a:pt x="7003588" y="2830151"/>
                  <a:pt x="6981824" y="2812969"/>
                </a:cubicBezTo>
                <a:close/>
                <a:moveTo>
                  <a:pt x="8264524" y="2797105"/>
                </a:moveTo>
                <a:cubicBezTo>
                  <a:pt x="8318525" y="2842111"/>
                  <a:pt x="8357406" y="2880687"/>
                  <a:pt x="8396287" y="2925691"/>
                </a:cubicBezTo>
                <a:cubicBezTo>
                  <a:pt x="8335806" y="2876401"/>
                  <a:pt x="8303405" y="2839968"/>
                  <a:pt x="8264524" y="2797105"/>
                </a:cubicBezTo>
                <a:close/>
                <a:moveTo>
                  <a:pt x="10077449" y="2753186"/>
                </a:moveTo>
                <a:cubicBezTo>
                  <a:pt x="10079621" y="2751068"/>
                  <a:pt x="10092656" y="2770119"/>
                  <a:pt x="10110035" y="2793403"/>
                </a:cubicBezTo>
                <a:cubicBezTo>
                  <a:pt x="10112207" y="2799754"/>
                  <a:pt x="10116552" y="2808222"/>
                  <a:pt x="10118724" y="2814571"/>
                </a:cubicBezTo>
                <a:cubicBezTo>
                  <a:pt x="10110035" y="2803987"/>
                  <a:pt x="10101345" y="2791289"/>
                  <a:pt x="10090483" y="2778586"/>
                </a:cubicBezTo>
                <a:cubicBezTo>
                  <a:pt x="10086138" y="2774353"/>
                  <a:pt x="10077449" y="2755304"/>
                  <a:pt x="10077449" y="2753186"/>
                </a:cubicBezTo>
                <a:close/>
                <a:moveTo>
                  <a:pt x="9517062" y="2724057"/>
                </a:moveTo>
                <a:cubicBezTo>
                  <a:pt x="9538368" y="2743487"/>
                  <a:pt x="9561805" y="2775874"/>
                  <a:pt x="9598025" y="2832007"/>
                </a:cubicBezTo>
                <a:cubicBezTo>
                  <a:pt x="9566066" y="2795305"/>
                  <a:pt x="9546890" y="2767237"/>
                  <a:pt x="9517062" y="2724057"/>
                </a:cubicBezTo>
                <a:close/>
                <a:moveTo>
                  <a:pt x="9529762" y="2714531"/>
                </a:moveTo>
                <a:cubicBezTo>
                  <a:pt x="9557808" y="2729421"/>
                  <a:pt x="9579382" y="2763458"/>
                  <a:pt x="9613900" y="2820894"/>
                </a:cubicBezTo>
                <a:cubicBezTo>
                  <a:pt x="9579382" y="2786858"/>
                  <a:pt x="9557808" y="2759203"/>
                  <a:pt x="9529762" y="2714531"/>
                </a:cubicBezTo>
                <a:close/>
                <a:moveTo>
                  <a:pt x="6816724" y="2692309"/>
                </a:moveTo>
                <a:cubicBezTo>
                  <a:pt x="6816724" y="2692309"/>
                  <a:pt x="6816724" y="2692309"/>
                  <a:pt x="6850959" y="2707656"/>
                </a:cubicBezTo>
                <a:cubicBezTo>
                  <a:pt x="6865936" y="2714233"/>
                  <a:pt x="6878775" y="2720809"/>
                  <a:pt x="6915149" y="2738347"/>
                </a:cubicBezTo>
                <a:cubicBezTo>
                  <a:pt x="6863797" y="2718617"/>
                  <a:pt x="6838121" y="2707656"/>
                  <a:pt x="6816724" y="2692309"/>
                </a:cubicBezTo>
                <a:close/>
                <a:moveTo>
                  <a:pt x="6318731" y="2688285"/>
                </a:moveTo>
                <a:cubicBezTo>
                  <a:pt x="6341484" y="2686896"/>
                  <a:pt x="6373298" y="2699199"/>
                  <a:pt x="6408737" y="2705551"/>
                </a:cubicBezTo>
                <a:cubicBezTo>
                  <a:pt x="6378668" y="2716135"/>
                  <a:pt x="6340007" y="2701316"/>
                  <a:pt x="6299199" y="2694968"/>
                </a:cubicBezTo>
                <a:cubicBezTo>
                  <a:pt x="6304569" y="2690733"/>
                  <a:pt x="6311146" y="2688747"/>
                  <a:pt x="6318731" y="2688285"/>
                </a:cubicBezTo>
                <a:close/>
                <a:moveTo>
                  <a:pt x="3981449" y="2687548"/>
                </a:moveTo>
                <a:cubicBezTo>
                  <a:pt x="3945016" y="2711843"/>
                  <a:pt x="3923585" y="2727304"/>
                  <a:pt x="3895724" y="2738347"/>
                </a:cubicBezTo>
                <a:cubicBezTo>
                  <a:pt x="3934300" y="2711843"/>
                  <a:pt x="3955732" y="2698591"/>
                  <a:pt x="3981449" y="2687548"/>
                </a:cubicBezTo>
                <a:close/>
                <a:moveTo>
                  <a:pt x="6308724" y="2647494"/>
                </a:moveTo>
                <a:cubicBezTo>
                  <a:pt x="6328054" y="2643100"/>
                  <a:pt x="6371010" y="2658486"/>
                  <a:pt x="6418262" y="2669476"/>
                </a:cubicBezTo>
                <a:cubicBezTo>
                  <a:pt x="6390341" y="2671673"/>
                  <a:pt x="6349532" y="2656288"/>
                  <a:pt x="6308724" y="2647494"/>
                </a:cubicBezTo>
                <a:close/>
                <a:moveTo>
                  <a:pt x="4344987" y="2644686"/>
                </a:moveTo>
                <a:cubicBezTo>
                  <a:pt x="4319405" y="2658020"/>
                  <a:pt x="4293824" y="2666910"/>
                  <a:pt x="4270374" y="2678022"/>
                </a:cubicBezTo>
                <a:cubicBezTo>
                  <a:pt x="4281033" y="2666910"/>
                  <a:pt x="4304483" y="2658020"/>
                  <a:pt x="4325801" y="2649130"/>
                </a:cubicBezTo>
                <a:cubicBezTo>
                  <a:pt x="4325801" y="2649130"/>
                  <a:pt x="4325801" y="2649130"/>
                  <a:pt x="4344987" y="2644686"/>
                </a:cubicBezTo>
                <a:close/>
                <a:moveTo>
                  <a:pt x="6348907" y="2631284"/>
                </a:moveTo>
                <a:cubicBezTo>
                  <a:pt x="6359860" y="2633163"/>
                  <a:pt x="6372682" y="2636386"/>
                  <a:pt x="6384436" y="2638534"/>
                </a:cubicBezTo>
                <a:lnTo>
                  <a:pt x="6435724" y="2662160"/>
                </a:lnTo>
                <a:cubicBezTo>
                  <a:pt x="6397258" y="2653568"/>
                  <a:pt x="6360928" y="2642830"/>
                  <a:pt x="6324599" y="2632089"/>
                </a:cubicBezTo>
                <a:cubicBezTo>
                  <a:pt x="6328873" y="2628868"/>
                  <a:pt x="6337955" y="2629403"/>
                  <a:pt x="6348907" y="2631284"/>
                </a:cubicBezTo>
                <a:close/>
                <a:moveTo>
                  <a:pt x="8343899" y="2622473"/>
                </a:moveTo>
                <a:cubicBezTo>
                  <a:pt x="8402018" y="2663052"/>
                  <a:pt x="8438611" y="2699362"/>
                  <a:pt x="8470899" y="2739946"/>
                </a:cubicBezTo>
                <a:cubicBezTo>
                  <a:pt x="8432153" y="2710044"/>
                  <a:pt x="8393407" y="2673733"/>
                  <a:pt x="8343899" y="2622473"/>
                </a:cubicBezTo>
                <a:close/>
                <a:moveTo>
                  <a:pt x="6326187" y="2621403"/>
                </a:moveTo>
                <a:cubicBezTo>
                  <a:pt x="6334857" y="2619286"/>
                  <a:pt x="6363035" y="2625635"/>
                  <a:pt x="6384711" y="2631985"/>
                </a:cubicBezTo>
                <a:lnTo>
                  <a:pt x="6438900" y="2651036"/>
                </a:lnTo>
                <a:cubicBezTo>
                  <a:pt x="6402052" y="2640453"/>
                  <a:pt x="6365203" y="2631985"/>
                  <a:pt x="6326187" y="2621403"/>
                </a:cubicBezTo>
                <a:close/>
                <a:moveTo>
                  <a:pt x="8263154" y="2617132"/>
                </a:moveTo>
                <a:cubicBezTo>
                  <a:pt x="8273235" y="2618449"/>
                  <a:pt x="8295230" y="2634642"/>
                  <a:pt x="8309894" y="2641119"/>
                </a:cubicBezTo>
                <a:cubicBezTo>
                  <a:pt x="8377237" y="2697252"/>
                  <a:pt x="8338134" y="2675663"/>
                  <a:pt x="8320755" y="2669186"/>
                </a:cubicBezTo>
                <a:cubicBezTo>
                  <a:pt x="8370720" y="2714524"/>
                  <a:pt x="8294687" y="2656231"/>
                  <a:pt x="8312066" y="2675663"/>
                </a:cubicBezTo>
                <a:lnTo>
                  <a:pt x="8253412" y="2623846"/>
                </a:lnTo>
                <a:cubicBezTo>
                  <a:pt x="8253412" y="2621688"/>
                  <a:pt x="8255584" y="2621688"/>
                  <a:pt x="8259929" y="2623846"/>
                </a:cubicBezTo>
                <a:cubicBezTo>
                  <a:pt x="8259929" y="2623846"/>
                  <a:pt x="8259929" y="2623846"/>
                  <a:pt x="8257757" y="2621688"/>
                </a:cubicBezTo>
                <a:cubicBezTo>
                  <a:pt x="8257757" y="2617909"/>
                  <a:pt x="8259793" y="2616695"/>
                  <a:pt x="8263154" y="2617132"/>
                </a:cubicBezTo>
                <a:close/>
                <a:moveTo>
                  <a:pt x="6532055" y="2606874"/>
                </a:moveTo>
                <a:cubicBezTo>
                  <a:pt x="6532054" y="2606070"/>
                  <a:pt x="6534722" y="2606070"/>
                  <a:pt x="6540057" y="2607142"/>
                </a:cubicBezTo>
                <a:cubicBezTo>
                  <a:pt x="6576335" y="2615715"/>
                  <a:pt x="6608346" y="2626430"/>
                  <a:pt x="6659562" y="2647863"/>
                </a:cubicBezTo>
                <a:cubicBezTo>
                  <a:pt x="6610480" y="2632858"/>
                  <a:pt x="6574201" y="2622143"/>
                  <a:pt x="6540057" y="2611428"/>
                </a:cubicBezTo>
                <a:cubicBezTo>
                  <a:pt x="6534722" y="2609287"/>
                  <a:pt x="6532054" y="2607679"/>
                  <a:pt x="6532055" y="2606874"/>
                </a:cubicBezTo>
                <a:close/>
                <a:moveTo>
                  <a:pt x="4053344" y="2591292"/>
                </a:moveTo>
                <a:cubicBezTo>
                  <a:pt x="4057649" y="2589128"/>
                  <a:pt x="4057649" y="2591292"/>
                  <a:pt x="4053344" y="2593457"/>
                </a:cubicBezTo>
                <a:cubicBezTo>
                  <a:pt x="4027513" y="2610775"/>
                  <a:pt x="3999530" y="2625928"/>
                  <a:pt x="3971547" y="2638920"/>
                </a:cubicBezTo>
                <a:cubicBezTo>
                  <a:pt x="3971547" y="2638920"/>
                  <a:pt x="3971547" y="2638920"/>
                  <a:pt x="3945717" y="2654074"/>
                </a:cubicBezTo>
                <a:cubicBezTo>
                  <a:pt x="3930649" y="2660565"/>
                  <a:pt x="3930649" y="2660565"/>
                  <a:pt x="3941412" y="2651908"/>
                </a:cubicBezTo>
                <a:cubicBezTo>
                  <a:pt x="3950022" y="2647579"/>
                  <a:pt x="3958632" y="2643249"/>
                  <a:pt x="3967242" y="2636755"/>
                </a:cubicBezTo>
                <a:cubicBezTo>
                  <a:pt x="3999530" y="2617271"/>
                  <a:pt x="4029666" y="2599953"/>
                  <a:pt x="4053344" y="2591292"/>
                </a:cubicBezTo>
                <a:close/>
                <a:moveTo>
                  <a:pt x="8150224" y="2585935"/>
                </a:moveTo>
                <a:cubicBezTo>
                  <a:pt x="8195684" y="2622393"/>
                  <a:pt x="8238980" y="2663139"/>
                  <a:pt x="8293099" y="2708174"/>
                </a:cubicBezTo>
                <a:cubicBezTo>
                  <a:pt x="8256298" y="2693162"/>
                  <a:pt x="8230321" y="2663139"/>
                  <a:pt x="8204343" y="2643839"/>
                </a:cubicBezTo>
                <a:cubicBezTo>
                  <a:pt x="8184860" y="2624538"/>
                  <a:pt x="8156718" y="2605237"/>
                  <a:pt x="8150224" y="2585935"/>
                </a:cubicBezTo>
                <a:close/>
                <a:moveTo>
                  <a:pt x="6961187" y="2576434"/>
                </a:moveTo>
                <a:cubicBezTo>
                  <a:pt x="6961187" y="2576434"/>
                  <a:pt x="6961187" y="2576434"/>
                  <a:pt x="6971770" y="2580881"/>
                </a:cubicBezTo>
                <a:cubicBezTo>
                  <a:pt x="6976004" y="2583104"/>
                  <a:pt x="6980237" y="2585325"/>
                  <a:pt x="6986587" y="2587548"/>
                </a:cubicBezTo>
                <a:cubicBezTo>
                  <a:pt x="6978120" y="2583104"/>
                  <a:pt x="6969654" y="2578658"/>
                  <a:pt x="6961187" y="2576434"/>
                </a:cubicBezTo>
                <a:close/>
                <a:moveTo>
                  <a:pt x="8161337" y="2570060"/>
                </a:moveTo>
                <a:cubicBezTo>
                  <a:pt x="8208773" y="2606355"/>
                  <a:pt x="8251896" y="2646919"/>
                  <a:pt x="8305800" y="2693887"/>
                </a:cubicBezTo>
                <a:cubicBezTo>
                  <a:pt x="8273458" y="2672537"/>
                  <a:pt x="8245427" y="2644783"/>
                  <a:pt x="8221710" y="2625570"/>
                </a:cubicBezTo>
                <a:cubicBezTo>
                  <a:pt x="8200148" y="2606355"/>
                  <a:pt x="8172118" y="2585006"/>
                  <a:pt x="8161337" y="2570060"/>
                </a:cubicBezTo>
                <a:close/>
                <a:moveTo>
                  <a:pt x="8636579" y="2565300"/>
                </a:moveTo>
                <a:cubicBezTo>
                  <a:pt x="8636579" y="2565300"/>
                  <a:pt x="8636579" y="2565300"/>
                  <a:pt x="8677753" y="2601838"/>
                </a:cubicBezTo>
                <a:cubicBezTo>
                  <a:pt x="8708092" y="2636226"/>
                  <a:pt x="8753600" y="2677061"/>
                  <a:pt x="8770937" y="2705002"/>
                </a:cubicBezTo>
                <a:cubicBezTo>
                  <a:pt x="8751433" y="2687808"/>
                  <a:pt x="8729763" y="2668466"/>
                  <a:pt x="8708092" y="2644824"/>
                </a:cubicBezTo>
                <a:cubicBezTo>
                  <a:pt x="8679920" y="2612585"/>
                  <a:pt x="8634412" y="2573898"/>
                  <a:pt x="8636579" y="2565300"/>
                </a:cubicBezTo>
                <a:close/>
                <a:moveTo>
                  <a:pt x="4709247" y="2563788"/>
                </a:moveTo>
                <a:cubicBezTo>
                  <a:pt x="4711567" y="2564994"/>
                  <a:pt x="4689372" y="2573443"/>
                  <a:pt x="4678072" y="2578269"/>
                </a:cubicBezTo>
                <a:cubicBezTo>
                  <a:pt x="4678072" y="2578269"/>
                  <a:pt x="4678072" y="2578269"/>
                  <a:pt x="4641483" y="2591143"/>
                </a:cubicBezTo>
                <a:cubicBezTo>
                  <a:pt x="4617808" y="2604014"/>
                  <a:pt x="4589829" y="2610450"/>
                  <a:pt x="4564001" y="2619032"/>
                </a:cubicBezTo>
                <a:cubicBezTo>
                  <a:pt x="4546783" y="2623321"/>
                  <a:pt x="4529564" y="2629756"/>
                  <a:pt x="4503737" y="2638339"/>
                </a:cubicBezTo>
                <a:cubicBezTo>
                  <a:pt x="4570458" y="2608304"/>
                  <a:pt x="4632874" y="2586850"/>
                  <a:pt x="4697443" y="2565396"/>
                </a:cubicBezTo>
                <a:cubicBezTo>
                  <a:pt x="4704976" y="2563788"/>
                  <a:pt x="4708474" y="2563386"/>
                  <a:pt x="4709247" y="2563788"/>
                </a:cubicBezTo>
                <a:close/>
                <a:moveTo>
                  <a:pt x="10370125" y="2560075"/>
                </a:moveTo>
                <a:cubicBezTo>
                  <a:pt x="10374457" y="2555843"/>
                  <a:pt x="10389609" y="2574891"/>
                  <a:pt x="10406929" y="2600297"/>
                </a:cubicBezTo>
                <a:cubicBezTo>
                  <a:pt x="10409093" y="2606650"/>
                  <a:pt x="10413421" y="2615117"/>
                  <a:pt x="10415589" y="2625698"/>
                </a:cubicBezTo>
                <a:cubicBezTo>
                  <a:pt x="10404765" y="2612998"/>
                  <a:pt x="10391773" y="2602413"/>
                  <a:pt x="10380949" y="2587595"/>
                </a:cubicBezTo>
                <a:cubicBezTo>
                  <a:pt x="10376621" y="2585478"/>
                  <a:pt x="10367961" y="2562192"/>
                  <a:pt x="10370125" y="2560075"/>
                </a:cubicBezTo>
                <a:close/>
                <a:moveTo>
                  <a:pt x="5578474" y="2555791"/>
                </a:moveTo>
                <a:cubicBezTo>
                  <a:pt x="5623256" y="2555791"/>
                  <a:pt x="5668037" y="2557699"/>
                  <a:pt x="5721349" y="2557699"/>
                </a:cubicBezTo>
                <a:cubicBezTo>
                  <a:pt x="5693627" y="2565318"/>
                  <a:pt x="5663773" y="2559602"/>
                  <a:pt x="5640315" y="2561507"/>
                </a:cubicBezTo>
                <a:cubicBezTo>
                  <a:pt x="5618991" y="2559602"/>
                  <a:pt x="5591269" y="2561507"/>
                  <a:pt x="5578474" y="2555791"/>
                </a:cubicBezTo>
                <a:close/>
                <a:moveTo>
                  <a:pt x="9838978" y="2552606"/>
                </a:moveTo>
                <a:cubicBezTo>
                  <a:pt x="9838978" y="2552606"/>
                  <a:pt x="9838978" y="2552606"/>
                  <a:pt x="9914342" y="2662002"/>
                </a:cubicBezTo>
                <a:cubicBezTo>
                  <a:pt x="9914342" y="2662002"/>
                  <a:pt x="9914342" y="2662002"/>
                  <a:pt x="9974634" y="2749945"/>
                </a:cubicBezTo>
                <a:cubicBezTo>
                  <a:pt x="10004779" y="2797135"/>
                  <a:pt x="10032772" y="2844325"/>
                  <a:pt x="10062917" y="2893659"/>
                </a:cubicBezTo>
                <a:cubicBezTo>
                  <a:pt x="10112442" y="2970879"/>
                  <a:pt x="10159813" y="3052376"/>
                  <a:pt x="10200725" y="3131741"/>
                </a:cubicBezTo>
                <a:cubicBezTo>
                  <a:pt x="10233025" y="3193944"/>
                  <a:pt x="10189961" y="3127451"/>
                  <a:pt x="10187805" y="3131741"/>
                </a:cubicBezTo>
                <a:cubicBezTo>
                  <a:pt x="10144741" y="3054519"/>
                  <a:pt x="10103829" y="2977315"/>
                  <a:pt x="10056458" y="2904384"/>
                </a:cubicBezTo>
                <a:cubicBezTo>
                  <a:pt x="10049998" y="2891514"/>
                  <a:pt x="10047845" y="2885080"/>
                  <a:pt x="10047845" y="2880790"/>
                </a:cubicBezTo>
                <a:cubicBezTo>
                  <a:pt x="10017699" y="2840035"/>
                  <a:pt x="9991860" y="2797135"/>
                  <a:pt x="9968174" y="2752091"/>
                </a:cubicBezTo>
                <a:cubicBezTo>
                  <a:pt x="9968174" y="2752091"/>
                  <a:pt x="9966021" y="2752091"/>
                  <a:pt x="9961714" y="2747801"/>
                </a:cubicBezTo>
                <a:cubicBezTo>
                  <a:pt x="9929415" y="2704900"/>
                  <a:pt x="9899270" y="2653421"/>
                  <a:pt x="9864817" y="2614812"/>
                </a:cubicBezTo>
                <a:cubicBezTo>
                  <a:pt x="9838978" y="2578346"/>
                  <a:pt x="9828212" y="2554753"/>
                  <a:pt x="9838978" y="2552606"/>
                </a:cubicBezTo>
                <a:close/>
                <a:moveTo>
                  <a:pt x="5142958" y="2551029"/>
                </a:moveTo>
                <a:cubicBezTo>
                  <a:pt x="5132315" y="2559334"/>
                  <a:pt x="5121671" y="2563485"/>
                  <a:pt x="5111028" y="2565561"/>
                </a:cubicBezTo>
                <a:cubicBezTo>
                  <a:pt x="5121671" y="2563485"/>
                  <a:pt x="5132315" y="2561410"/>
                  <a:pt x="5145087" y="2559334"/>
                </a:cubicBezTo>
                <a:cubicBezTo>
                  <a:pt x="5113156" y="2571790"/>
                  <a:pt x="5087612" y="2575941"/>
                  <a:pt x="5053553" y="2578017"/>
                </a:cubicBezTo>
                <a:cubicBezTo>
                  <a:pt x="5064196" y="2573864"/>
                  <a:pt x="5076968" y="2571790"/>
                  <a:pt x="5087612" y="2569713"/>
                </a:cubicBezTo>
                <a:cubicBezTo>
                  <a:pt x="5076968" y="2571790"/>
                  <a:pt x="5066325" y="2571790"/>
                  <a:pt x="5051424" y="2571790"/>
                </a:cubicBezTo>
                <a:cubicBezTo>
                  <a:pt x="5081226" y="2559334"/>
                  <a:pt x="5108899" y="2559334"/>
                  <a:pt x="5142958" y="2551029"/>
                </a:cubicBezTo>
                <a:close/>
                <a:moveTo>
                  <a:pt x="4659312" y="2549432"/>
                </a:moveTo>
                <a:cubicBezTo>
                  <a:pt x="4633438" y="2557984"/>
                  <a:pt x="4605408" y="2568678"/>
                  <a:pt x="4577378" y="2577230"/>
                </a:cubicBezTo>
                <a:cubicBezTo>
                  <a:pt x="4549348" y="2587922"/>
                  <a:pt x="4523474" y="2598614"/>
                  <a:pt x="4495444" y="2609306"/>
                </a:cubicBezTo>
                <a:cubicBezTo>
                  <a:pt x="4467414" y="2615720"/>
                  <a:pt x="4426447" y="2634963"/>
                  <a:pt x="4370387" y="2654209"/>
                </a:cubicBezTo>
                <a:cubicBezTo>
                  <a:pt x="4424291" y="2630689"/>
                  <a:pt x="4476039" y="2611443"/>
                  <a:pt x="4523474" y="2594336"/>
                </a:cubicBezTo>
                <a:cubicBezTo>
                  <a:pt x="4568753" y="2575092"/>
                  <a:pt x="4614033" y="2562261"/>
                  <a:pt x="4659312" y="2549432"/>
                </a:cubicBezTo>
                <a:close/>
                <a:moveTo>
                  <a:pt x="5578474" y="2539909"/>
                </a:moveTo>
                <a:cubicBezTo>
                  <a:pt x="5623578" y="2539909"/>
                  <a:pt x="5668681" y="2542290"/>
                  <a:pt x="5724524" y="2542290"/>
                </a:cubicBezTo>
                <a:cubicBezTo>
                  <a:pt x="5694455" y="2544673"/>
                  <a:pt x="5664386" y="2542290"/>
                  <a:pt x="5640760" y="2544673"/>
                </a:cubicBezTo>
                <a:cubicBezTo>
                  <a:pt x="5619282" y="2542290"/>
                  <a:pt x="5591361" y="2542290"/>
                  <a:pt x="5578474" y="2539909"/>
                </a:cubicBezTo>
                <a:close/>
                <a:moveTo>
                  <a:pt x="4891118" y="2512770"/>
                </a:moveTo>
                <a:cubicBezTo>
                  <a:pt x="4894629" y="2512632"/>
                  <a:pt x="4896902" y="2513043"/>
                  <a:pt x="4897437" y="2514143"/>
                </a:cubicBezTo>
                <a:cubicBezTo>
                  <a:pt x="4869621" y="2520737"/>
                  <a:pt x="4841805" y="2531728"/>
                  <a:pt x="4818269" y="2536124"/>
                </a:cubicBezTo>
                <a:cubicBezTo>
                  <a:pt x="4799012" y="2538322"/>
                  <a:pt x="4835386" y="2527331"/>
                  <a:pt x="4839666" y="2525133"/>
                </a:cubicBezTo>
                <a:cubicBezTo>
                  <a:pt x="4858923" y="2518540"/>
                  <a:pt x="4880587" y="2513182"/>
                  <a:pt x="4891118" y="2512770"/>
                </a:cubicBezTo>
                <a:close/>
                <a:moveTo>
                  <a:pt x="5701052" y="2508170"/>
                </a:moveTo>
                <a:cubicBezTo>
                  <a:pt x="5767840" y="2508170"/>
                  <a:pt x="5733369" y="2514519"/>
                  <a:pt x="5720442" y="2518752"/>
                </a:cubicBezTo>
                <a:cubicBezTo>
                  <a:pt x="5772149" y="2520870"/>
                  <a:pt x="5698897" y="2525103"/>
                  <a:pt x="5718287" y="2527220"/>
                </a:cubicBezTo>
                <a:cubicBezTo>
                  <a:pt x="5718287" y="2527220"/>
                  <a:pt x="5718287" y="2527220"/>
                  <a:pt x="5660117" y="2525103"/>
                </a:cubicBezTo>
                <a:cubicBezTo>
                  <a:pt x="5657962" y="2525103"/>
                  <a:pt x="5657962" y="2522986"/>
                  <a:pt x="5662271" y="2522986"/>
                </a:cubicBezTo>
                <a:cubicBezTo>
                  <a:pt x="5662271" y="2522986"/>
                  <a:pt x="5662271" y="2522986"/>
                  <a:pt x="5660117" y="2522986"/>
                </a:cubicBezTo>
                <a:cubicBezTo>
                  <a:pt x="5651499" y="2514519"/>
                  <a:pt x="5683816" y="2512404"/>
                  <a:pt x="5701052" y="2508170"/>
                </a:cubicBezTo>
                <a:close/>
                <a:moveTo>
                  <a:pt x="9717087" y="2501834"/>
                </a:moveTo>
                <a:cubicBezTo>
                  <a:pt x="9762331" y="2553121"/>
                  <a:pt x="9796802" y="2593725"/>
                  <a:pt x="9837737" y="2668524"/>
                </a:cubicBezTo>
                <a:cubicBezTo>
                  <a:pt x="9786030" y="2593725"/>
                  <a:pt x="9745095" y="2553121"/>
                  <a:pt x="9717087" y="2501834"/>
                </a:cubicBezTo>
                <a:close/>
                <a:moveTo>
                  <a:pt x="5546481" y="2498973"/>
                </a:moveTo>
                <a:cubicBezTo>
                  <a:pt x="5562938" y="2498166"/>
                  <a:pt x="5579126" y="2498703"/>
                  <a:pt x="5595313" y="2501935"/>
                </a:cubicBezTo>
                <a:cubicBezTo>
                  <a:pt x="5616896" y="2506242"/>
                  <a:pt x="5627687" y="2512707"/>
                  <a:pt x="5619054" y="2519172"/>
                </a:cubicBezTo>
                <a:cubicBezTo>
                  <a:pt x="5625529" y="2521325"/>
                  <a:pt x="5625529" y="2523478"/>
                  <a:pt x="5616896" y="2525633"/>
                </a:cubicBezTo>
                <a:cubicBezTo>
                  <a:pt x="5571571" y="2521325"/>
                  <a:pt x="5524089" y="2521325"/>
                  <a:pt x="5478765" y="2519172"/>
                </a:cubicBezTo>
                <a:lnTo>
                  <a:pt x="5496031" y="2519172"/>
                </a:lnTo>
                <a:cubicBezTo>
                  <a:pt x="5517614" y="2517016"/>
                  <a:pt x="5539197" y="2514862"/>
                  <a:pt x="5560780" y="2514862"/>
                </a:cubicBezTo>
                <a:cubicBezTo>
                  <a:pt x="5554305" y="2514862"/>
                  <a:pt x="5547830" y="2512707"/>
                  <a:pt x="5541355" y="2512707"/>
                </a:cubicBezTo>
                <a:cubicBezTo>
                  <a:pt x="5526247" y="2512707"/>
                  <a:pt x="5511139" y="2514862"/>
                  <a:pt x="5496031" y="2514862"/>
                </a:cubicBezTo>
                <a:cubicBezTo>
                  <a:pt x="5478765" y="2514862"/>
                  <a:pt x="5446390" y="2517016"/>
                  <a:pt x="5435599" y="2514862"/>
                </a:cubicBezTo>
                <a:cubicBezTo>
                  <a:pt x="5461499" y="2512707"/>
                  <a:pt x="5487398" y="2510552"/>
                  <a:pt x="5513298" y="2510552"/>
                </a:cubicBezTo>
                <a:cubicBezTo>
                  <a:pt x="5500348" y="2508399"/>
                  <a:pt x="5489556" y="2506242"/>
                  <a:pt x="5476607" y="2506242"/>
                </a:cubicBezTo>
                <a:cubicBezTo>
                  <a:pt x="5476607" y="2506242"/>
                  <a:pt x="5476607" y="2506242"/>
                  <a:pt x="5496031" y="2504090"/>
                </a:cubicBezTo>
                <a:cubicBezTo>
                  <a:pt x="5513298" y="2501935"/>
                  <a:pt x="5530024" y="2499781"/>
                  <a:pt x="5546481" y="2498973"/>
                </a:cubicBezTo>
                <a:close/>
                <a:moveTo>
                  <a:pt x="5051424" y="2490697"/>
                </a:moveTo>
                <a:cubicBezTo>
                  <a:pt x="5021297" y="2501281"/>
                  <a:pt x="4980410" y="2507631"/>
                  <a:pt x="4945979" y="2516098"/>
                </a:cubicBezTo>
                <a:cubicBezTo>
                  <a:pt x="4943827" y="2516098"/>
                  <a:pt x="4943827" y="2513981"/>
                  <a:pt x="4943827" y="2513981"/>
                </a:cubicBezTo>
                <a:cubicBezTo>
                  <a:pt x="4943827" y="2513981"/>
                  <a:pt x="4943827" y="2513981"/>
                  <a:pt x="4857749" y="2535146"/>
                </a:cubicBezTo>
                <a:cubicBezTo>
                  <a:pt x="4870661" y="2524564"/>
                  <a:pt x="4913700" y="2520331"/>
                  <a:pt x="4941675" y="2511864"/>
                </a:cubicBezTo>
                <a:cubicBezTo>
                  <a:pt x="4980410" y="2501281"/>
                  <a:pt x="5014841" y="2494930"/>
                  <a:pt x="5051424" y="2490697"/>
                </a:cubicBezTo>
                <a:close/>
                <a:moveTo>
                  <a:pt x="7910512" y="2484368"/>
                </a:moveTo>
                <a:cubicBezTo>
                  <a:pt x="7951281" y="2512271"/>
                  <a:pt x="7987759" y="2535879"/>
                  <a:pt x="8017799" y="2559493"/>
                </a:cubicBezTo>
                <a:cubicBezTo>
                  <a:pt x="8049986" y="2585251"/>
                  <a:pt x="8077880" y="2608864"/>
                  <a:pt x="8105775" y="2636771"/>
                </a:cubicBezTo>
                <a:cubicBezTo>
                  <a:pt x="8071443" y="2608864"/>
                  <a:pt x="8039257" y="2585251"/>
                  <a:pt x="8009216" y="2561639"/>
                </a:cubicBezTo>
                <a:cubicBezTo>
                  <a:pt x="7977030" y="2538028"/>
                  <a:pt x="7944844" y="2512271"/>
                  <a:pt x="7910512" y="2484368"/>
                </a:cubicBezTo>
                <a:close/>
                <a:moveTo>
                  <a:pt x="5556874" y="2481845"/>
                </a:moveTo>
                <a:cubicBezTo>
                  <a:pt x="5569947" y="2482507"/>
                  <a:pt x="5582550" y="2484358"/>
                  <a:pt x="5594349" y="2488063"/>
                </a:cubicBezTo>
                <a:cubicBezTo>
                  <a:pt x="5587913" y="2488063"/>
                  <a:pt x="5581477" y="2490180"/>
                  <a:pt x="5577187" y="2490180"/>
                </a:cubicBezTo>
                <a:cubicBezTo>
                  <a:pt x="5549298" y="2496529"/>
                  <a:pt x="5523555" y="2496529"/>
                  <a:pt x="5495667" y="2494413"/>
                </a:cubicBezTo>
                <a:cubicBezTo>
                  <a:pt x="5476359" y="2490180"/>
                  <a:pt x="5446325" y="2498645"/>
                  <a:pt x="5435599" y="2490180"/>
                </a:cubicBezTo>
                <a:cubicBezTo>
                  <a:pt x="5474214" y="2488591"/>
                  <a:pt x="5517655" y="2479862"/>
                  <a:pt x="5556874" y="2481845"/>
                </a:cubicBezTo>
                <a:close/>
                <a:moveTo>
                  <a:pt x="9355137" y="2473784"/>
                </a:moveTo>
                <a:cubicBezTo>
                  <a:pt x="9355137" y="2473784"/>
                  <a:pt x="9357300" y="2471642"/>
                  <a:pt x="9359463" y="2473784"/>
                </a:cubicBezTo>
                <a:cubicBezTo>
                  <a:pt x="9417863" y="2542338"/>
                  <a:pt x="9484916" y="2621607"/>
                  <a:pt x="9528175" y="2692304"/>
                </a:cubicBezTo>
                <a:cubicBezTo>
                  <a:pt x="9511953" y="2676236"/>
                  <a:pt x="9498975" y="2658562"/>
                  <a:pt x="9486808" y="2641424"/>
                </a:cubicBezTo>
                <a:lnTo>
                  <a:pt x="9451619" y="2595469"/>
                </a:lnTo>
                <a:lnTo>
                  <a:pt x="9450387" y="2595469"/>
                </a:lnTo>
                <a:lnTo>
                  <a:pt x="9450387" y="2593880"/>
                </a:lnTo>
                <a:lnTo>
                  <a:pt x="9450403" y="2593880"/>
                </a:lnTo>
                <a:lnTo>
                  <a:pt x="9450308" y="2593755"/>
                </a:lnTo>
                <a:cubicBezTo>
                  <a:pt x="9450308" y="2593755"/>
                  <a:pt x="9450308" y="2593755"/>
                  <a:pt x="9433004" y="2572332"/>
                </a:cubicBezTo>
                <a:cubicBezTo>
                  <a:pt x="9409211" y="2538054"/>
                  <a:pt x="9370278" y="2499492"/>
                  <a:pt x="9355137" y="2473784"/>
                </a:cubicBezTo>
                <a:close/>
                <a:moveTo>
                  <a:pt x="5480060" y="2431271"/>
                </a:moveTo>
                <a:cubicBezTo>
                  <a:pt x="5493047" y="2430625"/>
                  <a:pt x="5462844" y="2437076"/>
                  <a:pt x="5477341" y="2437076"/>
                </a:cubicBezTo>
                <a:cubicBezTo>
                  <a:pt x="5440828" y="2437076"/>
                  <a:pt x="5406464" y="2443956"/>
                  <a:pt x="5372099" y="2446246"/>
                </a:cubicBezTo>
                <a:cubicBezTo>
                  <a:pt x="5384986" y="2439368"/>
                  <a:pt x="5423646" y="2437076"/>
                  <a:pt x="5449420" y="2434782"/>
                </a:cubicBezTo>
                <a:cubicBezTo>
                  <a:pt x="5466602" y="2432490"/>
                  <a:pt x="5475731" y="2431486"/>
                  <a:pt x="5480060" y="2431271"/>
                </a:cubicBezTo>
                <a:close/>
                <a:moveTo>
                  <a:pt x="8045449" y="2425601"/>
                </a:moveTo>
                <a:cubicBezTo>
                  <a:pt x="8071210" y="2445016"/>
                  <a:pt x="8099117" y="2464433"/>
                  <a:pt x="8124878" y="2486007"/>
                </a:cubicBezTo>
                <a:cubicBezTo>
                  <a:pt x="8114145" y="2473062"/>
                  <a:pt x="8103411" y="2462276"/>
                  <a:pt x="8092677" y="2451489"/>
                </a:cubicBezTo>
                <a:cubicBezTo>
                  <a:pt x="8092677" y="2451489"/>
                  <a:pt x="8092677" y="2451489"/>
                  <a:pt x="8111998" y="2466589"/>
                </a:cubicBezTo>
                <a:cubicBezTo>
                  <a:pt x="8150639" y="2488164"/>
                  <a:pt x="8187134" y="2514052"/>
                  <a:pt x="8212895" y="2546412"/>
                </a:cubicBezTo>
                <a:cubicBezTo>
                  <a:pt x="8227922" y="2567986"/>
                  <a:pt x="8234362" y="2585246"/>
                  <a:pt x="8221482" y="2585246"/>
                </a:cubicBezTo>
                <a:cubicBezTo>
                  <a:pt x="8223628" y="2591718"/>
                  <a:pt x="8223628" y="2593875"/>
                  <a:pt x="8212895" y="2587402"/>
                </a:cubicBezTo>
                <a:cubicBezTo>
                  <a:pt x="8172107" y="2546412"/>
                  <a:pt x="8124878" y="2507581"/>
                  <a:pt x="8081944" y="2466589"/>
                </a:cubicBezTo>
                <a:cubicBezTo>
                  <a:pt x="8081944" y="2466589"/>
                  <a:pt x="8081944" y="2466589"/>
                  <a:pt x="8101264" y="2481691"/>
                </a:cubicBezTo>
                <a:cubicBezTo>
                  <a:pt x="8124878" y="2496794"/>
                  <a:pt x="8146346" y="2514052"/>
                  <a:pt x="8167813" y="2531311"/>
                </a:cubicBezTo>
                <a:cubicBezTo>
                  <a:pt x="8161373" y="2524839"/>
                  <a:pt x="8157079" y="2518367"/>
                  <a:pt x="8150639" y="2511895"/>
                </a:cubicBezTo>
                <a:cubicBezTo>
                  <a:pt x="8135612" y="2501108"/>
                  <a:pt x="8118438" y="2490321"/>
                  <a:pt x="8103411" y="2475219"/>
                </a:cubicBezTo>
                <a:cubicBezTo>
                  <a:pt x="8086237" y="2460118"/>
                  <a:pt x="8054036" y="2438545"/>
                  <a:pt x="8045449" y="2425601"/>
                </a:cubicBezTo>
                <a:close/>
                <a:moveTo>
                  <a:pt x="5679113" y="2424556"/>
                </a:moveTo>
                <a:cubicBezTo>
                  <a:pt x="5679113" y="2424556"/>
                  <a:pt x="5679113" y="2424556"/>
                  <a:pt x="5735072" y="2424556"/>
                </a:cubicBezTo>
                <a:cubicBezTo>
                  <a:pt x="5754443" y="2426671"/>
                  <a:pt x="5752290" y="2428788"/>
                  <a:pt x="5745834" y="2428788"/>
                </a:cubicBezTo>
                <a:cubicBezTo>
                  <a:pt x="5758747" y="2430905"/>
                  <a:pt x="5771661" y="2430905"/>
                  <a:pt x="5784575" y="2430905"/>
                </a:cubicBezTo>
                <a:cubicBezTo>
                  <a:pt x="5791032" y="2430905"/>
                  <a:pt x="5795336" y="2430905"/>
                  <a:pt x="5801793" y="2430905"/>
                </a:cubicBezTo>
                <a:cubicBezTo>
                  <a:pt x="5829773" y="2430905"/>
                  <a:pt x="5857752" y="2433021"/>
                  <a:pt x="5883580" y="2437255"/>
                </a:cubicBezTo>
                <a:cubicBezTo>
                  <a:pt x="5892189" y="2439372"/>
                  <a:pt x="5900798" y="2441490"/>
                  <a:pt x="5909407" y="2443606"/>
                </a:cubicBezTo>
                <a:cubicBezTo>
                  <a:pt x="5909407" y="2443606"/>
                  <a:pt x="5909407" y="2443606"/>
                  <a:pt x="5943844" y="2447838"/>
                </a:cubicBezTo>
                <a:cubicBezTo>
                  <a:pt x="5956757" y="2452071"/>
                  <a:pt x="5961062" y="2454188"/>
                  <a:pt x="5928778" y="2452071"/>
                </a:cubicBezTo>
                <a:cubicBezTo>
                  <a:pt x="5877123" y="2443606"/>
                  <a:pt x="5825468" y="2445722"/>
                  <a:pt x="5778118" y="2437255"/>
                </a:cubicBezTo>
                <a:cubicBezTo>
                  <a:pt x="5689874" y="2433021"/>
                  <a:pt x="5597326" y="2435138"/>
                  <a:pt x="5513387" y="2433021"/>
                </a:cubicBezTo>
                <a:cubicBezTo>
                  <a:pt x="5513387" y="2433021"/>
                  <a:pt x="5513387" y="2433021"/>
                  <a:pt x="5573651" y="2430905"/>
                </a:cubicBezTo>
                <a:cubicBezTo>
                  <a:pt x="5582260" y="2422440"/>
                  <a:pt x="5655438" y="2428788"/>
                  <a:pt x="5679113" y="2424556"/>
                </a:cubicBezTo>
                <a:close/>
                <a:moveTo>
                  <a:pt x="5141912" y="2424023"/>
                </a:moveTo>
                <a:cubicBezTo>
                  <a:pt x="5124658" y="2430509"/>
                  <a:pt x="5087993" y="2439157"/>
                  <a:pt x="5062112" y="2445641"/>
                </a:cubicBezTo>
                <a:cubicBezTo>
                  <a:pt x="5062112" y="2445641"/>
                  <a:pt x="5062112" y="2445641"/>
                  <a:pt x="5012507" y="2452127"/>
                </a:cubicBezTo>
                <a:cubicBezTo>
                  <a:pt x="4962901" y="2462935"/>
                  <a:pt x="4913296" y="2475903"/>
                  <a:pt x="4863690" y="2486712"/>
                </a:cubicBezTo>
                <a:cubicBezTo>
                  <a:pt x="4814085" y="2497521"/>
                  <a:pt x="4764479" y="2512652"/>
                  <a:pt x="4714874" y="2525622"/>
                </a:cubicBezTo>
                <a:cubicBezTo>
                  <a:pt x="4820555" y="2486712"/>
                  <a:pt x="4937020" y="2460774"/>
                  <a:pt x="5053485" y="2441319"/>
                </a:cubicBezTo>
                <a:cubicBezTo>
                  <a:pt x="5053485" y="2441319"/>
                  <a:pt x="5053485" y="2441319"/>
                  <a:pt x="5141912" y="2424023"/>
                </a:cubicBezTo>
                <a:close/>
                <a:moveTo>
                  <a:pt x="1182688" y="2422507"/>
                </a:moveTo>
                <a:cubicBezTo>
                  <a:pt x="1176234" y="2452532"/>
                  <a:pt x="1150425" y="2497567"/>
                  <a:pt x="1122465" y="2540458"/>
                </a:cubicBezTo>
                <a:cubicBezTo>
                  <a:pt x="1070846" y="2619812"/>
                  <a:pt x="1021377" y="2701307"/>
                  <a:pt x="971908" y="2780660"/>
                </a:cubicBezTo>
                <a:cubicBezTo>
                  <a:pt x="971908" y="2780660"/>
                  <a:pt x="971908" y="2780660"/>
                  <a:pt x="832106" y="3029438"/>
                </a:cubicBezTo>
                <a:cubicBezTo>
                  <a:pt x="791241" y="3100134"/>
                  <a:pt x="750376" y="3175199"/>
                  <a:pt x="711660" y="3252400"/>
                </a:cubicBezTo>
                <a:cubicBezTo>
                  <a:pt x="677248" y="3327463"/>
                  <a:pt x="642835" y="3404672"/>
                  <a:pt x="608421" y="3479734"/>
                </a:cubicBezTo>
                <a:cubicBezTo>
                  <a:pt x="610572" y="3477587"/>
                  <a:pt x="610572" y="3481878"/>
                  <a:pt x="604121" y="3496888"/>
                </a:cubicBezTo>
                <a:cubicBezTo>
                  <a:pt x="604121" y="3496888"/>
                  <a:pt x="604121" y="3496888"/>
                  <a:pt x="539597" y="3664172"/>
                </a:cubicBezTo>
                <a:cubicBezTo>
                  <a:pt x="526692" y="3702774"/>
                  <a:pt x="509484" y="3737093"/>
                  <a:pt x="494429" y="3771401"/>
                </a:cubicBezTo>
                <a:cubicBezTo>
                  <a:pt x="492278" y="3775690"/>
                  <a:pt x="492278" y="3777837"/>
                  <a:pt x="490128" y="3782125"/>
                </a:cubicBezTo>
                <a:cubicBezTo>
                  <a:pt x="485826" y="3810006"/>
                  <a:pt x="472922" y="3846464"/>
                  <a:pt x="460017" y="3882925"/>
                </a:cubicBezTo>
                <a:cubicBezTo>
                  <a:pt x="460017" y="3882925"/>
                  <a:pt x="460017" y="3882925"/>
                  <a:pt x="449263" y="3861477"/>
                </a:cubicBezTo>
                <a:cubicBezTo>
                  <a:pt x="451414" y="3797139"/>
                  <a:pt x="487977" y="3724221"/>
                  <a:pt x="513787" y="3657738"/>
                </a:cubicBezTo>
                <a:cubicBezTo>
                  <a:pt x="546048" y="3612699"/>
                  <a:pt x="569707" y="3554794"/>
                  <a:pt x="591216" y="3490453"/>
                </a:cubicBezTo>
                <a:cubicBezTo>
                  <a:pt x="591216" y="3488310"/>
                  <a:pt x="589065" y="3488310"/>
                  <a:pt x="589065" y="3486165"/>
                </a:cubicBezTo>
                <a:cubicBezTo>
                  <a:pt x="685850" y="3220228"/>
                  <a:pt x="819201" y="2967242"/>
                  <a:pt x="978361" y="2729187"/>
                </a:cubicBezTo>
                <a:cubicBezTo>
                  <a:pt x="1060091" y="2634831"/>
                  <a:pt x="1098805" y="2514722"/>
                  <a:pt x="1182688" y="2422507"/>
                </a:cubicBezTo>
                <a:close/>
                <a:moveTo>
                  <a:pt x="6542087" y="2412915"/>
                </a:moveTo>
                <a:cubicBezTo>
                  <a:pt x="6542087" y="2412915"/>
                  <a:pt x="6542087" y="2412915"/>
                  <a:pt x="6677361" y="2456208"/>
                </a:cubicBezTo>
                <a:cubicBezTo>
                  <a:pt x="6677361" y="2456208"/>
                  <a:pt x="6681655" y="2456208"/>
                  <a:pt x="6681655" y="2456208"/>
                </a:cubicBezTo>
                <a:cubicBezTo>
                  <a:pt x="6748218" y="2480020"/>
                  <a:pt x="6816928" y="2501668"/>
                  <a:pt x="6877050" y="2531973"/>
                </a:cubicBezTo>
                <a:cubicBezTo>
                  <a:pt x="6868461" y="2531973"/>
                  <a:pt x="6855578" y="2525480"/>
                  <a:pt x="6840548" y="2521150"/>
                </a:cubicBezTo>
                <a:cubicBezTo>
                  <a:pt x="6799751" y="2505997"/>
                  <a:pt x="6756807" y="2493008"/>
                  <a:pt x="6718157" y="2473526"/>
                </a:cubicBezTo>
                <a:cubicBezTo>
                  <a:pt x="6718157" y="2473526"/>
                  <a:pt x="6718157" y="2473526"/>
                  <a:pt x="6718157" y="2471362"/>
                </a:cubicBezTo>
                <a:cubicBezTo>
                  <a:pt x="6660183" y="2451878"/>
                  <a:pt x="6597914" y="2434562"/>
                  <a:pt x="6542087" y="2412915"/>
                </a:cubicBezTo>
                <a:close/>
                <a:moveTo>
                  <a:pt x="8189912" y="2411310"/>
                </a:moveTo>
                <a:cubicBezTo>
                  <a:pt x="8189912" y="2411310"/>
                  <a:pt x="8189912" y="2411310"/>
                  <a:pt x="8250156" y="2458506"/>
                </a:cubicBezTo>
                <a:cubicBezTo>
                  <a:pt x="8267369" y="2458506"/>
                  <a:pt x="8331917" y="2525009"/>
                  <a:pt x="8362039" y="2542171"/>
                </a:cubicBezTo>
                <a:cubicBezTo>
                  <a:pt x="8362039" y="2542171"/>
                  <a:pt x="8362039" y="2542171"/>
                  <a:pt x="8415829" y="2585076"/>
                </a:cubicBezTo>
                <a:cubicBezTo>
                  <a:pt x="8435193" y="2606529"/>
                  <a:pt x="8430890" y="2604383"/>
                  <a:pt x="8422284" y="2600094"/>
                </a:cubicBezTo>
                <a:cubicBezTo>
                  <a:pt x="8435193" y="2612965"/>
                  <a:pt x="8448103" y="2623691"/>
                  <a:pt x="8458861" y="2634417"/>
                </a:cubicBezTo>
                <a:cubicBezTo>
                  <a:pt x="8465315" y="2638708"/>
                  <a:pt x="8469619" y="2645145"/>
                  <a:pt x="8476073" y="2649434"/>
                </a:cubicBezTo>
                <a:cubicBezTo>
                  <a:pt x="8504044" y="2673032"/>
                  <a:pt x="8529863" y="2696631"/>
                  <a:pt x="8551379" y="2724519"/>
                </a:cubicBezTo>
                <a:cubicBezTo>
                  <a:pt x="8557834" y="2733100"/>
                  <a:pt x="8564288" y="2741681"/>
                  <a:pt x="8570743" y="2750262"/>
                </a:cubicBezTo>
                <a:cubicBezTo>
                  <a:pt x="8570743" y="2750262"/>
                  <a:pt x="8570743" y="2750262"/>
                  <a:pt x="8600865" y="2784586"/>
                </a:cubicBezTo>
                <a:cubicBezTo>
                  <a:pt x="8611623" y="2801749"/>
                  <a:pt x="8613775" y="2808185"/>
                  <a:pt x="8583653" y="2773861"/>
                </a:cubicBezTo>
                <a:cubicBezTo>
                  <a:pt x="8540621" y="2726665"/>
                  <a:pt x="8486831" y="2683759"/>
                  <a:pt x="8445951" y="2636563"/>
                </a:cubicBezTo>
                <a:cubicBezTo>
                  <a:pt x="8364191" y="2557188"/>
                  <a:pt x="8271672" y="2484249"/>
                  <a:pt x="8189912" y="2411310"/>
                </a:cubicBezTo>
                <a:close/>
                <a:moveTo>
                  <a:pt x="8513762" y="2404994"/>
                </a:moveTo>
                <a:cubicBezTo>
                  <a:pt x="8546123" y="2428443"/>
                  <a:pt x="8572011" y="2451896"/>
                  <a:pt x="8597900" y="2477475"/>
                </a:cubicBezTo>
                <a:cubicBezTo>
                  <a:pt x="8589270" y="2479605"/>
                  <a:pt x="8565539" y="2458290"/>
                  <a:pt x="8548280" y="2441235"/>
                </a:cubicBezTo>
                <a:cubicBezTo>
                  <a:pt x="8528864" y="2424182"/>
                  <a:pt x="8515919" y="2411388"/>
                  <a:pt x="8513762" y="2404994"/>
                </a:cubicBezTo>
                <a:close/>
                <a:moveTo>
                  <a:pt x="8062912" y="2403376"/>
                </a:moveTo>
                <a:cubicBezTo>
                  <a:pt x="8118689" y="2443921"/>
                  <a:pt x="8189483" y="2480199"/>
                  <a:pt x="8221662" y="2533550"/>
                </a:cubicBezTo>
                <a:cubicBezTo>
                  <a:pt x="8215226" y="2529281"/>
                  <a:pt x="8208790" y="2525013"/>
                  <a:pt x="8204500" y="2520745"/>
                </a:cubicBezTo>
                <a:cubicBezTo>
                  <a:pt x="8172321" y="2505808"/>
                  <a:pt x="8144432" y="2484467"/>
                  <a:pt x="8120834" y="2456725"/>
                </a:cubicBezTo>
                <a:cubicBezTo>
                  <a:pt x="8103672" y="2439654"/>
                  <a:pt x="8067203" y="2420448"/>
                  <a:pt x="8062912" y="2403376"/>
                </a:cubicBezTo>
                <a:close/>
                <a:moveTo>
                  <a:pt x="4608512" y="2392283"/>
                </a:moveTo>
                <a:cubicBezTo>
                  <a:pt x="4580462" y="2405165"/>
                  <a:pt x="4552413" y="2415906"/>
                  <a:pt x="4524363" y="2426645"/>
                </a:cubicBezTo>
                <a:cubicBezTo>
                  <a:pt x="4494156" y="2437387"/>
                  <a:pt x="4466106" y="2448124"/>
                  <a:pt x="4435899" y="2458864"/>
                </a:cubicBezTo>
                <a:cubicBezTo>
                  <a:pt x="4405692" y="2461012"/>
                  <a:pt x="4364696" y="2484636"/>
                  <a:pt x="4302124" y="2501816"/>
                </a:cubicBezTo>
                <a:cubicBezTo>
                  <a:pt x="4360381" y="2476045"/>
                  <a:pt x="4414322" y="2456714"/>
                  <a:pt x="4463949" y="2437387"/>
                </a:cubicBezTo>
                <a:cubicBezTo>
                  <a:pt x="4513575" y="2418056"/>
                  <a:pt x="4561043" y="2405165"/>
                  <a:pt x="4608512" y="2392283"/>
                </a:cubicBezTo>
                <a:close/>
                <a:moveTo>
                  <a:pt x="5029199" y="2382761"/>
                </a:moveTo>
                <a:cubicBezTo>
                  <a:pt x="4999088" y="2397912"/>
                  <a:pt x="4956072" y="2402243"/>
                  <a:pt x="4919508" y="2410902"/>
                </a:cubicBezTo>
                <a:cubicBezTo>
                  <a:pt x="4919508" y="2410902"/>
                  <a:pt x="4917357" y="2408737"/>
                  <a:pt x="4917357" y="2406572"/>
                </a:cubicBezTo>
                <a:cubicBezTo>
                  <a:pt x="4917357" y="2406572"/>
                  <a:pt x="4917357" y="2406572"/>
                  <a:pt x="4829174" y="2430383"/>
                </a:cubicBezTo>
                <a:cubicBezTo>
                  <a:pt x="4842079" y="2408737"/>
                  <a:pt x="4887246" y="2410902"/>
                  <a:pt x="4915206" y="2402243"/>
                </a:cubicBezTo>
                <a:cubicBezTo>
                  <a:pt x="4956072" y="2391420"/>
                  <a:pt x="4992635" y="2384926"/>
                  <a:pt x="5029199" y="2382761"/>
                </a:cubicBezTo>
                <a:close/>
                <a:moveTo>
                  <a:pt x="9871074" y="2379647"/>
                </a:moveTo>
                <a:cubicBezTo>
                  <a:pt x="9923211" y="2431057"/>
                  <a:pt x="9957969" y="2473896"/>
                  <a:pt x="9994899" y="2557438"/>
                </a:cubicBezTo>
                <a:cubicBezTo>
                  <a:pt x="9938417" y="2478179"/>
                  <a:pt x="9892798" y="2439626"/>
                  <a:pt x="9871074" y="2379647"/>
                </a:cubicBezTo>
                <a:close/>
                <a:moveTo>
                  <a:pt x="4671701" y="2365316"/>
                </a:moveTo>
                <a:lnTo>
                  <a:pt x="4667812" y="2366887"/>
                </a:lnTo>
                <a:lnTo>
                  <a:pt x="4665662" y="2366887"/>
                </a:lnTo>
                <a:close/>
                <a:moveTo>
                  <a:pt x="4749228" y="2350999"/>
                </a:moveTo>
                <a:cubicBezTo>
                  <a:pt x="4751387" y="2353181"/>
                  <a:pt x="4731956" y="2357546"/>
                  <a:pt x="4721161" y="2361910"/>
                </a:cubicBezTo>
                <a:cubicBezTo>
                  <a:pt x="4710366" y="2364097"/>
                  <a:pt x="4697412" y="2368462"/>
                  <a:pt x="4701730" y="2366280"/>
                </a:cubicBezTo>
                <a:cubicBezTo>
                  <a:pt x="4701730" y="2364097"/>
                  <a:pt x="4714684" y="2359728"/>
                  <a:pt x="4723320" y="2357546"/>
                </a:cubicBezTo>
                <a:cubicBezTo>
                  <a:pt x="4734115" y="2355363"/>
                  <a:pt x="4749228" y="2350999"/>
                  <a:pt x="4749228" y="2350999"/>
                </a:cubicBezTo>
                <a:close/>
                <a:moveTo>
                  <a:pt x="8456612" y="2338298"/>
                </a:moveTo>
                <a:cubicBezTo>
                  <a:pt x="8521104" y="2391828"/>
                  <a:pt x="8587746" y="2441076"/>
                  <a:pt x="8650089" y="2505314"/>
                </a:cubicBezTo>
                <a:cubicBezTo>
                  <a:pt x="8662987" y="2520302"/>
                  <a:pt x="8660837" y="2522444"/>
                  <a:pt x="8647939" y="2511738"/>
                </a:cubicBezTo>
                <a:cubicBezTo>
                  <a:pt x="8622142" y="2490325"/>
                  <a:pt x="8596345" y="2466772"/>
                  <a:pt x="8566249" y="2438935"/>
                </a:cubicBezTo>
                <a:cubicBezTo>
                  <a:pt x="8525404" y="2404672"/>
                  <a:pt x="8473810" y="2366133"/>
                  <a:pt x="8456612" y="2338298"/>
                </a:cubicBezTo>
                <a:close/>
                <a:moveTo>
                  <a:pt x="6135220" y="2325603"/>
                </a:moveTo>
                <a:cubicBezTo>
                  <a:pt x="6135220" y="2325603"/>
                  <a:pt x="6135220" y="2325603"/>
                  <a:pt x="6178175" y="2329865"/>
                </a:cubicBezTo>
                <a:cubicBezTo>
                  <a:pt x="6283417" y="2349039"/>
                  <a:pt x="6388659" y="2368214"/>
                  <a:pt x="6493901" y="2398041"/>
                </a:cubicBezTo>
                <a:cubicBezTo>
                  <a:pt x="6496049" y="2406563"/>
                  <a:pt x="6448798" y="2391651"/>
                  <a:pt x="6425172" y="2387390"/>
                </a:cubicBezTo>
                <a:cubicBezTo>
                  <a:pt x="6416581" y="2385259"/>
                  <a:pt x="6407989" y="2383126"/>
                  <a:pt x="6399398" y="2380998"/>
                </a:cubicBezTo>
                <a:cubicBezTo>
                  <a:pt x="6362886" y="2372477"/>
                  <a:pt x="6326373" y="2363953"/>
                  <a:pt x="6289861" y="2357564"/>
                </a:cubicBezTo>
                <a:cubicBezTo>
                  <a:pt x="6281270" y="2357564"/>
                  <a:pt x="6270531" y="2355429"/>
                  <a:pt x="6261939" y="2353299"/>
                </a:cubicBezTo>
                <a:cubicBezTo>
                  <a:pt x="6236166" y="2346909"/>
                  <a:pt x="6212540" y="2342650"/>
                  <a:pt x="6186767" y="2340517"/>
                </a:cubicBezTo>
                <a:cubicBezTo>
                  <a:pt x="6163141" y="2334123"/>
                  <a:pt x="6130924" y="2329865"/>
                  <a:pt x="6135220" y="2325603"/>
                </a:cubicBezTo>
                <a:close/>
                <a:moveTo>
                  <a:pt x="8377237" y="2314479"/>
                </a:moveTo>
                <a:cubicBezTo>
                  <a:pt x="8411472" y="2342341"/>
                  <a:pt x="8449986" y="2374487"/>
                  <a:pt x="8475662" y="2400204"/>
                </a:cubicBezTo>
                <a:cubicBezTo>
                  <a:pt x="8475662" y="2400204"/>
                  <a:pt x="8475662" y="2400204"/>
                  <a:pt x="8439288" y="2370200"/>
                </a:cubicBezTo>
                <a:cubicBezTo>
                  <a:pt x="8417891" y="2350912"/>
                  <a:pt x="8390075" y="2327338"/>
                  <a:pt x="8377237" y="2314479"/>
                </a:cubicBezTo>
                <a:close/>
                <a:moveTo>
                  <a:pt x="8039099" y="2303360"/>
                </a:moveTo>
                <a:cubicBezTo>
                  <a:pt x="8056261" y="2309872"/>
                  <a:pt x="8094876" y="2340261"/>
                  <a:pt x="8122765" y="2357626"/>
                </a:cubicBezTo>
                <a:cubicBezTo>
                  <a:pt x="8197849" y="2409723"/>
                  <a:pt x="8129200" y="2368480"/>
                  <a:pt x="8148508" y="2385845"/>
                </a:cubicBezTo>
                <a:cubicBezTo>
                  <a:pt x="8114183" y="2355457"/>
                  <a:pt x="8075569" y="2329407"/>
                  <a:pt x="8039099" y="2303360"/>
                </a:cubicBezTo>
                <a:close/>
                <a:moveTo>
                  <a:pt x="5854699" y="2300200"/>
                </a:moveTo>
                <a:cubicBezTo>
                  <a:pt x="5854699" y="2300200"/>
                  <a:pt x="5854699" y="2300200"/>
                  <a:pt x="5897953" y="2302382"/>
                </a:cubicBezTo>
                <a:cubicBezTo>
                  <a:pt x="5930393" y="2308928"/>
                  <a:pt x="5980135" y="2308928"/>
                  <a:pt x="6003924" y="2317663"/>
                </a:cubicBezTo>
                <a:cubicBezTo>
                  <a:pt x="5982297" y="2317663"/>
                  <a:pt x="5960670" y="2315479"/>
                  <a:pt x="5934718" y="2313297"/>
                </a:cubicBezTo>
                <a:cubicBezTo>
                  <a:pt x="5902278" y="2306749"/>
                  <a:pt x="5856862" y="2308928"/>
                  <a:pt x="5854699" y="2300200"/>
                </a:cubicBezTo>
                <a:close/>
                <a:moveTo>
                  <a:pt x="1129053" y="2295054"/>
                </a:moveTo>
                <a:cubicBezTo>
                  <a:pt x="1150546" y="2290758"/>
                  <a:pt x="1135501" y="2318672"/>
                  <a:pt x="1103262" y="2361600"/>
                </a:cubicBezTo>
                <a:cubicBezTo>
                  <a:pt x="1103262" y="2361600"/>
                  <a:pt x="1103262" y="2361600"/>
                  <a:pt x="1043082" y="2458217"/>
                </a:cubicBezTo>
                <a:cubicBezTo>
                  <a:pt x="1040933" y="2464660"/>
                  <a:pt x="1036633" y="2473243"/>
                  <a:pt x="1030186" y="2481827"/>
                </a:cubicBezTo>
                <a:cubicBezTo>
                  <a:pt x="1028037" y="2483979"/>
                  <a:pt x="1028037" y="2486126"/>
                  <a:pt x="1025887" y="2488274"/>
                </a:cubicBezTo>
                <a:cubicBezTo>
                  <a:pt x="1043082" y="2486126"/>
                  <a:pt x="1038783" y="2524769"/>
                  <a:pt x="1094665" y="2441042"/>
                </a:cubicBezTo>
                <a:cubicBezTo>
                  <a:pt x="1096814" y="2438893"/>
                  <a:pt x="1098962" y="2434599"/>
                  <a:pt x="1103262" y="2432453"/>
                </a:cubicBezTo>
                <a:cubicBezTo>
                  <a:pt x="1120455" y="2395950"/>
                  <a:pt x="1148397" y="2359456"/>
                  <a:pt x="1176337" y="2322965"/>
                </a:cubicBezTo>
                <a:cubicBezTo>
                  <a:pt x="1174187" y="2346573"/>
                  <a:pt x="1159143" y="2378779"/>
                  <a:pt x="1124754" y="2423862"/>
                </a:cubicBezTo>
                <a:cubicBezTo>
                  <a:pt x="959260" y="2657894"/>
                  <a:pt x="808810" y="2902655"/>
                  <a:pt x="684151" y="3160234"/>
                </a:cubicBezTo>
                <a:cubicBezTo>
                  <a:pt x="639015" y="3241822"/>
                  <a:pt x="606776" y="3327707"/>
                  <a:pt x="565940" y="3411442"/>
                </a:cubicBezTo>
                <a:cubicBezTo>
                  <a:pt x="540149" y="3469415"/>
                  <a:pt x="537999" y="3450088"/>
                  <a:pt x="537999" y="3430767"/>
                </a:cubicBezTo>
                <a:cubicBezTo>
                  <a:pt x="497162" y="3518793"/>
                  <a:pt x="460625" y="3613268"/>
                  <a:pt x="421937" y="3703445"/>
                </a:cubicBezTo>
                <a:cubicBezTo>
                  <a:pt x="387549" y="3795770"/>
                  <a:pt x="355310" y="3890242"/>
                  <a:pt x="320921" y="3984711"/>
                </a:cubicBezTo>
                <a:cubicBezTo>
                  <a:pt x="318772" y="3995445"/>
                  <a:pt x="316622" y="4006181"/>
                  <a:pt x="314472" y="4014766"/>
                </a:cubicBezTo>
                <a:cubicBezTo>
                  <a:pt x="301578" y="4104963"/>
                  <a:pt x="267189" y="4184398"/>
                  <a:pt x="234950" y="4270274"/>
                </a:cubicBezTo>
                <a:cubicBezTo>
                  <a:pt x="247844" y="4212306"/>
                  <a:pt x="262889" y="4154342"/>
                  <a:pt x="277936" y="4096375"/>
                </a:cubicBezTo>
                <a:cubicBezTo>
                  <a:pt x="277936" y="4092080"/>
                  <a:pt x="277936" y="4087785"/>
                  <a:pt x="275786" y="4083487"/>
                </a:cubicBezTo>
                <a:cubicBezTo>
                  <a:pt x="275786" y="4083487"/>
                  <a:pt x="275786" y="4083487"/>
                  <a:pt x="295129" y="4012621"/>
                </a:cubicBezTo>
                <a:cubicBezTo>
                  <a:pt x="312324" y="3948210"/>
                  <a:pt x="335965" y="3885945"/>
                  <a:pt x="355310" y="3821535"/>
                </a:cubicBezTo>
                <a:cubicBezTo>
                  <a:pt x="355310" y="3821535"/>
                  <a:pt x="355310" y="3819388"/>
                  <a:pt x="357458" y="3817242"/>
                </a:cubicBezTo>
                <a:cubicBezTo>
                  <a:pt x="353161" y="3815093"/>
                  <a:pt x="353161" y="3808649"/>
                  <a:pt x="357458" y="3795770"/>
                </a:cubicBezTo>
                <a:cubicBezTo>
                  <a:pt x="357458" y="3795770"/>
                  <a:pt x="357458" y="3795770"/>
                  <a:pt x="368206" y="3763563"/>
                </a:cubicBezTo>
                <a:cubicBezTo>
                  <a:pt x="355310" y="3772149"/>
                  <a:pt x="344563" y="3802212"/>
                  <a:pt x="333817" y="3830121"/>
                </a:cubicBezTo>
                <a:cubicBezTo>
                  <a:pt x="318772" y="3868769"/>
                  <a:pt x="303726" y="3892390"/>
                  <a:pt x="299428" y="3875210"/>
                </a:cubicBezTo>
                <a:cubicBezTo>
                  <a:pt x="295129" y="3862330"/>
                  <a:pt x="308025" y="3823682"/>
                  <a:pt x="318772" y="3797915"/>
                </a:cubicBezTo>
                <a:cubicBezTo>
                  <a:pt x="348861" y="3720625"/>
                  <a:pt x="381100" y="3634742"/>
                  <a:pt x="419787" y="3570327"/>
                </a:cubicBezTo>
                <a:cubicBezTo>
                  <a:pt x="424086" y="3572474"/>
                  <a:pt x="424086" y="3581064"/>
                  <a:pt x="424086" y="3589655"/>
                </a:cubicBezTo>
                <a:cubicBezTo>
                  <a:pt x="458475" y="3505912"/>
                  <a:pt x="499311" y="3430767"/>
                  <a:pt x="540149" y="3351329"/>
                </a:cubicBezTo>
                <a:cubicBezTo>
                  <a:pt x="544447" y="3347027"/>
                  <a:pt x="546596" y="3344880"/>
                  <a:pt x="548746" y="3342733"/>
                </a:cubicBezTo>
                <a:cubicBezTo>
                  <a:pt x="548746" y="3342733"/>
                  <a:pt x="548746" y="3342733"/>
                  <a:pt x="548746" y="3340587"/>
                </a:cubicBezTo>
                <a:cubicBezTo>
                  <a:pt x="548746" y="3340587"/>
                  <a:pt x="548746" y="3340587"/>
                  <a:pt x="608925" y="3207468"/>
                </a:cubicBezTo>
                <a:cubicBezTo>
                  <a:pt x="572387" y="3237527"/>
                  <a:pt x="550894" y="3321263"/>
                  <a:pt x="520804" y="3372795"/>
                </a:cubicBezTo>
                <a:cubicBezTo>
                  <a:pt x="512208" y="3394268"/>
                  <a:pt x="505760" y="3402853"/>
                  <a:pt x="497162" y="3409295"/>
                </a:cubicBezTo>
                <a:cubicBezTo>
                  <a:pt x="475669" y="3450088"/>
                  <a:pt x="454176" y="3512355"/>
                  <a:pt x="436982" y="3505912"/>
                </a:cubicBezTo>
                <a:cubicBezTo>
                  <a:pt x="473521" y="3411442"/>
                  <a:pt x="518655" y="3319119"/>
                  <a:pt x="559492" y="3226792"/>
                </a:cubicBezTo>
                <a:cubicBezTo>
                  <a:pt x="604626" y="3134471"/>
                  <a:pt x="651911" y="3044288"/>
                  <a:pt x="699196" y="2954185"/>
                </a:cubicBezTo>
                <a:cubicBezTo>
                  <a:pt x="699196" y="2954185"/>
                  <a:pt x="699196" y="2954185"/>
                  <a:pt x="817407" y="2728746"/>
                </a:cubicBezTo>
                <a:cubicBezTo>
                  <a:pt x="851794" y="2690097"/>
                  <a:pt x="892632" y="2608511"/>
                  <a:pt x="931319" y="2595627"/>
                </a:cubicBezTo>
                <a:cubicBezTo>
                  <a:pt x="957110" y="2589183"/>
                  <a:pt x="993647" y="2501151"/>
                  <a:pt x="1025887" y="2449631"/>
                </a:cubicBezTo>
                <a:cubicBezTo>
                  <a:pt x="1047380" y="2398097"/>
                  <a:pt x="1090365" y="2346573"/>
                  <a:pt x="1129053" y="2295054"/>
                </a:cubicBezTo>
                <a:close/>
                <a:moveTo>
                  <a:pt x="7729537" y="2290702"/>
                </a:moveTo>
                <a:cubicBezTo>
                  <a:pt x="7772217" y="2312423"/>
                  <a:pt x="7804228" y="2338490"/>
                  <a:pt x="7859712" y="2373247"/>
                </a:cubicBezTo>
                <a:cubicBezTo>
                  <a:pt x="7802094" y="2347178"/>
                  <a:pt x="7770083" y="2323281"/>
                  <a:pt x="7729537" y="2290702"/>
                </a:cubicBezTo>
                <a:close/>
                <a:moveTo>
                  <a:pt x="7589837" y="2287522"/>
                </a:moveTo>
                <a:cubicBezTo>
                  <a:pt x="7611104" y="2298273"/>
                  <a:pt x="7632370" y="2309031"/>
                  <a:pt x="7649383" y="2319783"/>
                </a:cubicBezTo>
                <a:cubicBezTo>
                  <a:pt x="7651510" y="2319783"/>
                  <a:pt x="7653637" y="2321932"/>
                  <a:pt x="7653637" y="2321932"/>
                </a:cubicBezTo>
                <a:cubicBezTo>
                  <a:pt x="7664270" y="2328384"/>
                  <a:pt x="7674903" y="2334834"/>
                  <a:pt x="7683410" y="2341289"/>
                </a:cubicBezTo>
                <a:cubicBezTo>
                  <a:pt x="7687663" y="2341289"/>
                  <a:pt x="7689790" y="2345589"/>
                  <a:pt x="7691917" y="2347742"/>
                </a:cubicBezTo>
                <a:cubicBezTo>
                  <a:pt x="7696170" y="2349892"/>
                  <a:pt x="7700423" y="2352040"/>
                  <a:pt x="7702550" y="2354191"/>
                </a:cubicBezTo>
                <a:cubicBezTo>
                  <a:pt x="7685537" y="2347742"/>
                  <a:pt x="7657890" y="2330536"/>
                  <a:pt x="7630244" y="2313329"/>
                </a:cubicBezTo>
                <a:cubicBezTo>
                  <a:pt x="7617484" y="2304730"/>
                  <a:pt x="7604724" y="2296125"/>
                  <a:pt x="7589837" y="2287522"/>
                </a:cubicBezTo>
                <a:close/>
                <a:moveTo>
                  <a:pt x="5462018" y="2282739"/>
                </a:moveTo>
                <a:cubicBezTo>
                  <a:pt x="5462018" y="2282739"/>
                  <a:pt x="5462018" y="2282739"/>
                  <a:pt x="5464175" y="2286821"/>
                </a:cubicBezTo>
                <a:cubicBezTo>
                  <a:pt x="5444759" y="2284779"/>
                  <a:pt x="5380037" y="2297027"/>
                  <a:pt x="5399453" y="2286821"/>
                </a:cubicBezTo>
                <a:cubicBezTo>
                  <a:pt x="5421027" y="2284779"/>
                  <a:pt x="5440444" y="2282739"/>
                  <a:pt x="5462018" y="2282739"/>
                </a:cubicBezTo>
                <a:close/>
                <a:moveTo>
                  <a:pt x="5628531" y="2282340"/>
                </a:moveTo>
                <a:cubicBezTo>
                  <a:pt x="5646095" y="2282340"/>
                  <a:pt x="5662848" y="2282736"/>
                  <a:pt x="5676899" y="2284324"/>
                </a:cubicBezTo>
                <a:lnTo>
                  <a:pt x="5640150" y="2284324"/>
                </a:lnTo>
                <a:cubicBezTo>
                  <a:pt x="5618533" y="2284324"/>
                  <a:pt x="5590431" y="2284324"/>
                  <a:pt x="5575299" y="2282736"/>
                </a:cubicBezTo>
                <a:cubicBezTo>
                  <a:pt x="5592592" y="2282736"/>
                  <a:pt x="5610967" y="2282340"/>
                  <a:pt x="5628531" y="2282340"/>
                </a:cubicBezTo>
                <a:close/>
                <a:moveTo>
                  <a:pt x="9520817" y="2269115"/>
                </a:moveTo>
                <a:cubicBezTo>
                  <a:pt x="9549005" y="2286543"/>
                  <a:pt x="9577193" y="2317045"/>
                  <a:pt x="9607549" y="2360599"/>
                </a:cubicBezTo>
                <a:cubicBezTo>
                  <a:pt x="9572856" y="2345348"/>
                  <a:pt x="9546837" y="2321397"/>
                  <a:pt x="9520817" y="2282190"/>
                </a:cubicBezTo>
                <a:cubicBezTo>
                  <a:pt x="9518649" y="2275653"/>
                  <a:pt x="9518649" y="2266937"/>
                  <a:pt x="9520817" y="2269115"/>
                </a:cubicBezTo>
                <a:close/>
                <a:moveTo>
                  <a:pt x="7746999" y="2263763"/>
                </a:moveTo>
                <a:cubicBezTo>
                  <a:pt x="7794120" y="2278583"/>
                  <a:pt x="7824106" y="2308228"/>
                  <a:pt x="7881937" y="2339964"/>
                </a:cubicBezTo>
                <a:cubicBezTo>
                  <a:pt x="7813397" y="2327263"/>
                  <a:pt x="7785553" y="2303992"/>
                  <a:pt x="7746999" y="2263763"/>
                </a:cubicBezTo>
                <a:close/>
                <a:moveTo>
                  <a:pt x="5732073" y="2255487"/>
                </a:moveTo>
                <a:cubicBezTo>
                  <a:pt x="5764573" y="2255223"/>
                  <a:pt x="5797341" y="2255753"/>
                  <a:pt x="5831721" y="2258925"/>
                </a:cubicBezTo>
                <a:cubicBezTo>
                  <a:pt x="5846762" y="2261042"/>
                  <a:pt x="5846762" y="2263160"/>
                  <a:pt x="5833870" y="2265277"/>
                </a:cubicBezTo>
                <a:cubicBezTo>
                  <a:pt x="5808085" y="2265277"/>
                  <a:pt x="5782300" y="2263160"/>
                  <a:pt x="5750069" y="2261042"/>
                </a:cubicBezTo>
                <a:cubicBezTo>
                  <a:pt x="5709243" y="2261042"/>
                  <a:pt x="5659822" y="2265277"/>
                  <a:pt x="5634037" y="2256808"/>
                </a:cubicBezTo>
                <a:cubicBezTo>
                  <a:pt x="5667342" y="2256808"/>
                  <a:pt x="5699573" y="2255750"/>
                  <a:pt x="5732073" y="2255487"/>
                </a:cubicBezTo>
                <a:close/>
                <a:moveTo>
                  <a:pt x="7108824" y="2251002"/>
                </a:moveTo>
                <a:cubicBezTo>
                  <a:pt x="7108824" y="2251002"/>
                  <a:pt x="7108824" y="2251002"/>
                  <a:pt x="7119814" y="2255236"/>
                </a:cubicBezTo>
                <a:cubicBezTo>
                  <a:pt x="7126409" y="2259470"/>
                  <a:pt x="7130805" y="2261587"/>
                  <a:pt x="7137399" y="2263704"/>
                </a:cubicBezTo>
                <a:cubicBezTo>
                  <a:pt x="7128607" y="2259470"/>
                  <a:pt x="7117616" y="2255236"/>
                  <a:pt x="7108824" y="2251002"/>
                </a:cubicBezTo>
                <a:close/>
                <a:moveTo>
                  <a:pt x="7537449" y="2247829"/>
                </a:moveTo>
                <a:cubicBezTo>
                  <a:pt x="7559125" y="2254324"/>
                  <a:pt x="7582968" y="2273809"/>
                  <a:pt x="7606811" y="2286800"/>
                </a:cubicBezTo>
                <a:cubicBezTo>
                  <a:pt x="7619816" y="2297625"/>
                  <a:pt x="7634989" y="2308450"/>
                  <a:pt x="7650162" y="2319271"/>
                </a:cubicBezTo>
                <a:cubicBezTo>
                  <a:pt x="7632822" y="2310614"/>
                  <a:pt x="7611146" y="2295458"/>
                  <a:pt x="7591638" y="2282469"/>
                </a:cubicBezTo>
                <a:cubicBezTo>
                  <a:pt x="7576465" y="2271644"/>
                  <a:pt x="7556957" y="2260819"/>
                  <a:pt x="7537449" y="2247829"/>
                </a:cubicBezTo>
                <a:close/>
                <a:moveTo>
                  <a:pt x="4979501" y="2233534"/>
                </a:moveTo>
                <a:cubicBezTo>
                  <a:pt x="4994548" y="2237836"/>
                  <a:pt x="5018194" y="2239988"/>
                  <a:pt x="5011745" y="2252895"/>
                </a:cubicBezTo>
                <a:cubicBezTo>
                  <a:pt x="5016044" y="2259346"/>
                  <a:pt x="5052587" y="2265799"/>
                  <a:pt x="5011745" y="2272254"/>
                </a:cubicBezTo>
                <a:cubicBezTo>
                  <a:pt x="4988100" y="2276555"/>
                  <a:pt x="4964454" y="2283009"/>
                  <a:pt x="4940809" y="2287310"/>
                </a:cubicBezTo>
                <a:cubicBezTo>
                  <a:pt x="4966604" y="2283009"/>
                  <a:pt x="4994548" y="2278707"/>
                  <a:pt x="5020343" y="2276555"/>
                </a:cubicBezTo>
                <a:cubicBezTo>
                  <a:pt x="5020343" y="2276555"/>
                  <a:pt x="5020343" y="2276555"/>
                  <a:pt x="5114925" y="2257196"/>
                </a:cubicBezTo>
                <a:cubicBezTo>
                  <a:pt x="5097728" y="2267951"/>
                  <a:pt x="5059036" y="2276555"/>
                  <a:pt x="5033241" y="2285158"/>
                </a:cubicBezTo>
                <a:cubicBezTo>
                  <a:pt x="5033241" y="2285158"/>
                  <a:pt x="5033241" y="2285158"/>
                  <a:pt x="4979501" y="2291612"/>
                </a:cubicBezTo>
                <a:cubicBezTo>
                  <a:pt x="4927911" y="2302367"/>
                  <a:pt x="4874172" y="2315275"/>
                  <a:pt x="4822582" y="2326023"/>
                </a:cubicBezTo>
                <a:lnTo>
                  <a:pt x="4671701" y="2365316"/>
                </a:lnTo>
                <a:lnTo>
                  <a:pt x="4744928" y="2335700"/>
                </a:lnTo>
                <a:cubicBezTo>
                  <a:pt x="4771529" y="2326562"/>
                  <a:pt x="4798937" y="2318498"/>
                  <a:pt x="4826881" y="2310972"/>
                </a:cubicBezTo>
                <a:cubicBezTo>
                  <a:pt x="4813983" y="2313120"/>
                  <a:pt x="4801086" y="2315275"/>
                  <a:pt x="4786039" y="2317419"/>
                </a:cubicBezTo>
                <a:cubicBezTo>
                  <a:pt x="4768842" y="2310972"/>
                  <a:pt x="4674260" y="2353985"/>
                  <a:pt x="4725850" y="2302367"/>
                </a:cubicBezTo>
                <a:cubicBezTo>
                  <a:pt x="4749496" y="2291612"/>
                  <a:pt x="4779590" y="2287310"/>
                  <a:pt x="4803235" y="2274403"/>
                </a:cubicBezTo>
                <a:cubicBezTo>
                  <a:pt x="4807535" y="2267951"/>
                  <a:pt x="4818282" y="2261498"/>
                  <a:pt x="4829030" y="2257196"/>
                </a:cubicBezTo>
                <a:cubicBezTo>
                  <a:pt x="4831180" y="2257196"/>
                  <a:pt x="4831180" y="2257196"/>
                  <a:pt x="4833330" y="2255044"/>
                </a:cubicBezTo>
                <a:cubicBezTo>
                  <a:pt x="4820432" y="2250743"/>
                  <a:pt x="4805385" y="2246441"/>
                  <a:pt x="4854825" y="2235686"/>
                </a:cubicBezTo>
                <a:cubicBezTo>
                  <a:pt x="4854825" y="2235686"/>
                  <a:pt x="4854825" y="2235686"/>
                  <a:pt x="4861274" y="2246441"/>
                </a:cubicBezTo>
                <a:cubicBezTo>
                  <a:pt x="4865573" y="2244289"/>
                  <a:pt x="4867723" y="2244289"/>
                  <a:pt x="4869872" y="2242140"/>
                </a:cubicBezTo>
                <a:cubicBezTo>
                  <a:pt x="4884920" y="2239988"/>
                  <a:pt x="4899967" y="2237836"/>
                  <a:pt x="4915014" y="2235686"/>
                </a:cubicBezTo>
                <a:cubicBezTo>
                  <a:pt x="4925762" y="2235686"/>
                  <a:pt x="4936510" y="2235686"/>
                  <a:pt x="4945108" y="2237836"/>
                </a:cubicBezTo>
                <a:cubicBezTo>
                  <a:pt x="4945108" y="2237836"/>
                  <a:pt x="4945108" y="2237836"/>
                  <a:pt x="4979501" y="2233534"/>
                </a:cubicBezTo>
                <a:close/>
                <a:moveTo>
                  <a:pt x="7578724" y="2216068"/>
                </a:moveTo>
                <a:cubicBezTo>
                  <a:pt x="7589394" y="2216068"/>
                  <a:pt x="7606466" y="2226793"/>
                  <a:pt x="7623538" y="2235376"/>
                </a:cubicBezTo>
                <a:lnTo>
                  <a:pt x="7708899" y="2293302"/>
                </a:lnTo>
                <a:cubicBezTo>
                  <a:pt x="7706765" y="2295450"/>
                  <a:pt x="7700363" y="2295450"/>
                  <a:pt x="7689693" y="2289013"/>
                </a:cubicBezTo>
                <a:cubicBezTo>
                  <a:pt x="7653415" y="2271848"/>
                  <a:pt x="7621404" y="2250395"/>
                  <a:pt x="7595796" y="2226793"/>
                </a:cubicBezTo>
                <a:cubicBezTo>
                  <a:pt x="7595796" y="2226793"/>
                  <a:pt x="7595796" y="2226793"/>
                  <a:pt x="7578724" y="2216068"/>
                </a:cubicBezTo>
                <a:close/>
                <a:moveTo>
                  <a:pt x="7074714" y="2213468"/>
                </a:moveTo>
                <a:cubicBezTo>
                  <a:pt x="7107074" y="2226472"/>
                  <a:pt x="7132963" y="2237313"/>
                  <a:pt x="7161009" y="2248151"/>
                </a:cubicBezTo>
                <a:cubicBezTo>
                  <a:pt x="7161009" y="2248151"/>
                  <a:pt x="7163166" y="2248151"/>
                  <a:pt x="7167481" y="2248151"/>
                </a:cubicBezTo>
                <a:cubicBezTo>
                  <a:pt x="7214943" y="2271996"/>
                  <a:pt x="7268877" y="2298008"/>
                  <a:pt x="7312025" y="2324017"/>
                </a:cubicBezTo>
                <a:cubicBezTo>
                  <a:pt x="7312025" y="2324017"/>
                  <a:pt x="7312025" y="2324017"/>
                  <a:pt x="7249461" y="2298008"/>
                </a:cubicBezTo>
                <a:cubicBezTo>
                  <a:pt x="7247304" y="2298008"/>
                  <a:pt x="7247304" y="2298008"/>
                  <a:pt x="7247304" y="2298008"/>
                </a:cubicBezTo>
                <a:cubicBezTo>
                  <a:pt x="7206314" y="2280667"/>
                  <a:pt x="7158851" y="2252485"/>
                  <a:pt x="7113546" y="2235144"/>
                </a:cubicBezTo>
                <a:cubicBezTo>
                  <a:pt x="7091973" y="2224306"/>
                  <a:pt x="7059612" y="2211300"/>
                  <a:pt x="7074714" y="2213468"/>
                </a:cubicBezTo>
                <a:close/>
                <a:moveTo>
                  <a:pt x="7259637" y="2204960"/>
                </a:moveTo>
                <a:cubicBezTo>
                  <a:pt x="7281227" y="2213590"/>
                  <a:pt x="7300658" y="2224377"/>
                  <a:pt x="7320089" y="2233009"/>
                </a:cubicBezTo>
                <a:cubicBezTo>
                  <a:pt x="7333043" y="2235167"/>
                  <a:pt x="7339520" y="2237324"/>
                  <a:pt x="7341679" y="2237324"/>
                </a:cubicBezTo>
                <a:cubicBezTo>
                  <a:pt x="7343838" y="2237324"/>
                  <a:pt x="7343838" y="2237324"/>
                  <a:pt x="7343838" y="2237324"/>
                </a:cubicBezTo>
                <a:cubicBezTo>
                  <a:pt x="7343838" y="2237324"/>
                  <a:pt x="7343838" y="2237324"/>
                  <a:pt x="7345997" y="2239482"/>
                </a:cubicBezTo>
                <a:cubicBezTo>
                  <a:pt x="7345997" y="2239482"/>
                  <a:pt x="7345997" y="2239482"/>
                  <a:pt x="7343838" y="2239482"/>
                </a:cubicBezTo>
                <a:cubicBezTo>
                  <a:pt x="7369746" y="2256743"/>
                  <a:pt x="7395654" y="2271848"/>
                  <a:pt x="7421562" y="2289109"/>
                </a:cubicBezTo>
                <a:cubicBezTo>
                  <a:pt x="7406449" y="2278319"/>
                  <a:pt x="7391336" y="2269690"/>
                  <a:pt x="7374064" y="2261058"/>
                </a:cubicBezTo>
                <a:cubicBezTo>
                  <a:pt x="7337361" y="2243797"/>
                  <a:pt x="7298499" y="2224377"/>
                  <a:pt x="7259637" y="2204960"/>
                </a:cubicBezTo>
                <a:close/>
                <a:moveTo>
                  <a:pt x="7619999" y="2187536"/>
                </a:moveTo>
                <a:cubicBezTo>
                  <a:pt x="7652146" y="2198578"/>
                  <a:pt x="7680006" y="2214047"/>
                  <a:pt x="7705724" y="2238347"/>
                </a:cubicBezTo>
                <a:cubicBezTo>
                  <a:pt x="7673577" y="2227300"/>
                  <a:pt x="7645716" y="2211836"/>
                  <a:pt x="7619999" y="2187536"/>
                </a:cubicBezTo>
                <a:close/>
                <a:moveTo>
                  <a:pt x="5208587" y="2181132"/>
                </a:moveTo>
                <a:cubicBezTo>
                  <a:pt x="5208587" y="2181132"/>
                  <a:pt x="5208587" y="2181132"/>
                  <a:pt x="5102796" y="2197008"/>
                </a:cubicBezTo>
                <a:cubicBezTo>
                  <a:pt x="5100637" y="2197008"/>
                  <a:pt x="5100637" y="2194739"/>
                  <a:pt x="5100637" y="2194739"/>
                </a:cubicBezTo>
                <a:cubicBezTo>
                  <a:pt x="5139499" y="2190204"/>
                  <a:pt x="5178361" y="2181132"/>
                  <a:pt x="5208587" y="2181132"/>
                </a:cubicBezTo>
                <a:close/>
                <a:moveTo>
                  <a:pt x="8192871" y="2171220"/>
                </a:moveTo>
                <a:cubicBezTo>
                  <a:pt x="8193662" y="2170697"/>
                  <a:pt x="8195793" y="2170763"/>
                  <a:pt x="8199581" y="2171549"/>
                </a:cubicBezTo>
                <a:cubicBezTo>
                  <a:pt x="8221229" y="2186233"/>
                  <a:pt x="8245041" y="2200920"/>
                  <a:pt x="8264524" y="2217702"/>
                </a:cubicBezTo>
                <a:lnTo>
                  <a:pt x="8264524" y="2223996"/>
                </a:lnTo>
                <a:cubicBezTo>
                  <a:pt x="8247476" y="2207476"/>
                  <a:pt x="8187336" y="2174892"/>
                  <a:pt x="8192871" y="2171220"/>
                </a:cubicBezTo>
                <a:close/>
                <a:moveTo>
                  <a:pt x="7617923" y="2162072"/>
                </a:moveTo>
                <a:cubicBezTo>
                  <a:pt x="7656389" y="2172827"/>
                  <a:pt x="7684171" y="2196485"/>
                  <a:pt x="7724774" y="2217995"/>
                </a:cubicBezTo>
                <a:cubicBezTo>
                  <a:pt x="7707678" y="2215844"/>
                  <a:pt x="7692719" y="2211542"/>
                  <a:pt x="7679897" y="2205089"/>
                </a:cubicBezTo>
                <a:cubicBezTo>
                  <a:pt x="7692719" y="2213692"/>
                  <a:pt x="7703404" y="2220146"/>
                  <a:pt x="7718363" y="2228749"/>
                </a:cubicBezTo>
                <a:cubicBezTo>
                  <a:pt x="7677760" y="2213692"/>
                  <a:pt x="7647841" y="2194336"/>
                  <a:pt x="7613649" y="2170676"/>
                </a:cubicBezTo>
                <a:cubicBezTo>
                  <a:pt x="7626471" y="2177129"/>
                  <a:pt x="7641430" y="2183580"/>
                  <a:pt x="7654252" y="2192184"/>
                </a:cubicBezTo>
                <a:cubicBezTo>
                  <a:pt x="7641430" y="2183580"/>
                  <a:pt x="7628608" y="2172827"/>
                  <a:pt x="7617923" y="2162072"/>
                </a:cubicBezTo>
                <a:close/>
                <a:moveTo>
                  <a:pt x="4981575" y="2141448"/>
                </a:moveTo>
                <a:cubicBezTo>
                  <a:pt x="4949428" y="2150007"/>
                  <a:pt x="4902279" y="2158567"/>
                  <a:pt x="4863703" y="2169264"/>
                </a:cubicBezTo>
                <a:cubicBezTo>
                  <a:pt x="4863703" y="2167125"/>
                  <a:pt x="4861560" y="2167125"/>
                  <a:pt x="4861560" y="2167125"/>
                </a:cubicBezTo>
                <a:cubicBezTo>
                  <a:pt x="4861560" y="2167125"/>
                  <a:pt x="4861560" y="2167125"/>
                  <a:pt x="4767262" y="2190663"/>
                </a:cubicBezTo>
                <a:cubicBezTo>
                  <a:pt x="4782264" y="2177824"/>
                  <a:pt x="4829413" y="2173544"/>
                  <a:pt x="4861560" y="2164987"/>
                </a:cubicBezTo>
                <a:cubicBezTo>
                  <a:pt x="4902279" y="2154287"/>
                  <a:pt x="4942999" y="2145730"/>
                  <a:pt x="4981575" y="2141448"/>
                </a:cubicBezTo>
                <a:close/>
                <a:moveTo>
                  <a:pt x="9183819" y="2136644"/>
                </a:moveTo>
                <a:cubicBezTo>
                  <a:pt x="9186141" y="2136743"/>
                  <a:pt x="9202696" y="2154077"/>
                  <a:pt x="9210771" y="2160527"/>
                </a:cubicBezTo>
                <a:cubicBezTo>
                  <a:pt x="9210771" y="2160527"/>
                  <a:pt x="9210771" y="2160527"/>
                  <a:pt x="9348594" y="2302430"/>
                </a:cubicBezTo>
                <a:cubicBezTo>
                  <a:pt x="9372282" y="2330379"/>
                  <a:pt x="9413198" y="2377679"/>
                  <a:pt x="9415352" y="2381979"/>
                </a:cubicBezTo>
                <a:cubicBezTo>
                  <a:pt x="9421812" y="2397029"/>
                  <a:pt x="9374435" y="2343280"/>
                  <a:pt x="9359361" y="2330379"/>
                </a:cubicBezTo>
                <a:cubicBezTo>
                  <a:pt x="9301217" y="2268030"/>
                  <a:pt x="9243073" y="2205677"/>
                  <a:pt x="9187083" y="2143327"/>
                </a:cubicBezTo>
                <a:cubicBezTo>
                  <a:pt x="9183853" y="2138490"/>
                  <a:pt x="9183045" y="2136608"/>
                  <a:pt x="9183819" y="2136644"/>
                </a:cubicBezTo>
                <a:close/>
                <a:moveTo>
                  <a:pt x="9310687" y="2122390"/>
                </a:moveTo>
                <a:cubicBezTo>
                  <a:pt x="9310687" y="2122390"/>
                  <a:pt x="9310687" y="2122390"/>
                  <a:pt x="9372838" y="2186364"/>
                </a:cubicBezTo>
                <a:cubicBezTo>
                  <a:pt x="9392126" y="2211954"/>
                  <a:pt x="9439275" y="2248208"/>
                  <a:pt x="9434989" y="2265266"/>
                </a:cubicBezTo>
                <a:cubicBezTo>
                  <a:pt x="9413557" y="2243943"/>
                  <a:pt x="9389983" y="2224747"/>
                  <a:pt x="9370695" y="2197025"/>
                </a:cubicBezTo>
                <a:cubicBezTo>
                  <a:pt x="9351407" y="2171435"/>
                  <a:pt x="9321403" y="2143715"/>
                  <a:pt x="9310687" y="2122390"/>
                </a:cubicBezTo>
                <a:close/>
                <a:moveTo>
                  <a:pt x="7709754" y="2101786"/>
                </a:moveTo>
                <a:cubicBezTo>
                  <a:pt x="7709485" y="2100714"/>
                  <a:pt x="7713246" y="2101786"/>
                  <a:pt x="7720768" y="2104999"/>
                </a:cubicBezTo>
                <a:cubicBezTo>
                  <a:pt x="7798136" y="2147851"/>
                  <a:pt x="7871206" y="2199273"/>
                  <a:pt x="7946425" y="2248554"/>
                </a:cubicBezTo>
                <a:cubicBezTo>
                  <a:pt x="7985109" y="2272120"/>
                  <a:pt x="8021644" y="2299976"/>
                  <a:pt x="8056030" y="2325686"/>
                </a:cubicBezTo>
                <a:cubicBezTo>
                  <a:pt x="8092565" y="2351396"/>
                  <a:pt x="8126951" y="2377107"/>
                  <a:pt x="8161337" y="2404960"/>
                </a:cubicBezTo>
                <a:cubicBezTo>
                  <a:pt x="8159188" y="2404960"/>
                  <a:pt x="8157039" y="2402818"/>
                  <a:pt x="8152741" y="2400676"/>
                </a:cubicBezTo>
                <a:cubicBezTo>
                  <a:pt x="8150591" y="2400676"/>
                  <a:pt x="8150591" y="2400676"/>
                  <a:pt x="8150591" y="2400676"/>
                </a:cubicBezTo>
                <a:cubicBezTo>
                  <a:pt x="8114056" y="2372823"/>
                  <a:pt x="8077521" y="2342827"/>
                  <a:pt x="8038837" y="2317117"/>
                </a:cubicBezTo>
                <a:cubicBezTo>
                  <a:pt x="8010899" y="2299976"/>
                  <a:pt x="7978662" y="2269980"/>
                  <a:pt x="7955022" y="2261408"/>
                </a:cubicBezTo>
                <a:cubicBezTo>
                  <a:pt x="7933530" y="2246410"/>
                  <a:pt x="7912039" y="2231412"/>
                  <a:pt x="7888399" y="2216414"/>
                </a:cubicBezTo>
                <a:cubicBezTo>
                  <a:pt x="7888399" y="2216414"/>
                  <a:pt x="7886250" y="2214271"/>
                  <a:pt x="7884101" y="2214271"/>
                </a:cubicBezTo>
                <a:cubicBezTo>
                  <a:pt x="7851864" y="2192846"/>
                  <a:pt x="7817478" y="2169277"/>
                  <a:pt x="7783092" y="2149994"/>
                </a:cubicBezTo>
                <a:cubicBezTo>
                  <a:pt x="7763750" y="2137138"/>
                  <a:pt x="7744408" y="2124283"/>
                  <a:pt x="7722917" y="2111429"/>
                </a:cubicBezTo>
                <a:cubicBezTo>
                  <a:pt x="7714321" y="2106071"/>
                  <a:pt x="7710022" y="2102857"/>
                  <a:pt x="7709754" y="2101786"/>
                </a:cubicBezTo>
                <a:close/>
                <a:moveTo>
                  <a:pt x="8985249" y="2079530"/>
                </a:moveTo>
                <a:cubicBezTo>
                  <a:pt x="8985249" y="2079530"/>
                  <a:pt x="8985249" y="2079530"/>
                  <a:pt x="9095358" y="2186098"/>
                </a:cubicBezTo>
                <a:cubicBezTo>
                  <a:pt x="9125584" y="2213807"/>
                  <a:pt x="9153651" y="2245779"/>
                  <a:pt x="9183877" y="2275621"/>
                </a:cubicBezTo>
                <a:cubicBezTo>
                  <a:pt x="9201149" y="2309722"/>
                  <a:pt x="9132061" y="2226597"/>
                  <a:pt x="9114789" y="2211675"/>
                </a:cubicBezTo>
                <a:cubicBezTo>
                  <a:pt x="9108312" y="2205282"/>
                  <a:pt x="9099676" y="2196755"/>
                  <a:pt x="9093199" y="2188231"/>
                </a:cubicBezTo>
                <a:cubicBezTo>
                  <a:pt x="8985249" y="2088057"/>
                  <a:pt x="8985249" y="2088057"/>
                  <a:pt x="8985249" y="2079530"/>
                </a:cubicBezTo>
                <a:close/>
                <a:moveTo>
                  <a:pt x="5462387" y="2074350"/>
                </a:moveTo>
                <a:cubicBezTo>
                  <a:pt x="5476808" y="2074644"/>
                  <a:pt x="5442519" y="2080597"/>
                  <a:pt x="5460269" y="2080597"/>
                </a:cubicBezTo>
                <a:cubicBezTo>
                  <a:pt x="5419391" y="2080597"/>
                  <a:pt x="5380664" y="2084831"/>
                  <a:pt x="5341937" y="2089063"/>
                </a:cubicBezTo>
                <a:cubicBezTo>
                  <a:pt x="5356997" y="2082714"/>
                  <a:pt x="5400027" y="2080597"/>
                  <a:pt x="5427996" y="2076364"/>
                </a:cubicBezTo>
                <a:cubicBezTo>
                  <a:pt x="5447360" y="2074774"/>
                  <a:pt x="5457579" y="2074246"/>
                  <a:pt x="5462387" y="2074350"/>
                </a:cubicBezTo>
                <a:close/>
                <a:moveTo>
                  <a:pt x="1138402" y="2072785"/>
                </a:moveTo>
                <a:cubicBezTo>
                  <a:pt x="1155701" y="2077082"/>
                  <a:pt x="1108129" y="2124322"/>
                  <a:pt x="1088670" y="2154387"/>
                </a:cubicBezTo>
                <a:cubicBezTo>
                  <a:pt x="1067046" y="2178011"/>
                  <a:pt x="1045423" y="2208088"/>
                  <a:pt x="1030288" y="2214533"/>
                </a:cubicBezTo>
                <a:cubicBezTo>
                  <a:pt x="1045423" y="2188751"/>
                  <a:pt x="1062721" y="2165127"/>
                  <a:pt x="1080020" y="2139359"/>
                </a:cubicBezTo>
                <a:cubicBezTo>
                  <a:pt x="1099481" y="2111433"/>
                  <a:pt x="1127590" y="2068490"/>
                  <a:pt x="1138402" y="2072785"/>
                </a:cubicBezTo>
                <a:close/>
                <a:moveTo>
                  <a:pt x="6715124" y="2062077"/>
                </a:moveTo>
                <a:cubicBezTo>
                  <a:pt x="6715124" y="2062077"/>
                  <a:pt x="6715124" y="2062077"/>
                  <a:pt x="6804024" y="2089063"/>
                </a:cubicBezTo>
                <a:cubicBezTo>
                  <a:pt x="6788846" y="2089063"/>
                  <a:pt x="6778004" y="2084913"/>
                  <a:pt x="6715124" y="2062077"/>
                </a:cubicBezTo>
                <a:close/>
                <a:moveTo>
                  <a:pt x="8207374" y="2058925"/>
                </a:moveTo>
                <a:cubicBezTo>
                  <a:pt x="8254506" y="2091259"/>
                  <a:pt x="8295211" y="2119278"/>
                  <a:pt x="8329488" y="2145150"/>
                </a:cubicBezTo>
                <a:cubicBezTo>
                  <a:pt x="8363766" y="2173176"/>
                  <a:pt x="8395902" y="2201205"/>
                  <a:pt x="8428037" y="2233547"/>
                </a:cubicBezTo>
                <a:cubicBezTo>
                  <a:pt x="8389475" y="2203361"/>
                  <a:pt x="8353054" y="2175330"/>
                  <a:pt x="8318777" y="2147307"/>
                </a:cubicBezTo>
                <a:cubicBezTo>
                  <a:pt x="8282357" y="2121438"/>
                  <a:pt x="8245936" y="2093416"/>
                  <a:pt x="8207374" y="2058925"/>
                </a:cubicBezTo>
                <a:close/>
                <a:moveTo>
                  <a:pt x="5053012" y="2051028"/>
                </a:moveTo>
                <a:cubicBezTo>
                  <a:pt x="5061743" y="2053145"/>
                  <a:pt x="5079206" y="2055257"/>
                  <a:pt x="5083571" y="2061607"/>
                </a:cubicBezTo>
                <a:cubicBezTo>
                  <a:pt x="5087937" y="2067960"/>
                  <a:pt x="5063926" y="2070070"/>
                  <a:pt x="5050829" y="2072190"/>
                </a:cubicBezTo>
                <a:cubicBezTo>
                  <a:pt x="5031184" y="2076419"/>
                  <a:pt x="5020270" y="2072190"/>
                  <a:pt x="5020270" y="2065838"/>
                </a:cubicBezTo>
                <a:cubicBezTo>
                  <a:pt x="5018087" y="2059485"/>
                  <a:pt x="5022453" y="2053145"/>
                  <a:pt x="5053012" y="2051028"/>
                </a:cubicBezTo>
                <a:close/>
                <a:moveTo>
                  <a:pt x="8764896" y="2039488"/>
                </a:moveTo>
                <a:lnTo>
                  <a:pt x="8766253" y="2040617"/>
                </a:lnTo>
                <a:lnTo>
                  <a:pt x="8766105" y="2040617"/>
                </a:lnTo>
                <a:close/>
                <a:moveTo>
                  <a:pt x="7546974" y="2027152"/>
                </a:moveTo>
                <a:cubicBezTo>
                  <a:pt x="7585291" y="2038068"/>
                  <a:pt x="7608706" y="2055531"/>
                  <a:pt x="7640637" y="2079543"/>
                </a:cubicBezTo>
                <a:cubicBezTo>
                  <a:pt x="7604449" y="2064262"/>
                  <a:pt x="7578905" y="2048984"/>
                  <a:pt x="7546974" y="2027152"/>
                </a:cubicBezTo>
                <a:close/>
                <a:moveTo>
                  <a:pt x="6432549" y="2009690"/>
                </a:moveTo>
                <a:cubicBezTo>
                  <a:pt x="6439005" y="2009690"/>
                  <a:pt x="6445461" y="2011855"/>
                  <a:pt x="6451917" y="2011855"/>
                </a:cubicBezTo>
                <a:cubicBezTo>
                  <a:pt x="6477740" y="2018350"/>
                  <a:pt x="6503564" y="2027008"/>
                  <a:pt x="6529387" y="2033508"/>
                </a:cubicBezTo>
                <a:cubicBezTo>
                  <a:pt x="6492804" y="2029173"/>
                  <a:pt x="6460524" y="2022679"/>
                  <a:pt x="6432549" y="2009690"/>
                </a:cubicBezTo>
                <a:close/>
                <a:moveTo>
                  <a:pt x="6573976" y="2003379"/>
                </a:moveTo>
                <a:lnTo>
                  <a:pt x="6575366" y="2003818"/>
                </a:lnTo>
                <a:cubicBezTo>
                  <a:pt x="6576005" y="2004021"/>
                  <a:pt x="6576005" y="2004021"/>
                  <a:pt x="6576005" y="2004021"/>
                </a:cubicBezTo>
                <a:close/>
                <a:moveTo>
                  <a:pt x="6564661" y="2000436"/>
                </a:moveTo>
                <a:lnTo>
                  <a:pt x="6573976" y="2003379"/>
                </a:lnTo>
                <a:lnTo>
                  <a:pt x="6570891" y="2002405"/>
                </a:lnTo>
                <a:close/>
                <a:moveTo>
                  <a:pt x="6535090" y="1991093"/>
                </a:moveTo>
                <a:lnTo>
                  <a:pt x="6564661" y="2000436"/>
                </a:lnTo>
                <a:lnTo>
                  <a:pt x="6558744" y="1998567"/>
                </a:lnTo>
                <a:cubicBezTo>
                  <a:pt x="6552990" y="1996748"/>
                  <a:pt x="6545319" y="1994324"/>
                  <a:pt x="6535090" y="1991093"/>
                </a:cubicBezTo>
                <a:close/>
                <a:moveTo>
                  <a:pt x="9611848" y="1984344"/>
                </a:moveTo>
                <a:cubicBezTo>
                  <a:pt x="9646244" y="2010320"/>
                  <a:pt x="9680640" y="2036300"/>
                  <a:pt x="9710737" y="2079595"/>
                </a:cubicBezTo>
                <a:cubicBezTo>
                  <a:pt x="9682790" y="2070937"/>
                  <a:pt x="9648394" y="2036300"/>
                  <a:pt x="9607549" y="1990837"/>
                </a:cubicBezTo>
                <a:cubicBezTo>
                  <a:pt x="9607549" y="1986508"/>
                  <a:pt x="9609699" y="1984344"/>
                  <a:pt x="9611848" y="1984344"/>
                </a:cubicBezTo>
                <a:close/>
                <a:moveTo>
                  <a:pt x="6816724" y="1984297"/>
                </a:moveTo>
                <a:cubicBezTo>
                  <a:pt x="6816724" y="1984297"/>
                  <a:pt x="6816724" y="1984297"/>
                  <a:pt x="6838232" y="1990966"/>
                </a:cubicBezTo>
                <a:cubicBezTo>
                  <a:pt x="6853288" y="1995409"/>
                  <a:pt x="6868343" y="2002076"/>
                  <a:pt x="6883399" y="2006521"/>
                </a:cubicBezTo>
                <a:cubicBezTo>
                  <a:pt x="6866193" y="2004300"/>
                  <a:pt x="6848986" y="1997631"/>
                  <a:pt x="6831780" y="1995409"/>
                </a:cubicBezTo>
                <a:cubicBezTo>
                  <a:pt x="6827478" y="1990966"/>
                  <a:pt x="6823176" y="1988742"/>
                  <a:pt x="6816724" y="1984297"/>
                </a:cubicBezTo>
                <a:close/>
                <a:moveTo>
                  <a:pt x="8977312" y="1984276"/>
                </a:moveTo>
                <a:cubicBezTo>
                  <a:pt x="9033033" y="2035564"/>
                  <a:pt x="9090898" y="2086853"/>
                  <a:pt x="9144476" y="2144553"/>
                </a:cubicBezTo>
                <a:cubicBezTo>
                  <a:pt x="9148762" y="2150963"/>
                  <a:pt x="9146619" y="2150963"/>
                  <a:pt x="9138046" y="2142415"/>
                </a:cubicBezTo>
                <a:cubicBezTo>
                  <a:pt x="9084468" y="2091126"/>
                  <a:pt x="9022318" y="2035564"/>
                  <a:pt x="8977312" y="1984276"/>
                </a:cubicBezTo>
                <a:close/>
                <a:moveTo>
                  <a:pt x="8888976" y="1973234"/>
                </a:moveTo>
                <a:cubicBezTo>
                  <a:pt x="8929863" y="1994777"/>
                  <a:pt x="8955687" y="2024944"/>
                  <a:pt x="8983662" y="2057261"/>
                </a:cubicBezTo>
                <a:cubicBezTo>
                  <a:pt x="8970750" y="2063729"/>
                  <a:pt x="8944927" y="2037872"/>
                  <a:pt x="8923407" y="2018474"/>
                </a:cubicBezTo>
                <a:cubicBezTo>
                  <a:pt x="8904040" y="2001239"/>
                  <a:pt x="8886824" y="1984006"/>
                  <a:pt x="8888976" y="1973234"/>
                </a:cubicBezTo>
                <a:close/>
                <a:moveTo>
                  <a:pt x="8823324" y="1970019"/>
                </a:moveTo>
                <a:cubicBezTo>
                  <a:pt x="8844951" y="1980740"/>
                  <a:pt x="8877391" y="2010762"/>
                  <a:pt x="8903343" y="2030066"/>
                </a:cubicBezTo>
                <a:cubicBezTo>
                  <a:pt x="8927133" y="2051511"/>
                  <a:pt x="8950922" y="2070813"/>
                  <a:pt x="8972549" y="2092255"/>
                </a:cubicBezTo>
                <a:cubicBezTo>
                  <a:pt x="8955248" y="2079388"/>
                  <a:pt x="8935783" y="2064377"/>
                  <a:pt x="8918482" y="2051511"/>
                </a:cubicBezTo>
                <a:close/>
                <a:moveTo>
                  <a:pt x="6626914" y="1965249"/>
                </a:moveTo>
                <a:cubicBezTo>
                  <a:pt x="6629071" y="1965249"/>
                  <a:pt x="6635541" y="1965249"/>
                  <a:pt x="6644168" y="1967388"/>
                </a:cubicBezTo>
                <a:cubicBezTo>
                  <a:pt x="6676519" y="1973811"/>
                  <a:pt x="6706714" y="1982373"/>
                  <a:pt x="6741222" y="1993076"/>
                </a:cubicBezTo>
                <a:cubicBezTo>
                  <a:pt x="6747692" y="1995218"/>
                  <a:pt x="6756319" y="1997358"/>
                  <a:pt x="6762790" y="1999498"/>
                </a:cubicBezTo>
                <a:cubicBezTo>
                  <a:pt x="6762790" y="1999498"/>
                  <a:pt x="6762790" y="1999498"/>
                  <a:pt x="6764947" y="1999498"/>
                </a:cubicBezTo>
                <a:cubicBezTo>
                  <a:pt x="6831806" y="2020905"/>
                  <a:pt x="6902979" y="2046597"/>
                  <a:pt x="6969838" y="2072286"/>
                </a:cubicBezTo>
                <a:cubicBezTo>
                  <a:pt x="6969838" y="2072286"/>
                  <a:pt x="6969838" y="2072286"/>
                  <a:pt x="6974152" y="2074425"/>
                </a:cubicBezTo>
                <a:cubicBezTo>
                  <a:pt x="6993563" y="2082993"/>
                  <a:pt x="7015130" y="2091553"/>
                  <a:pt x="7034541" y="2102253"/>
                </a:cubicBezTo>
                <a:cubicBezTo>
                  <a:pt x="7038855" y="2104395"/>
                  <a:pt x="7043168" y="2104395"/>
                  <a:pt x="7045325" y="2106534"/>
                </a:cubicBezTo>
                <a:cubicBezTo>
                  <a:pt x="7002190" y="2089412"/>
                  <a:pt x="6956898" y="2072286"/>
                  <a:pt x="6918076" y="2059440"/>
                </a:cubicBezTo>
                <a:cubicBezTo>
                  <a:pt x="6918076" y="2059440"/>
                  <a:pt x="6918076" y="2059440"/>
                  <a:pt x="6874941" y="2044454"/>
                </a:cubicBezTo>
                <a:cubicBezTo>
                  <a:pt x="6862001" y="2040172"/>
                  <a:pt x="6851217" y="2038033"/>
                  <a:pt x="6842590" y="2035895"/>
                </a:cubicBezTo>
                <a:cubicBezTo>
                  <a:pt x="6833963" y="2033752"/>
                  <a:pt x="6825336" y="2031608"/>
                  <a:pt x="6816709" y="2029469"/>
                </a:cubicBezTo>
                <a:cubicBezTo>
                  <a:pt x="6816709" y="2029469"/>
                  <a:pt x="6816709" y="2029469"/>
                  <a:pt x="6810238" y="2027331"/>
                </a:cubicBezTo>
                <a:cubicBezTo>
                  <a:pt x="6803768" y="2025187"/>
                  <a:pt x="6795141" y="2023048"/>
                  <a:pt x="6786514" y="2018767"/>
                </a:cubicBezTo>
                <a:cubicBezTo>
                  <a:pt x="6745536" y="2005920"/>
                  <a:pt x="6704557" y="1993076"/>
                  <a:pt x="6661422" y="1980233"/>
                </a:cubicBezTo>
                <a:cubicBezTo>
                  <a:pt x="6652795" y="1973811"/>
                  <a:pt x="6618287" y="1965249"/>
                  <a:pt x="6626914" y="1965249"/>
                </a:cubicBezTo>
                <a:close/>
                <a:moveTo>
                  <a:pt x="7456487" y="1965225"/>
                </a:moveTo>
                <a:cubicBezTo>
                  <a:pt x="7477956" y="1965225"/>
                  <a:pt x="7523041" y="1995126"/>
                  <a:pt x="7557392" y="2012215"/>
                </a:cubicBezTo>
                <a:cubicBezTo>
                  <a:pt x="7604623" y="2033573"/>
                  <a:pt x="7643268" y="2054932"/>
                  <a:pt x="7681912" y="2082700"/>
                </a:cubicBezTo>
                <a:cubicBezTo>
                  <a:pt x="7645415" y="2065611"/>
                  <a:pt x="7600330" y="2037846"/>
                  <a:pt x="7557392" y="2018623"/>
                </a:cubicBezTo>
                <a:cubicBezTo>
                  <a:pt x="7557392" y="2016486"/>
                  <a:pt x="7557392" y="2016486"/>
                  <a:pt x="7557392" y="2014349"/>
                </a:cubicBezTo>
                <a:cubicBezTo>
                  <a:pt x="7557392" y="2014349"/>
                  <a:pt x="7557392" y="2014349"/>
                  <a:pt x="7456487" y="1965225"/>
                </a:cubicBezTo>
                <a:close/>
                <a:moveTo>
                  <a:pt x="8671599" y="1956932"/>
                </a:moveTo>
                <a:cubicBezTo>
                  <a:pt x="8688809" y="1970878"/>
                  <a:pt x="8706019" y="1985359"/>
                  <a:pt x="8722422" y="1999839"/>
                </a:cubicBezTo>
                <a:lnTo>
                  <a:pt x="8764896" y="2039488"/>
                </a:lnTo>
                <a:lnTo>
                  <a:pt x="8763026" y="2037933"/>
                </a:lnTo>
                <a:cubicBezTo>
                  <a:pt x="8759799" y="2035250"/>
                  <a:pt x="8753345" y="2029883"/>
                  <a:pt x="8740438" y="2019150"/>
                </a:cubicBezTo>
                <a:cubicBezTo>
                  <a:pt x="8716775" y="1997696"/>
                  <a:pt x="8684506" y="1971950"/>
                  <a:pt x="8671599" y="1956932"/>
                </a:cubicBezTo>
                <a:close/>
                <a:moveTo>
                  <a:pt x="6451599" y="1955715"/>
                </a:moveTo>
                <a:cubicBezTo>
                  <a:pt x="6475246" y="1955715"/>
                  <a:pt x="6505343" y="1964373"/>
                  <a:pt x="6554787" y="1979527"/>
                </a:cubicBezTo>
                <a:cubicBezTo>
                  <a:pt x="6516092" y="1973032"/>
                  <a:pt x="6492444" y="1966537"/>
                  <a:pt x="6451599" y="1955715"/>
                </a:cubicBezTo>
                <a:close/>
                <a:moveTo>
                  <a:pt x="6456362" y="1944077"/>
                </a:moveTo>
                <a:cubicBezTo>
                  <a:pt x="6480009" y="1939844"/>
                  <a:pt x="6510106" y="1948309"/>
                  <a:pt x="6559550" y="1965243"/>
                </a:cubicBezTo>
                <a:cubicBezTo>
                  <a:pt x="6520854" y="1963126"/>
                  <a:pt x="6495058" y="1956776"/>
                  <a:pt x="6456362" y="1944077"/>
                </a:cubicBezTo>
                <a:close/>
                <a:moveTo>
                  <a:pt x="6627812" y="1933500"/>
                </a:moveTo>
                <a:cubicBezTo>
                  <a:pt x="6636442" y="1933500"/>
                  <a:pt x="6645071" y="1933500"/>
                  <a:pt x="6653701" y="1935521"/>
                </a:cubicBezTo>
                <a:cubicBezTo>
                  <a:pt x="6664488" y="1937540"/>
                  <a:pt x="6675274" y="1939561"/>
                  <a:pt x="6683904" y="1943603"/>
                </a:cubicBezTo>
                <a:cubicBezTo>
                  <a:pt x="6686061" y="1943603"/>
                  <a:pt x="6688219" y="1943603"/>
                  <a:pt x="6690376" y="1945623"/>
                </a:cubicBezTo>
                <a:cubicBezTo>
                  <a:pt x="6699006" y="1947644"/>
                  <a:pt x="6705478" y="1951685"/>
                  <a:pt x="6711950" y="1955724"/>
                </a:cubicBezTo>
                <a:cubicBezTo>
                  <a:pt x="6707635" y="1953705"/>
                  <a:pt x="6705478" y="1953705"/>
                  <a:pt x="6701163" y="1953705"/>
                </a:cubicBezTo>
                <a:lnTo>
                  <a:pt x="6694691" y="1951685"/>
                </a:lnTo>
                <a:cubicBezTo>
                  <a:pt x="6673117" y="1943603"/>
                  <a:pt x="6649386" y="1939561"/>
                  <a:pt x="6627812" y="1933500"/>
                </a:cubicBezTo>
                <a:close/>
                <a:moveTo>
                  <a:pt x="7732712" y="1928740"/>
                </a:moveTo>
                <a:cubicBezTo>
                  <a:pt x="7766049" y="1949031"/>
                  <a:pt x="7799925" y="1967720"/>
                  <a:pt x="7833531" y="1986676"/>
                </a:cubicBezTo>
                <a:lnTo>
                  <a:pt x="7916854" y="2036687"/>
                </a:lnTo>
                <a:lnTo>
                  <a:pt x="7920969" y="2039496"/>
                </a:lnTo>
                <a:lnTo>
                  <a:pt x="7832725" y="1989080"/>
                </a:lnTo>
                <a:cubicBezTo>
                  <a:pt x="7799387" y="1969857"/>
                  <a:pt x="7766049" y="1950100"/>
                  <a:pt x="7732712" y="1928740"/>
                </a:cubicBezTo>
                <a:close/>
                <a:moveTo>
                  <a:pt x="7409934" y="1928300"/>
                </a:moveTo>
                <a:cubicBezTo>
                  <a:pt x="7408817" y="1926386"/>
                  <a:pt x="7422630" y="1932024"/>
                  <a:pt x="7434005" y="1935246"/>
                </a:cubicBezTo>
                <a:cubicBezTo>
                  <a:pt x="7431838" y="1933099"/>
                  <a:pt x="7431838" y="1933099"/>
                  <a:pt x="7429671" y="1930950"/>
                </a:cubicBezTo>
                <a:cubicBezTo>
                  <a:pt x="7477339" y="1941690"/>
                  <a:pt x="7509840" y="1961020"/>
                  <a:pt x="7559675" y="1995385"/>
                </a:cubicBezTo>
                <a:cubicBezTo>
                  <a:pt x="7509840" y="1984645"/>
                  <a:pt x="7479506" y="1969612"/>
                  <a:pt x="7451339" y="1948133"/>
                </a:cubicBezTo>
                <a:cubicBezTo>
                  <a:pt x="7438338" y="1943837"/>
                  <a:pt x="7425338" y="1937395"/>
                  <a:pt x="7416671" y="1933099"/>
                </a:cubicBezTo>
                <a:cubicBezTo>
                  <a:pt x="7412337" y="1930414"/>
                  <a:pt x="7410306" y="1928937"/>
                  <a:pt x="7409934" y="1928300"/>
                </a:cubicBezTo>
                <a:close/>
                <a:moveTo>
                  <a:pt x="8307387" y="1927127"/>
                </a:moveTo>
                <a:cubicBezTo>
                  <a:pt x="8326839" y="1935671"/>
                  <a:pt x="8370065" y="1967709"/>
                  <a:pt x="8402484" y="1986932"/>
                </a:cubicBezTo>
                <a:cubicBezTo>
                  <a:pt x="8486775" y="2044602"/>
                  <a:pt x="8408968" y="1999748"/>
                  <a:pt x="8430581" y="2016834"/>
                </a:cubicBezTo>
                <a:cubicBezTo>
                  <a:pt x="8391678" y="1984795"/>
                  <a:pt x="8348452" y="1957029"/>
                  <a:pt x="8307387" y="1927127"/>
                </a:cubicBezTo>
                <a:close/>
                <a:moveTo>
                  <a:pt x="5442382" y="1923965"/>
                </a:moveTo>
                <a:cubicBezTo>
                  <a:pt x="5442382" y="1923965"/>
                  <a:pt x="5442382" y="1923965"/>
                  <a:pt x="5446712" y="1928330"/>
                </a:cubicBezTo>
                <a:cubicBezTo>
                  <a:pt x="5422900" y="1926147"/>
                  <a:pt x="5351462" y="1941427"/>
                  <a:pt x="5373110" y="1928330"/>
                </a:cubicBezTo>
                <a:cubicBezTo>
                  <a:pt x="5396922" y="1926147"/>
                  <a:pt x="5420735" y="1926147"/>
                  <a:pt x="5442382" y="1923965"/>
                </a:cubicBezTo>
                <a:close/>
                <a:moveTo>
                  <a:pt x="5568949" y="1923963"/>
                </a:moveTo>
                <a:cubicBezTo>
                  <a:pt x="5607768" y="1923963"/>
                  <a:pt x="5650900" y="1923963"/>
                  <a:pt x="5683249" y="1928726"/>
                </a:cubicBezTo>
                <a:lnTo>
                  <a:pt x="5642274" y="1928726"/>
                </a:lnTo>
                <a:cubicBezTo>
                  <a:pt x="5616394" y="1926344"/>
                  <a:pt x="5586202" y="1926344"/>
                  <a:pt x="5568949" y="1923963"/>
                </a:cubicBezTo>
                <a:close/>
                <a:moveTo>
                  <a:pt x="8099424" y="1909666"/>
                </a:moveTo>
                <a:cubicBezTo>
                  <a:pt x="8099424" y="1909666"/>
                  <a:pt x="8099424" y="1909666"/>
                  <a:pt x="8102599" y="1911254"/>
                </a:cubicBezTo>
                <a:lnTo>
                  <a:pt x="8101012" y="1911254"/>
                </a:lnTo>
                <a:cubicBezTo>
                  <a:pt x="8101012" y="1911254"/>
                  <a:pt x="8099424" y="1909666"/>
                  <a:pt x="8099424" y="1909666"/>
                </a:cubicBezTo>
                <a:close/>
                <a:moveTo>
                  <a:pt x="5933473" y="1909495"/>
                </a:moveTo>
                <a:cubicBezTo>
                  <a:pt x="5948278" y="1910302"/>
                  <a:pt x="5970889" y="1912457"/>
                  <a:pt x="5981656" y="1913534"/>
                </a:cubicBezTo>
                <a:cubicBezTo>
                  <a:pt x="5981656" y="1913534"/>
                  <a:pt x="5981656" y="1913534"/>
                  <a:pt x="6020418" y="1917843"/>
                </a:cubicBezTo>
                <a:cubicBezTo>
                  <a:pt x="6052720" y="1919999"/>
                  <a:pt x="6085021" y="1922152"/>
                  <a:pt x="6117323" y="1926462"/>
                </a:cubicBezTo>
                <a:cubicBezTo>
                  <a:pt x="6147471" y="1930770"/>
                  <a:pt x="6177619" y="1935079"/>
                  <a:pt x="6209921" y="1941543"/>
                </a:cubicBezTo>
                <a:cubicBezTo>
                  <a:pt x="6212074" y="1941543"/>
                  <a:pt x="6216381" y="1941543"/>
                  <a:pt x="6218535" y="1941543"/>
                </a:cubicBezTo>
                <a:cubicBezTo>
                  <a:pt x="6209921" y="1939389"/>
                  <a:pt x="6201307" y="1937233"/>
                  <a:pt x="6190540" y="1937233"/>
                </a:cubicBezTo>
                <a:cubicBezTo>
                  <a:pt x="6169006" y="1930770"/>
                  <a:pt x="6164699" y="1926462"/>
                  <a:pt x="6173312" y="1924306"/>
                </a:cubicBezTo>
                <a:cubicBezTo>
                  <a:pt x="6177619" y="1924306"/>
                  <a:pt x="6181926" y="1926462"/>
                  <a:pt x="6184080" y="1926462"/>
                </a:cubicBezTo>
                <a:cubicBezTo>
                  <a:pt x="6190540" y="1926462"/>
                  <a:pt x="6197000" y="1926462"/>
                  <a:pt x="6205614" y="1928615"/>
                </a:cubicBezTo>
                <a:cubicBezTo>
                  <a:pt x="6201307" y="1928615"/>
                  <a:pt x="6197000" y="1926462"/>
                  <a:pt x="6192693" y="1926462"/>
                </a:cubicBezTo>
                <a:cubicBezTo>
                  <a:pt x="6181926" y="1922152"/>
                  <a:pt x="6173312" y="1922152"/>
                  <a:pt x="6171159" y="1919999"/>
                </a:cubicBezTo>
                <a:cubicBezTo>
                  <a:pt x="6173312" y="1919999"/>
                  <a:pt x="6186233" y="1922152"/>
                  <a:pt x="6205614" y="1924306"/>
                </a:cubicBezTo>
                <a:cubicBezTo>
                  <a:pt x="6227148" y="1926462"/>
                  <a:pt x="6250836" y="1932924"/>
                  <a:pt x="6270217" y="1932924"/>
                </a:cubicBezTo>
                <a:cubicBezTo>
                  <a:pt x="6270217" y="1932924"/>
                  <a:pt x="6270217" y="1932924"/>
                  <a:pt x="6293905" y="1937233"/>
                </a:cubicBezTo>
                <a:cubicBezTo>
                  <a:pt x="6324053" y="1941543"/>
                  <a:pt x="6354201" y="1950160"/>
                  <a:pt x="6384349" y="1956624"/>
                </a:cubicBezTo>
                <a:cubicBezTo>
                  <a:pt x="6412344" y="1960932"/>
                  <a:pt x="6440339" y="1967395"/>
                  <a:pt x="6468333" y="1971705"/>
                </a:cubicBezTo>
                <a:cubicBezTo>
                  <a:pt x="6472640" y="1971705"/>
                  <a:pt x="6476947" y="1971705"/>
                  <a:pt x="6481254" y="1973859"/>
                </a:cubicBezTo>
                <a:cubicBezTo>
                  <a:pt x="6485561" y="1973859"/>
                  <a:pt x="6489868" y="1978167"/>
                  <a:pt x="6494175" y="1978167"/>
                </a:cubicBezTo>
                <a:lnTo>
                  <a:pt x="6535090" y="1991093"/>
                </a:lnTo>
                <a:lnTo>
                  <a:pt x="6573852" y="2006174"/>
                </a:lnTo>
                <a:cubicBezTo>
                  <a:pt x="6573852" y="2006174"/>
                  <a:pt x="6573852" y="2006174"/>
                  <a:pt x="6560931" y="2001865"/>
                </a:cubicBezTo>
                <a:cubicBezTo>
                  <a:pt x="6576005" y="2008329"/>
                  <a:pt x="6604000" y="2016946"/>
                  <a:pt x="6571698" y="2008329"/>
                </a:cubicBezTo>
                <a:cubicBezTo>
                  <a:pt x="6563085" y="2008329"/>
                  <a:pt x="6552318" y="2006174"/>
                  <a:pt x="6543704" y="2004021"/>
                </a:cubicBezTo>
                <a:cubicBezTo>
                  <a:pt x="6548011" y="2006174"/>
                  <a:pt x="6552318" y="2008329"/>
                  <a:pt x="6556624" y="2008329"/>
                </a:cubicBezTo>
                <a:cubicBezTo>
                  <a:pt x="6569545" y="2014794"/>
                  <a:pt x="6604000" y="2025566"/>
                  <a:pt x="6567392" y="2021258"/>
                </a:cubicBezTo>
                <a:cubicBezTo>
                  <a:pt x="6532937" y="2019102"/>
                  <a:pt x="6496328" y="2006174"/>
                  <a:pt x="6457566" y="1997556"/>
                </a:cubicBezTo>
                <a:cubicBezTo>
                  <a:pt x="6457566" y="1997556"/>
                  <a:pt x="6457566" y="1997556"/>
                  <a:pt x="6384349" y="1982476"/>
                </a:cubicBezTo>
                <a:cubicBezTo>
                  <a:pt x="6334820" y="1969550"/>
                  <a:pt x="6278831" y="1965241"/>
                  <a:pt x="6227148" y="1954468"/>
                </a:cubicBezTo>
                <a:cubicBezTo>
                  <a:pt x="6220688" y="1952314"/>
                  <a:pt x="6216381" y="1952314"/>
                  <a:pt x="6209921" y="1952314"/>
                </a:cubicBezTo>
                <a:cubicBezTo>
                  <a:pt x="6156085" y="1943696"/>
                  <a:pt x="6104402" y="1932924"/>
                  <a:pt x="6048413" y="1926462"/>
                </a:cubicBezTo>
                <a:cubicBezTo>
                  <a:pt x="6011805" y="1924306"/>
                  <a:pt x="5973043" y="1917843"/>
                  <a:pt x="5932127" y="1913534"/>
                </a:cubicBezTo>
                <a:cubicBezTo>
                  <a:pt x="5911670" y="1909225"/>
                  <a:pt x="5918668" y="1908687"/>
                  <a:pt x="5933473" y="1909495"/>
                </a:cubicBezTo>
                <a:close/>
                <a:moveTo>
                  <a:pt x="5044151" y="1907933"/>
                </a:moveTo>
                <a:cubicBezTo>
                  <a:pt x="5050284" y="1907648"/>
                  <a:pt x="5055617" y="1907648"/>
                  <a:pt x="5056684" y="1908784"/>
                </a:cubicBezTo>
                <a:cubicBezTo>
                  <a:pt x="5060950" y="1913317"/>
                  <a:pt x="5035351" y="1915586"/>
                  <a:pt x="5022552" y="1917854"/>
                </a:cubicBezTo>
                <a:cubicBezTo>
                  <a:pt x="5003353" y="1922390"/>
                  <a:pt x="4992687" y="1922390"/>
                  <a:pt x="4992687" y="1920122"/>
                </a:cubicBezTo>
                <a:cubicBezTo>
                  <a:pt x="4992687" y="1917854"/>
                  <a:pt x="4996953" y="1913317"/>
                  <a:pt x="5026818" y="1908784"/>
                </a:cubicBezTo>
                <a:cubicBezTo>
                  <a:pt x="5031085" y="1908784"/>
                  <a:pt x="5038018" y="1908216"/>
                  <a:pt x="5044151" y="1907933"/>
                </a:cubicBezTo>
                <a:close/>
                <a:moveTo>
                  <a:pt x="5742897" y="1898999"/>
                </a:moveTo>
                <a:cubicBezTo>
                  <a:pt x="5779178" y="1898999"/>
                  <a:pt x="5816264" y="1900008"/>
                  <a:pt x="5854963" y="1903039"/>
                </a:cubicBezTo>
                <a:cubicBezTo>
                  <a:pt x="5870012" y="1905059"/>
                  <a:pt x="5872162" y="1907079"/>
                  <a:pt x="5857112" y="1907079"/>
                </a:cubicBezTo>
                <a:cubicBezTo>
                  <a:pt x="5827013" y="1907079"/>
                  <a:pt x="5799064" y="1907079"/>
                  <a:pt x="5764665" y="1905059"/>
                </a:cubicBezTo>
                <a:cubicBezTo>
                  <a:pt x="5764665" y="1919204"/>
                  <a:pt x="5682968" y="1909100"/>
                  <a:pt x="5637819" y="1911121"/>
                </a:cubicBezTo>
                <a:cubicBezTo>
                  <a:pt x="5596971" y="1909100"/>
                  <a:pt x="5553972" y="1911121"/>
                  <a:pt x="5495924" y="1913142"/>
                </a:cubicBezTo>
                <a:cubicBezTo>
                  <a:pt x="5541073" y="1898999"/>
                  <a:pt x="5601271" y="1905059"/>
                  <a:pt x="5637819" y="1901018"/>
                </a:cubicBezTo>
                <a:cubicBezTo>
                  <a:pt x="5637819" y="1901018"/>
                  <a:pt x="5635670" y="1901018"/>
                  <a:pt x="5635670" y="1901018"/>
                </a:cubicBezTo>
                <a:cubicBezTo>
                  <a:pt x="5671144" y="1900009"/>
                  <a:pt x="5706617" y="1898999"/>
                  <a:pt x="5742897" y="1898999"/>
                </a:cubicBezTo>
                <a:close/>
                <a:moveTo>
                  <a:pt x="6629990" y="1895710"/>
                </a:moveTo>
                <a:cubicBezTo>
                  <a:pt x="6640470" y="1895978"/>
                  <a:pt x="6662503" y="1899737"/>
                  <a:pt x="6696898" y="1907249"/>
                </a:cubicBezTo>
                <a:cubicBezTo>
                  <a:pt x="6714095" y="1913688"/>
                  <a:pt x="6733442" y="1917981"/>
                  <a:pt x="6750639" y="1924421"/>
                </a:cubicBezTo>
                <a:cubicBezTo>
                  <a:pt x="6812979" y="1943740"/>
                  <a:pt x="6879618" y="1963058"/>
                  <a:pt x="6935509" y="1988816"/>
                </a:cubicBezTo>
                <a:cubicBezTo>
                  <a:pt x="6937659" y="1988816"/>
                  <a:pt x="6937659" y="1988816"/>
                  <a:pt x="6939808" y="1990963"/>
                </a:cubicBezTo>
                <a:cubicBezTo>
                  <a:pt x="6948407" y="1993108"/>
                  <a:pt x="6957006" y="1997400"/>
                  <a:pt x="6965604" y="2001693"/>
                </a:cubicBezTo>
                <a:cubicBezTo>
                  <a:pt x="6969904" y="2001693"/>
                  <a:pt x="6969904" y="2001693"/>
                  <a:pt x="6974203" y="2003840"/>
                </a:cubicBezTo>
                <a:cubicBezTo>
                  <a:pt x="6974203" y="2003840"/>
                  <a:pt x="6974203" y="2003840"/>
                  <a:pt x="6982802" y="2005986"/>
                </a:cubicBezTo>
                <a:cubicBezTo>
                  <a:pt x="7012897" y="2012428"/>
                  <a:pt x="7053740" y="2031748"/>
                  <a:pt x="7094583" y="2046776"/>
                </a:cubicBezTo>
                <a:cubicBezTo>
                  <a:pt x="7083835" y="2042481"/>
                  <a:pt x="7073087" y="2036038"/>
                  <a:pt x="7066638" y="2029600"/>
                </a:cubicBezTo>
                <a:cubicBezTo>
                  <a:pt x="7092434" y="2040333"/>
                  <a:pt x="7118230" y="2053214"/>
                  <a:pt x="7144026" y="2063946"/>
                </a:cubicBezTo>
                <a:cubicBezTo>
                  <a:pt x="7184869" y="2083267"/>
                  <a:pt x="7227862" y="2100433"/>
                  <a:pt x="7266556" y="2121897"/>
                </a:cubicBezTo>
                <a:cubicBezTo>
                  <a:pt x="7266556" y="2121897"/>
                  <a:pt x="7266556" y="2121897"/>
                  <a:pt x="7378338" y="2179856"/>
                </a:cubicBezTo>
                <a:cubicBezTo>
                  <a:pt x="7414882" y="2199173"/>
                  <a:pt x="7449276" y="2220642"/>
                  <a:pt x="7485820" y="2242109"/>
                </a:cubicBezTo>
                <a:cubicBezTo>
                  <a:pt x="7550310" y="2282897"/>
                  <a:pt x="7625548" y="2334415"/>
                  <a:pt x="7696486" y="2381634"/>
                </a:cubicBezTo>
                <a:cubicBezTo>
                  <a:pt x="7711534" y="2392366"/>
                  <a:pt x="7728731" y="2405245"/>
                  <a:pt x="7743778" y="2415979"/>
                </a:cubicBezTo>
                <a:cubicBezTo>
                  <a:pt x="7745928" y="2415979"/>
                  <a:pt x="7748078" y="2418125"/>
                  <a:pt x="7750228" y="2420274"/>
                </a:cubicBezTo>
                <a:cubicBezTo>
                  <a:pt x="7784622" y="2446030"/>
                  <a:pt x="7825465" y="2471788"/>
                  <a:pt x="7859860" y="2499692"/>
                </a:cubicBezTo>
                <a:cubicBezTo>
                  <a:pt x="7866309" y="2506131"/>
                  <a:pt x="7877057" y="2516862"/>
                  <a:pt x="7889955" y="2527595"/>
                </a:cubicBezTo>
                <a:cubicBezTo>
                  <a:pt x="7909302" y="2544769"/>
                  <a:pt x="7932948" y="2561941"/>
                  <a:pt x="7952295" y="2579111"/>
                </a:cubicBezTo>
                <a:cubicBezTo>
                  <a:pt x="7963043" y="2585552"/>
                  <a:pt x="7975941" y="2594140"/>
                  <a:pt x="7984540" y="2602726"/>
                </a:cubicBezTo>
                <a:cubicBezTo>
                  <a:pt x="8014635" y="2628484"/>
                  <a:pt x="8040431" y="2654243"/>
                  <a:pt x="8066226" y="2686440"/>
                </a:cubicBezTo>
                <a:cubicBezTo>
                  <a:pt x="8055478" y="2677854"/>
                  <a:pt x="8049029" y="2673561"/>
                  <a:pt x="8040431" y="2667120"/>
                </a:cubicBezTo>
                <a:cubicBezTo>
                  <a:pt x="8104920" y="2722930"/>
                  <a:pt x="8167260" y="2783035"/>
                  <a:pt x="8229600" y="2843137"/>
                </a:cubicBezTo>
                <a:cubicBezTo>
                  <a:pt x="8212403" y="2828110"/>
                  <a:pt x="8195206" y="2813085"/>
                  <a:pt x="8178008" y="2798059"/>
                </a:cubicBezTo>
                <a:cubicBezTo>
                  <a:pt x="8152212" y="2770154"/>
                  <a:pt x="8122117" y="2744395"/>
                  <a:pt x="8094172" y="2718638"/>
                </a:cubicBezTo>
                <a:cubicBezTo>
                  <a:pt x="8072675" y="2695028"/>
                  <a:pt x="8053328" y="2684293"/>
                  <a:pt x="8046880" y="2688584"/>
                </a:cubicBezTo>
                <a:cubicBezTo>
                  <a:pt x="8012485" y="2658537"/>
                  <a:pt x="7978091" y="2628484"/>
                  <a:pt x="7941546" y="2600578"/>
                </a:cubicBezTo>
                <a:cubicBezTo>
                  <a:pt x="7943696" y="2600578"/>
                  <a:pt x="7943696" y="2600578"/>
                  <a:pt x="7943696" y="2600578"/>
                </a:cubicBezTo>
                <a:cubicBezTo>
                  <a:pt x="7945846" y="2600578"/>
                  <a:pt x="7943696" y="2596285"/>
                  <a:pt x="7939397" y="2591991"/>
                </a:cubicBezTo>
                <a:cubicBezTo>
                  <a:pt x="7939397" y="2591991"/>
                  <a:pt x="7939397" y="2591991"/>
                  <a:pt x="7842662" y="2514717"/>
                </a:cubicBezTo>
                <a:cubicBezTo>
                  <a:pt x="7842662" y="2514717"/>
                  <a:pt x="7842662" y="2514717"/>
                  <a:pt x="7743778" y="2443885"/>
                </a:cubicBezTo>
                <a:cubicBezTo>
                  <a:pt x="7717983" y="2428857"/>
                  <a:pt x="7690037" y="2385928"/>
                  <a:pt x="7664241" y="2394511"/>
                </a:cubicBezTo>
                <a:cubicBezTo>
                  <a:pt x="7647044" y="2400952"/>
                  <a:pt x="7616949" y="2370904"/>
                  <a:pt x="7593303" y="2360169"/>
                </a:cubicBezTo>
                <a:cubicBezTo>
                  <a:pt x="7573956" y="2336560"/>
                  <a:pt x="7537412" y="2319391"/>
                  <a:pt x="7509466" y="2302219"/>
                </a:cubicBezTo>
                <a:cubicBezTo>
                  <a:pt x="7509466" y="2302219"/>
                  <a:pt x="7509466" y="2302219"/>
                  <a:pt x="7466473" y="2276459"/>
                </a:cubicBezTo>
                <a:cubicBezTo>
                  <a:pt x="7447126" y="2263578"/>
                  <a:pt x="7440678" y="2263578"/>
                  <a:pt x="7438528" y="2267871"/>
                </a:cubicBezTo>
                <a:cubicBezTo>
                  <a:pt x="7438528" y="2267871"/>
                  <a:pt x="7438528" y="2267871"/>
                  <a:pt x="7376188" y="2231376"/>
                </a:cubicBezTo>
                <a:cubicBezTo>
                  <a:pt x="7376188" y="2231376"/>
                  <a:pt x="7376188" y="2231376"/>
                  <a:pt x="7288052" y="2186294"/>
                </a:cubicBezTo>
                <a:cubicBezTo>
                  <a:pt x="7298800" y="2192732"/>
                  <a:pt x="7307399" y="2197028"/>
                  <a:pt x="7315998" y="2203468"/>
                </a:cubicBezTo>
                <a:cubicBezTo>
                  <a:pt x="7307399" y="2199173"/>
                  <a:pt x="7298800" y="2194880"/>
                  <a:pt x="7288052" y="2188442"/>
                </a:cubicBezTo>
                <a:cubicBezTo>
                  <a:pt x="7279454" y="2184149"/>
                  <a:pt x="7270855" y="2179856"/>
                  <a:pt x="7260107" y="2173413"/>
                </a:cubicBezTo>
                <a:cubicBezTo>
                  <a:pt x="7242910" y="2164830"/>
                  <a:pt x="7225712" y="2154097"/>
                  <a:pt x="7208515" y="2143364"/>
                </a:cubicBezTo>
                <a:cubicBezTo>
                  <a:pt x="7204216" y="2141218"/>
                  <a:pt x="7202066" y="2139072"/>
                  <a:pt x="7199916" y="2136927"/>
                </a:cubicBezTo>
                <a:cubicBezTo>
                  <a:pt x="7204216" y="2139072"/>
                  <a:pt x="7206365" y="2139072"/>
                  <a:pt x="7208515" y="2139072"/>
                </a:cubicBezTo>
                <a:cubicBezTo>
                  <a:pt x="7234311" y="2156243"/>
                  <a:pt x="7294501" y="2179856"/>
                  <a:pt x="7315998" y="2194880"/>
                </a:cubicBezTo>
                <a:cubicBezTo>
                  <a:pt x="7324596" y="2199173"/>
                  <a:pt x="7333195" y="2205614"/>
                  <a:pt x="7339644" y="2207761"/>
                </a:cubicBezTo>
                <a:cubicBezTo>
                  <a:pt x="7341794" y="2209909"/>
                  <a:pt x="7343943" y="2212054"/>
                  <a:pt x="7343943" y="2212054"/>
                </a:cubicBezTo>
                <a:cubicBezTo>
                  <a:pt x="7352542" y="2216347"/>
                  <a:pt x="7363290" y="2222790"/>
                  <a:pt x="7371889" y="2227082"/>
                </a:cubicBezTo>
                <a:cubicBezTo>
                  <a:pt x="7386936" y="2233523"/>
                  <a:pt x="7404133" y="2239964"/>
                  <a:pt x="7421331" y="2248549"/>
                </a:cubicBezTo>
                <a:cubicBezTo>
                  <a:pt x="7404133" y="2239964"/>
                  <a:pt x="7386936" y="2229230"/>
                  <a:pt x="7369739" y="2218495"/>
                </a:cubicBezTo>
                <a:cubicBezTo>
                  <a:pt x="7339644" y="2201325"/>
                  <a:pt x="7305249" y="2186294"/>
                  <a:pt x="7279454" y="2169120"/>
                </a:cubicBezTo>
                <a:cubicBezTo>
                  <a:pt x="7279454" y="2169120"/>
                  <a:pt x="7279454" y="2169120"/>
                  <a:pt x="7279454" y="2166975"/>
                </a:cubicBezTo>
                <a:cubicBezTo>
                  <a:pt x="7245059" y="2147657"/>
                  <a:pt x="7210665" y="2128338"/>
                  <a:pt x="7176270" y="2113315"/>
                </a:cubicBezTo>
                <a:cubicBezTo>
                  <a:pt x="7174121" y="2111167"/>
                  <a:pt x="7171971" y="2111167"/>
                  <a:pt x="7171971" y="2109021"/>
                </a:cubicBezTo>
                <a:cubicBezTo>
                  <a:pt x="7146175" y="2098289"/>
                  <a:pt x="7120379" y="2087557"/>
                  <a:pt x="7096733" y="2076824"/>
                </a:cubicBezTo>
                <a:cubicBezTo>
                  <a:pt x="7094583" y="2076824"/>
                  <a:pt x="7094583" y="2076824"/>
                  <a:pt x="7094583" y="2076824"/>
                </a:cubicBezTo>
                <a:cubicBezTo>
                  <a:pt x="7079536" y="2070386"/>
                  <a:pt x="7064488" y="2063946"/>
                  <a:pt x="7051590" y="2057509"/>
                </a:cubicBezTo>
                <a:cubicBezTo>
                  <a:pt x="7051590" y="2057509"/>
                  <a:pt x="7051590" y="2057509"/>
                  <a:pt x="6926911" y="2012428"/>
                </a:cubicBezTo>
                <a:cubicBezTo>
                  <a:pt x="6886067" y="1997400"/>
                  <a:pt x="6845224" y="1984523"/>
                  <a:pt x="6802231" y="1971644"/>
                </a:cubicBezTo>
                <a:cubicBezTo>
                  <a:pt x="6802231" y="1971644"/>
                  <a:pt x="6802231" y="1971644"/>
                  <a:pt x="6782884" y="1965204"/>
                </a:cubicBezTo>
                <a:cubicBezTo>
                  <a:pt x="6748489" y="1954473"/>
                  <a:pt x="6711945" y="1943740"/>
                  <a:pt x="6677551" y="1930861"/>
                </a:cubicBezTo>
                <a:cubicBezTo>
                  <a:pt x="6668952" y="1926567"/>
                  <a:pt x="6641007" y="1915835"/>
                  <a:pt x="6643156" y="1911542"/>
                </a:cubicBezTo>
                <a:cubicBezTo>
                  <a:pt x="6643156" y="1911542"/>
                  <a:pt x="6645306" y="1911542"/>
                  <a:pt x="6651755" y="1911542"/>
                </a:cubicBezTo>
                <a:cubicBezTo>
                  <a:pt x="6651755" y="1911542"/>
                  <a:pt x="6651755" y="1911542"/>
                  <a:pt x="6632408" y="1905102"/>
                </a:cubicBezTo>
                <a:cubicBezTo>
                  <a:pt x="6620585" y="1898663"/>
                  <a:pt x="6619510" y="1895442"/>
                  <a:pt x="6629990" y="1895710"/>
                </a:cubicBezTo>
                <a:close/>
                <a:moveTo>
                  <a:pt x="6399212" y="1890638"/>
                </a:moveTo>
                <a:cubicBezTo>
                  <a:pt x="6448804" y="1901377"/>
                  <a:pt x="6496239" y="1909967"/>
                  <a:pt x="6543674" y="1922856"/>
                </a:cubicBezTo>
                <a:cubicBezTo>
                  <a:pt x="6595422" y="1940038"/>
                  <a:pt x="6627765" y="1942185"/>
                  <a:pt x="6664419" y="1950775"/>
                </a:cubicBezTo>
                <a:cubicBezTo>
                  <a:pt x="6664419" y="1950775"/>
                  <a:pt x="6664419" y="1950775"/>
                  <a:pt x="6681669" y="1957219"/>
                </a:cubicBezTo>
                <a:cubicBezTo>
                  <a:pt x="6683825" y="1957219"/>
                  <a:pt x="6685981" y="1959368"/>
                  <a:pt x="6688137" y="1961513"/>
                </a:cubicBezTo>
                <a:cubicBezTo>
                  <a:pt x="6675200" y="1959368"/>
                  <a:pt x="6677356" y="1961513"/>
                  <a:pt x="6685981" y="1963662"/>
                </a:cubicBezTo>
                <a:cubicBezTo>
                  <a:pt x="6640702" y="1952924"/>
                  <a:pt x="6597578" y="1940038"/>
                  <a:pt x="6554455" y="1927151"/>
                </a:cubicBezTo>
                <a:cubicBezTo>
                  <a:pt x="6550143" y="1927151"/>
                  <a:pt x="6547987" y="1925002"/>
                  <a:pt x="6543674" y="1925002"/>
                </a:cubicBezTo>
                <a:cubicBezTo>
                  <a:pt x="6504864" y="1916410"/>
                  <a:pt x="6463897" y="1905674"/>
                  <a:pt x="6422930" y="1897082"/>
                </a:cubicBezTo>
                <a:cubicBezTo>
                  <a:pt x="6414305" y="1894934"/>
                  <a:pt x="6405680" y="1892785"/>
                  <a:pt x="6399212" y="1890638"/>
                </a:cubicBezTo>
                <a:close/>
                <a:moveTo>
                  <a:pt x="6234662" y="1887453"/>
                </a:moveTo>
                <a:cubicBezTo>
                  <a:pt x="6303087" y="1898413"/>
                  <a:pt x="6382203" y="1911568"/>
                  <a:pt x="6442074" y="1933491"/>
                </a:cubicBezTo>
                <a:cubicBezTo>
                  <a:pt x="6405723" y="1929106"/>
                  <a:pt x="6375788" y="1918146"/>
                  <a:pt x="6347990" y="1911568"/>
                </a:cubicBezTo>
                <a:cubicBezTo>
                  <a:pt x="6347990" y="1911568"/>
                  <a:pt x="6347990" y="1911568"/>
                  <a:pt x="6326608" y="1909375"/>
                </a:cubicBezTo>
                <a:cubicBezTo>
                  <a:pt x="6296672" y="1900606"/>
                  <a:pt x="6253907" y="1896222"/>
                  <a:pt x="6232524" y="1889646"/>
                </a:cubicBezTo>
                <a:cubicBezTo>
                  <a:pt x="6232524" y="1887453"/>
                  <a:pt x="6232524" y="1887453"/>
                  <a:pt x="6234662" y="1887453"/>
                </a:cubicBezTo>
                <a:close/>
                <a:moveTo>
                  <a:pt x="9064624" y="1887438"/>
                </a:moveTo>
                <a:cubicBezTo>
                  <a:pt x="9122645" y="1941334"/>
                  <a:pt x="9187114" y="1988763"/>
                  <a:pt x="9236539" y="2053438"/>
                </a:cubicBezTo>
                <a:cubicBezTo>
                  <a:pt x="9240837" y="2059906"/>
                  <a:pt x="9238688" y="2062062"/>
                  <a:pt x="9227943" y="2055595"/>
                </a:cubicBezTo>
                <a:cubicBezTo>
                  <a:pt x="9172071" y="1999543"/>
                  <a:pt x="9105454" y="1945645"/>
                  <a:pt x="9064624" y="1887438"/>
                </a:cubicBezTo>
                <a:close/>
                <a:moveTo>
                  <a:pt x="6368965" y="1885168"/>
                </a:moveTo>
                <a:lnTo>
                  <a:pt x="6399212" y="1890640"/>
                </a:lnTo>
                <a:cubicBezTo>
                  <a:pt x="6390664" y="1888416"/>
                  <a:pt x="6382116" y="1888416"/>
                  <a:pt x="6373568" y="1886194"/>
                </a:cubicBezTo>
                <a:close/>
                <a:moveTo>
                  <a:pt x="5640577" y="1885072"/>
                </a:moveTo>
                <a:cubicBezTo>
                  <a:pt x="5683757" y="1887453"/>
                  <a:pt x="5765799" y="1882691"/>
                  <a:pt x="5765799" y="1887453"/>
                </a:cubicBezTo>
                <a:cubicBezTo>
                  <a:pt x="5765799" y="1896978"/>
                  <a:pt x="5683757" y="1889835"/>
                  <a:pt x="5638418" y="1889835"/>
                </a:cubicBezTo>
                <a:cubicBezTo>
                  <a:pt x="5597397" y="1887453"/>
                  <a:pt x="5554217" y="1889835"/>
                  <a:pt x="5495924" y="1892216"/>
                </a:cubicBezTo>
                <a:cubicBezTo>
                  <a:pt x="5541263" y="1885072"/>
                  <a:pt x="5601715" y="1885072"/>
                  <a:pt x="5640577" y="1885072"/>
                </a:cubicBezTo>
                <a:close/>
                <a:moveTo>
                  <a:pt x="6343649" y="1879525"/>
                </a:moveTo>
                <a:lnTo>
                  <a:pt x="6368965" y="1885168"/>
                </a:lnTo>
                <a:lnTo>
                  <a:pt x="6350060" y="1881749"/>
                </a:lnTo>
                <a:cubicBezTo>
                  <a:pt x="6350060" y="1881749"/>
                  <a:pt x="6350060" y="1881749"/>
                  <a:pt x="6343649" y="1879525"/>
                </a:cubicBezTo>
                <a:close/>
                <a:moveTo>
                  <a:pt x="9146823" y="1857310"/>
                </a:moveTo>
                <a:cubicBezTo>
                  <a:pt x="9146823" y="1857310"/>
                  <a:pt x="9146823" y="1857310"/>
                  <a:pt x="9198474" y="1900227"/>
                </a:cubicBezTo>
                <a:cubicBezTo>
                  <a:pt x="9204930" y="1906663"/>
                  <a:pt x="9211387" y="1913102"/>
                  <a:pt x="9217843" y="1917393"/>
                </a:cubicBezTo>
                <a:cubicBezTo>
                  <a:pt x="9230756" y="1921685"/>
                  <a:pt x="9166192" y="1857310"/>
                  <a:pt x="9209234" y="1893787"/>
                </a:cubicBezTo>
                <a:cubicBezTo>
                  <a:pt x="9247973" y="1925978"/>
                  <a:pt x="9252277" y="1938853"/>
                  <a:pt x="9250125" y="1943145"/>
                </a:cubicBezTo>
                <a:cubicBezTo>
                  <a:pt x="9250125" y="1943145"/>
                  <a:pt x="9250125" y="1943145"/>
                  <a:pt x="9303928" y="1988207"/>
                </a:cubicBezTo>
                <a:cubicBezTo>
                  <a:pt x="9327601" y="2016105"/>
                  <a:pt x="9331906" y="2022543"/>
                  <a:pt x="9297472" y="1994644"/>
                </a:cubicBezTo>
                <a:cubicBezTo>
                  <a:pt x="9306080" y="2005373"/>
                  <a:pt x="9318993" y="2018248"/>
                  <a:pt x="9329754" y="2028981"/>
                </a:cubicBezTo>
                <a:cubicBezTo>
                  <a:pt x="9334058" y="2033272"/>
                  <a:pt x="9336210" y="2035420"/>
                  <a:pt x="9340514" y="2037563"/>
                </a:cubicBezTo>
                <a:cubicBezTo>
                  <a:pt x="9340514" y="2037563"/>
                  <a:pt x="9340514" y="2037563"/>
                  <a:pt x="9445969" y="2140568"/>
                </a:cubicBezTo>
                <a:cubicBezTo>
                  <a:pt x="9476098" y="2168458"/>
                  <a:pt x="9506228" y="2194211"/>
                  <a:pt x="9538510" y="2232846"/>
                </a:cubicBezTo>
                <a:cubicBezTo>
                  <a:pt x="9529902" y="2228553"/>
                  <a:pt x="9521293" y="2222115"/>
                  <a:pt x="9512685" y="2213529"/>
                </a:cubicBezTo>
                <a:cubicBezTo>
                  <a:pt x="9532054" y="2237136"/>
                  <a:pt x="9551423" y="2258599"/>
                  <a:pt x="9551423" y="2262892"/>
                </a:cubicBezTo>
                <a:cubicBezTo>
                  <a:pt x="9553575" y="2284355"/>
                  <a:pt x="9506228" y="2226405"/>
                  <a:pt x="9486859" y="2215678"/>
                </a:cubicBezTo>
                <a:cubicBezTo>
                  <a:pt x="9426599" y="2153439"/>
                  <a:pt x="9366340" y="2089064"/>
                  <a:pt x="9308232" y="2024686"/>
                </a:cubicBezTo>
                <a:cubicBezTo>
                  <a:pt x="9301776" y="2018248"/>
                  <a:pt x="9297472" y="2011810"/>
                  <a:pt x="9291015" y="2005373"/>
                </a:cubicBezTo>
                <a:cubicBezTo>
                  <a:pt x="9260885" y="1975331"/>
                  <a:pt x="9228604" y="1943145"/>
                  <a:pt x="9196322" y="1913102"/>
                </a:cubicBezTo>
                <a:cubicBezTo>
                  <a:pt x="9174800" y="1891641"/>
                  <a:pt x="9136062" y="1859452"/>
                  <a:pt x="9146823" y="1857310"/>
                </a:cubicBezTo>
                <a:close/>
                <a:moveTo>
                  <a:pt x="6519958" y="1849352"/>
                </a:moveTo>
                <a:cubicBezTo>
                  <a:pt x="6519958" y="1849352"/>
                  <a:pt x="6519958" y="1849352"/>
                  <a:pt x="6614494" y="1874988"/>
                </a:cubicBezTo>
                <a:cubicBezTo>
                  <a:pt x="6614494" y="1874988"/>
                  <a:pt x="6614494" y="1874988"/>
                  <a:pt x="6689693" y="1894213"/>
                </a:cubicBezTo>
                <a:cubicBezTo>
                  <a:pt x="6728367" y="1907031"/>
                  <a:pt x="6769189" y="1919848"/>
                  <a:pt x="6807863" y="1932665"/>
                </a:cubicBezTo>
                <a:cubicBezTo>
                  <a:pt x="6841165" y="1942278"/>
                  <a:pt x="6873931" y="1953496"/>
                  <a:pt x="6906159" y="1965511"/>
                </a:cubicBezTo>
                <a:lnTo>
                  <a:pt x="6948994" y="1982474"/>
                </a:lnTo>
                <a:lnTo>
                  <a:pt x="6911192" y="1967250"/>
                </a:lnTo>
                <a:cubicBezTo>
                  <a:pt x="6898263" y="1962961"/>
                  <a:pt x="6887489" y="1958672"/>
                  <a:pt x="6876715" y="1952241"/>
                </a:cubicBezTo>
                <a:cubicBezTo>
                  <a:pt x="6863786" y="1945809"/>
                  <a:pt x="6848703" y="1941521"/>
                  <a:pt x="6835774" y="1935089"/>
                </a:cubicBezTo>
                <a:cubicBezTo>
                  <a:pt x="6837929" y="1937233"/>
                  <a:pt x="6840084" y="1935089"/>
                  <a:pt x="6842238" y="1937233"/>
                </a:cubicBezTo>
                <a:cubicBezTo>
                  <a:pt x="6842238" y="1937233"/>
                  <a:pt x="6842238" y="1937233"/>
                  <a:pt x="6844393" y="1937233"/>
                </a:cubicBezTo>
                <a:cubicBezTo>
                  <a:pt x="6893954" y="1947953"/>
                  <a:pt x="6941359" y="1967250"/>
                  <a:pt x="6990920" y="1986547"/>
                </a:cubicBezTo>
                <a:cubicBezTo>
                  <a:pt x="6990920" y="1986547"/>
                  <a:pt x="6990920" y="1986547"/>
                  <a:pt x="7068493" y="2018710"/>
                </a:cubicBezTo>
                <a:cubicBezTo>
                  <a:pt x="7094351" y="2029430"/>
                  <a:pt x="7118053" y="2040150"/>
                  <a:pt x="7143911" y="2050875"/>
                </a:cubicBezTo>
                <a:cubicBezTo>
                  <a:pt x="7143911" y="2050875"/>
                  <a:pt x="7143911" y="2050875"/>
                  <a:pt x="7234413" y="2089469"/>
                </a:cubicBezTo>
                <a:cubicBezTo>
                  <a:pt x="7251651" y="2098045"/>
                  <a:pt x="7266735" y="2106620"/>
                  <a:pt x="7281819" y="2113050"/>
                </a:cubicBezTo>
                <a:cubicBezTo>
                  <a:pt x="7314141" y="2121626"/>
                  <a:pt x="7348618" y="2140926"/>
                  <a:pt x="7385249" y="2158079"/>
                </a:cubicBezTo>
                <a:cubicBezTo>
                  <a:pt x="7385249" y="2158079"/>
                  <a:pt x="7385249" y="2158079"/>
                  <a:pt x="7389559" y="2158079"/>
                </a:cubicBezTo>
                <a:cubicBezTo>
                  <a:pt x="7393868" y="2164508"/>
                  <a:pt x="7402488" y="2166651"/>
                  <a:pt x="7406797" y="2170939"/>
                </a:cubicBezTo>
                <a:cubicBezTo>
                  <a:pt x="7408952" y="2170939"/>
                  <a:pt x="7408952" y="2173084"/>
                  <a:pt x="7408952" y="2173084"/>
                </a:cubicBezTo>
                <a:cubicBezTo>
                  <a:pt x="7417571" y="2177373"/>
                  <a:pt x="7426190" y="2181664"/>
                  <a:pt x="7432655" y="2185950"/>
                </a:cubicBezTo>
                <a:cubicBezTo>
                  <a:pt x="7434810" y="2188093"/>
                  <a:pt x="7439119" y="2190239"/>
                  <a:pt x="7439119" y="2194530"/>
                </a:cubicBezTo>
                <a:cubicBezTo>
                  <a:pt x="7443429" y="2196675"/>
                  <a:pt x="7443429" y="2198816"/>
                  <a:pt x="7445584" y="2200961"/>
                </a:cubicBezTo>
                <a:cubicBezTo>
                  <a:pt x="7445584" y="2200961"/>
                  <a:pt x="7443429" y="2200961"/>
                  <a:pt x="7441274" y="2200961"/>
                </a:cubicBezTo>
                <a:cubicBezTo>
                  <a:pt x="7477906" y="2213827"/>
                  <a:pt x="7516692" y="2235272"/>
                  <a:pt x="7553324" y="2261006"/>
                </a:cubicBezTo>
                <a:cubicBezTo>
                  <a:pt x="7553324" y="2263149"/>
                  <a:pt x="7553324" y="2265294"/>
                  <a:pt x="7553324" y="2265294"/>
                </a:cubicBezTo>
                <a:cubicBezTo>
                  <a:pt x="7518847" y="2245995"/>
                  <a:pt x="7484370" y="2226693"/>
                  <a:pt x="7449893" y="2207393"/>
                </a:cubicBezTo>
                <a:cubicBezTo>
                  <a:pt x="7430500" y="2196675"/>
                  <a:pt x="7411107" y="2185950"/>
                  <a:pt x="7396023" y="2181664"/>
                </a:cubicBezTo>
                <a:cubicBezTo>
                  <a:pt x="7357237" y="2158079"/>
                  <a:pt x="7318450" y="2138782"/>
                  <a:pt x="7279664" y="2117341"/>
                </a:cubicBezTo>
                <a:cubicBezTo>
                  <a:pt x="7253806" y="2106620"/>
                  <a:pt x="7223639" y="2089469"/>
                  <a:pt x="7197781" y="2080893"/>
                </a:cubicBezTo>
                <a:cubicBezTo>
                  <a:pt x="7178388" y="2070169"/>
                  <a:pt x="7154685" y="2061595"/>
                  <a:pt x="7133137" y="2050875"/>
                </a:cubicBezTo>
                <a:cubicBezTo>
                  <a:pt x="7096505" y="2038007"/>
                  <a:pt x="7055564" y="2014419"/>
                  <a:pt x="7016778" y="2007987"/>
                </a:cubicBezTo>
                <a:lnTo>
                  <a:pt x="7004328" y="2004448"/>
                </a:lnTo>
                <a:lnTo>
                  <a:pt x="7014526" y="2008686"/>
                </a:lnTo>
                <a:cubicBezTo>
                  <a:pt x="7035911" y="2017917"/>
                  <a:pt x="6994786" y="2003428"/>
                  <a:pt x="6994786" y="2005297"/>
                </a:cubicBezTo>
                <a:cubicBezTo>
                  <a:pt x="6934627" y="1981798"/>
                  <a:pt x="6874468" y="1956165"/>
                  <a:pt x="6810011" y="1939076"/>
                </a:cubicBezTo>
                <a:cubicBezTo>
                  <a:pt x="6801417" y="1934802"/>
                  <a:pt x="6794972" y="1932665"/>
                  <a:pt x="6794972" y="1930530"/>
                </a:cubicBezTo>
                <a:cubicBezTo>
                  <a:pt x="6758446" y="1919848"/>
                  <a:pt x="6724070" y="1909168"/>
                  <a:pt x="6689693" y="1896350"/>
                </a:cubicBezTo>
                <a:cubicBezTo>
                  <a:pt x="6687544" y="1896350"/>
                  <a:pt x="6685396" y="1896350"/>
                  <a:pt x="6683247" y="1896350"/>
                </a:cubicBezTo>
                <a:cubicBezTo>
                  <a:pt x="6644573" y="1887806"/>
                  <a:pt x="6601602" y="1872851"/>
                  <a:pt x="6565077" y="1866442"/>
                </a:cubicBezTo>
                <a:cubicBezTo>
                  <a:pt x="6530700" y="1857897"/>
                  <a:pt x="6513512" y="1851489"/>
                  <a:pt x="6519958" y="1849352"/>
                </a:cubicBezTo>
                <a:close/>
                <a:moveTo>
                  <a:pt x="6142037" y="1843014"/>
                </a:moveTo>
                <a:cubicBezTo>
                  <a:pt x="6152809" y="1844999"/>
                  <a:pt x="6165736" y="1846982"/>
                  <a:pt x="6176508" y="1846982"/>
                </a:cubicBezTo>
                <a:cubicBezTo>
                  <a:pt x="6185126" y="1848967"/>
                  <a:pt x="6193744" y="1848967"/>
                  <a:pt x="6202362" y="1850952"/>
                </a:cubicBezTo>
                <a:cubicBezTo>
                  <a:pt x="6182972" y="1846982"/>
                  <a:pt x="6161427" y="1844999"/>
                  <a:pt x="6142037" y="1843014"/>
                </a:cubicBezTo>
                <a:close/>
                <a:moveTo>
                  <a:pt x="5816599" y="1839828"/>
                </a:moveTo>
                <a:cubicBezTo>
                  <a:pt x="5816599" y="1839828"/>
                  <a:pt x="5816599" y="1839828"/>
                  <a:pt x="5934819" y="1848445"/>
                </a:cubicBezTo>
                <a:cubicBezTo>
                  <a:pt x="5967061" y="1850600"/>
                  <a:pt x="5999302" y="1854909"/>
                  <a:pt x="6031544" y="1857062"/>
                </a:cubicBezTo>
                <a:cubicBezTo>
                  <a:pt x="6059487" y="1869990"/>
                  <a:pt x="5975658" y="1854909"/>
                  <a:pt x="5958463" y="1854909"/>
                </a:cubicBezTo>
                <a:cubicBezTo>
                  <a:pt x="5949865" y="1852755"/>
                  <a:pt x="5943417" y="1852755"/>
                  <a:pt x="5934819" y="1852755"/>
                </a:cubicBezTo>
                <a:cubicBezTo>
                  <a:pt x="5820898" y="1844136"/>
                  <a:pt x="5820898" y="1846290"/>
                  <a:pt x="5816599" y="1839828"/>
                </a:cubicBezTo>
                <a:close/>
                <a:moveTo>
                  <a:pt x="7516812" y="1835748"/>
                </a:moveTo>
                <a:cubicBezTo>
                  <a:pt x="7544766" y="1827108"/>
                  <a:pt x="7587773" y="1865989"/>
                  <a:pt x="7624329" y="1883269"/>
                </a:cubicBezTo>
                <a:cubicBezTo>
                  <a:pt x="7673787" y="1902710"/>
                  <a:pt x="7714644" y="1928630"/>
                  <a:pt x="7753350" y="1958871"/>
                </a:cubicBezTo>
                <a:cubicBezTo>
                  <a:pt x="7712493" y="1948071"/>
                  <a:pt x="7665186" y="1915670"/>
                  <a:pt x="7622179" y="1894070"/>
                </a:cubicBezTo>
                <a:cubicBezTo>
                  <a:pt x="7622179" y="1891910"/>
                  <a:pt x="7622179" y="1889749"/>
                  <a:pt x="7622179" y="1889749"/>
                </a:cubicBezTo>
                <a:cubicBezTo>
                  <a:pt x="7622179" y="1889749"/>
                  <a:pt x="7622179" y="1889749"/>
                  <a:pt x="7516812" y="1835748"/>
                </a:cubicBezTo>
                <a:close/>
                <a:moveTo>
                  <a:pt x="7980362" y="1831879"/>
                </a:moveTo>
                <a:cubicBezTo>
                  <a:pt x="7997666" y="1840438"/>
                  <a:pt x="8014970" y="1853275"/>
                  <a:pt x="8032273" y="1863974"/>
                </a:cubicBezTo>
                <a:cubicBezTo>
                  <a:pt x="8023622" y="1855416"/>
                  <a:pt x="8012807" y="1848997"/>
                  <a:pt x="8001992" y="1840438"/>
                </a:cubicBezTo>
                <a:cubicBezTo>
                  <a:pt x="8051740" y="1863974"/>
                  <a:pt x="8088511" y="1891789"/>
                  <a:pt x="8153400" y="1930304"/>
                </a:cubicBezTo>
                <a:cubicBezTo>
                  <a:pt x="8118792" y="1917465"/>
                  <a:pt x="8092837" y="1902488"/>
                  <a:pt x="8069044" y="1887510"/>
                </a:cubicBezTo>
                <a:cubicBezTo>
                  <a:pt x="8079859" y="1893929"/>
                  <a:pt x="8090674" y="1902488"/>
                  <a:pt x="8099326" y="1908907"/>
                </a:cubicBezTo>
                <a:cubicBezTo>
                  <a:pt x="8099326" y="1908907"/>
                  <a:pt x="8099326" y="1908907"/>
                  <a:pt x="7980362" y="1834018"/>
                </a:cubicBezTo>
                <a:cubicBezTo>
                  <a:pt x="7980362" y="1831879"/>
                  <a:pt x="7980362" y="1831879"/>
                  <a:pt x="7980362" y="1831879"/>
                </a:cubicBezTo>
                <a:close/>
                <a:moveTo>
                  <a:pt x="5162549" y="1827126"/>
                </a:moveTo>
                <a:cubicBezTo>
                  <a:pt x="5162549" y="1827126"/>
                  <a:pt x="5162549" y="1827126"/>
                  <a:pt x="5045074" y="1844589"/>
                </a:cubicBezTo>
                <a:cubicBezTo>
                  <a:pt x="5045074" y="1842407"/>
                  <a:pt x="5045074" y="1842407"/>
                  <a:pt x="5045074" y="1842407"/>
                </a:cubicBezTo>
                <a:cubicBezTo>
                  <a:pt x="5085656" y="1835857"/>
                  <a:pt x="5130510" y="1827126"/>
                  <a:pt x="5162549" y="1827126"/>
                </a:cubicBezTo>
                <a:close/>
                <a:moveTo>
                  <a:pt x="8467626" y="1796795"/>
                </a:moveTo>
                <a:cubicBezTo>
                  <a:pt x="8468231" y="1796287"/>
                  <a:pt x="8470246" y="1796486"/>
                  <a:pt x="8474008" y="1797553"/>
                </a:cubicBezTo>
                <a:cubicBezTo>
                  <a:pt x="8499806" y="1814617"/>
                  <a:pt x="8523453" y="1831684"/>
                  <a:pt x="8547100" y="1850882"/>
                </a:cubicBezTo>
                <a:cubicBezTo>
                  <a:pt x="8547100" y="1850882"/>
                  <a:pt x="8547100" y="1850882"/>
                  <a:pt x="8547100" y="1857283"/>
                </a:cubicBezTo>
                <a:cubicBezTo>
                  <a:pt x="8528289" y="1838617"/>
                  <a:pt x="8463394" y="1800352"/>
                  <a:pt x="8467626" y="1796795"/>
                </a:cubicBezTo>
                <a:close/>
                <a:moveTo>
                  <a:pt x="5545828" y="1795434"/>
                </a:moveTo>
                <a:cubicBezTo>
                  <a:pt x="5569470" y="1795434"/>
                  <a:pt x="5593112" y="1795434"/>
                  <a:pt x="5616755" y="1795434"/>
                </a:cubicBezTo>
                <a:cubicBezTo>
                  <a:pt x="5616755" y="1795434"/>
                  <a:pt x="5616755" y="1795434"/>
                  <a:pt x="5618904" y="1795434"/>
                </a:cubicBezTo>
                <a:cubicBezTo>
                  <a:pt x="5618904" y="1795434"/>
                  <a:pt x="5618904" y="1795434"/>
                  <a:pt x="5674785" y="1795434"/>
                </a:cubicBezTo>
                <a:cubicBezTo>
                  <a:pt x="5674785" y="1795434"/>
                  <a:pt x="5674785" y="1795434"/>
                  <a:pt x="5674785" y="1797566"/>
                </a:cubicBezTo>
                <a:cubicBezTo>
                  <a:pt x="5674785" y="1797566"/>
                  <a:pt x="5674785" y="1797566"/>
                  <a:pt x="5752159" y="1797566"/>
                </a:cubicBezTo>
                <a:cubicBezTo>
                  <a:pt x="5752159" y="1797566"/>
                  <a:pt x="5752159" y="1797566"/>
                  <a:pt x="5765055" y="1797566"/>
                </a:cubicBezTo>
                <a:cubicBezTo>
                  <a:pt x="5780100" y="1797566"/>
                  <a:pt x="5799443" y="1797566"/>
                  <a:pt x="5818787" y="1797566"/>
                </a:cubicBezTo>
                <a:cubicBezTo>
                  <a:pt x="5818787" y="1797566"/>
                  <a:pt x="5818787" y="1797566"/>
                  <a:pt x="5894012" y="1801829"/>
                </a:cubicBezTo>
                <a:cubicBezTo>
                  <a:pt x="5894012" y="1801829"/>
                  <a:pt x="5894012" y="1801829"/>
                  <a:pt x="5939147" y="1803961"/>
                </a:cubicBezTo>
                <a:cubicBezTo>
                  <a:pt x="5943445" y="1806091"/>
                  <a:pt x="5949893" y="1806091"/>
                  <a:pt x="5956341" y="1806091"/>
                </a:cubicBezTo>
                <a:cubicBezTo>
                  <a:pt x="5956341" y="1806091"/>
                  <a:pt x="5956341" y="1806091"/>
                  <a:pt x="5958490" y="1806091"/>
                </a:cubicBezTo>
                <a:cubicBezTo>
                  <a:pt x="5964938" y="1806091"/>
                  <a:pt x="5969237" y="1808221"/>
                  <a:pt x="5975684" y="1808221"/>
                </a:cubicBezTo>
                <a:cubicBezTo>
                  <a:pt x="5995028" y="1810358"/>
                  <a:pt x="6016521" y="1812488"/>
                  <a:pt x="6035864" y="1814617"/>
                </a:cubicBezTo>
                <a:cubicBezTo>
                  <a:pt x="6065954" y="1816751"/>
                  <a:pt x="6096044" y="1821015"/>
                  <a:pt x="6123985" y="1823145"/>
                </a:cubicBezTo>
                <a:lnTo>
                  <a:pt x="6126770" y="1823145"/>
                </a:lnTo>
                <a:lnTo>
                  <a:pt x="6089934" y="1818872"/>
                </a:lnTo>
                <a:cubicBezTo>
                  <a:pt x="6066216" y="1814745"/>
                  <a:pt x="6033873" y="1812681"/>
                  <a:pt x="6016624" y="1806490"/>
                </a:cubicBezTo>
                <a:cubicBezTo>
                  <a:pt x="6016624" y="1806490"/>
                  <a:pt x="6016624" y="1806490"/>
                  <a:pt x="6085621" y="1814745"/>
                </a:cubicBezTo>
                <a:cubicBezTo>
                  <a:pt x="6107183" y="1818872"/>
                  <a:pt x="6152462" y="1818872"/>
                  <a:pt x="6161087" y="1827128"/>
                </a:cubicBezTo>
                <a:lnTo>
                  <a:pt x="6139468" y="1824619"/>
                </a:lnTo>
                <a:lnTo>
                  <a:pt x="6287330" y="1848730"/>
                </a:lnTo>
                <a:cubicBezTo>
                  <a:pt x="6250792" y="1846598"/>
                  <a:pt x="6214254" y="1844464"/>
                  <a:pt x="6175567" y="1840201"/>
                </a:cubicBezTo>
                <a:cubicBezTo>
                  <a:pt x="6134731" y="1833804"/>
                  <a:pt x="6089596" y="1825279"/>
                  <a:pt x="6046611" y="1827409"/>
                </a:cubicBezTo>
                <a:cubicBezTo>
                  <a:pt x="6059506" y="1831672"/>
                  <a:pt x="6072402" y="1831672"/>
                  <a:pt x="6085298" y="1833804"/>
                </a:cubicBezTo>
                <a:cubicBezTo>
                  <a:pt x="6072402" y="1833804"/>
                  <a:pt x="6059506" y="1831672"/>
                  <a:pt x="6046611" y="1831672"/>
                </a:cubicBezTo>
                <a:cubicBezTo>
                  <a:pt x="6072402" y="1835937"/>
                  <a:pt x="6098193" y="1840201"/>
                  <a:pt x="6123985" y="1842335"/>
                </a:cubicBezTo>
                <a:cubicBezTo>
                  <a:pt x="6149776" y="1846598"/>
                  <a:pt x="6175567" y="1850860"/>
                  <a:pt x="6201359" y="1855124"/>
                </a:cubicBezTo>
                <a:cubicBezTo>
                  <a:pt x="6235747" y="1859387"/>
                  <a:pt x="6270136" y="1863651"/>
                  <a:pt x="6302375" y="1870045"/>
                </a:cubicBezTo>
                <a:cubicBezTo>
                  <a:pt x="6293778" y="1870045"/>
                  <a:pt x="6283032" y="1867916"/>
                  <a:pt x="6274434" y="1867916"/>
                </a:cubicBezTo>
                <a:cubicBezTo>
                  <a:pt x="6274434" y="1867916"/>
                  <a:pt x="6274434" y="1867916"/>
                  <a:pt x="6207807" y="1857256"/>
                </a:cubicBezTo>
                <a:cubicBezTo>
                  <a:pt x="6078850" y="1838068"/>
                  <a:pt x="5945594" y="1823145"/>
                  <a:pt x="5814488" y="1818884"/>
                </a:cubicBezTo>
                <a:cubicBezTo>
                  <a:pt x="5788697" y="1816751"/>
                  <a:pt x="5758607" y="1814617"/>
                  <a:pt x="5739264" y="1812488"/>
                </a:cubicBezTo>
                <a:cubicBezTo>
                  <a:pt x="5730666" y="1810358"/>
                  <a:pt x="5722069" y="1810358"/>
                  <a:pt x="5713472" y="1810358"/>
                </a:cubicBezTo>
                <a:cubicBezTo>
                  <a:pt x="5707024" y="1810358"/>
                  <a:pt x="5698427" y="1810358"/>
                  <a:pt x="5689830" y="1808221"/>
                </a:cubicBezTo>
                <a:cubicBezTo>
                  <a:pt x="5683382" y="1808221"/>
                  <a:pt x="5674785" y="1808221"/>
                  <a:pt x="5666188" y="1808221"/>
                </a:cubicBezTo>
                <a:cubicBezTo>
                  <a:pt x="5648994" y="1806091"/>
                  <a:pt x="5636098" y="1806091"/>
                  <a:pt x="5618904" y="1806091"/>
                </a:cubicBezTo>
                <a:cubicBezTo>
                  <a:pt x="5599560" y="1806091"/>
                  <a:pt x="5580217" y="1806091"/>
                  <a:pt x="5560873" y="1806091"/>
                </a:cubicBezTo>
                <a:cubicBezTo>
                  <a:pt x="5556575" y="1806091"/>
                  <a:pt x="5552276" y="1806091"/>
                  <a:pt x="5547978" y="1806091"/>
                </a:cubicBezTo>
                <a:cubicBezTo>
                  <a:pt x="5472753" y="1806091"/>
                  <a:pt x="5395379" y="1810358"/>
                  <a:pt x="5318005" y="1814617"/>
                </a:cubicBezTo>
                <a:cubicBezTo>
                  <a:pt x="5330900" y="1814617"/>
                  <a:pt x="5343796" y="1814617"/>
                  <a:pt x="5354542" y="1814617"/>
                </a:cubicBezTo>
                <a:cubicBezTo>
                  <a:pt x="5354542" y="1814617"/>
                  <a:pt x="5354542" y="1814617"/>
                  <a:pt x="5339497" y="1829540"/>
                </a:cubicBezTo>
                <a:cubicBezTo>
                  <a:pt x="5324452" y="1831672"/>
                  <a:pt x="5309407" y="1831672"/>
                  <a:pt x="5296512" y="1833804"/>
                </a:cubicBezTo>
                <a:cubicBezTo>
                  <a:pt x="5292213" y="1827409"/>
                  <a:pt x="5283616" y="1821015"/>
                  <a:pt x="5307258" y="1816751"/>
                </a:cubicBezTo>
                <a:cubicBezTo>
                  <a:pt x="5279318" y="1818884"/>
                  <a:pt x="5249228" y="1818884"/>
                  <a:pt x="5221287" y="1821015"/>
                </a:cubicBezTo>
                <a:cubicBezTo>
                  <a:pt x="5238481" y="1812488"/>
                  <a:pt x="5290064" y="1814617"/>
                  <a:pt x="5326602" y="1810358"/>
                </a:cubicBezTo>
                <a:cubicBezTo>
                  <a:pt x="5365289" y="1806091"/>
                  <a:pt x="5406125" y="1803961"/>
                  <a:pt x="5446961" y="1801829"/>
                </a:cubicBezTo>
                <a:cubicBezTo>
                  <a:pt x="5446961" y="1801829"/>
                  <a:pt x="5449111" y="1801829"/>
                  <a:pt x="5449111" y="1801829"/>
                </a:cubicBezTo>
                <a:cubicBezTo>
                  <a:pt x="5451260" y="1801829"/>
                  <a:pt x="5453409" y="1799694"/>
                  <a:pt x="5455559" y="1799694"/>
                </a:cubicBezTo>
                <a:cubicBezTo>
                  <a:pt x="5455559" y="1799694"/>
                  <a:pt x="5457708" y="1801829"/>
                  <a:pt x="5459857" y="1799694"/>
                </a:cubicBezTo>
                <a:cubicBezTo>
                  <a:pt x="5462006" y="1799694"/>
                  <a:pt x="5464156" y="1799694"/>
                  <a:pt x="5468454" y="1799694"/>
                </a:cubicBezTo>
                <a:cubicBezTo>
                  <a:pt x="5470604" y="1799694"/>
                  <a:pt x="5470604" y="1799694"/>
                  <a:pt x="5472753" y="1799694"/>
                </a:cubicBezTo>
                <a:cubicBezTo>
                  <a:pt x="5496395" y="1799694"/>
                  <a:pt x="5520037" y="1797566"/>
                  <a:pt x="5545828" y="1797566"/>
                </a:cubicBezTo>
                <a:cubicBezTo>
                  <a:pt x="5545828" y="1797566"/>
                  <a:pt x="5545828" y="1797566"/>
                  <a:pt x="5545828" y="1795434"/>
                </a:cubicBezTo>
                <a:close/>
                <a:moveTo>
                  <a:pt x="5762624" y="1790616"/>
                </a:moveTo>
                <a:cubicBezTo>
                  <a:pt x="5822913" y="1792733"/>
                  <a:pt x="5881048" y="1792733"/>
                  <a:pt x="5943490" y="1799082"/>
                </a:cubicBezTo>
                <a:cubicBezTo>
                  <a:pt x="5949949" y="1801199"/>
                  <a:pt x="5947796" y="1803315"/>
                  <a:pt x="5939183" y="1803315"/>
                </a:cubicBezTo>
                <a:cubicBezTo>
                  <a:pt x="5881048" y="1799082"/>
                  <a:pt x="5816453" y="1796965"/>
                  <a:pt x="5762624" y="1790616"/>
                </a:cubicBezTo>
                <a:close/>
                <a:moveTo>
                  <a:pt x="5351462" y="1787454"/>
                </a:moveTo>
                <a:cubicBezTo>
                  <a:pt x="5351462" y="1787454"/>
                  <a:pt x="5351462" y="1787454"/>
                  <a:pt x="5336427" y="1793169"/>
                </a:cubicBezTo>
                <a:cubicBezTo>
                  <a:pt x="5321393" y="1795074"/>
                  <a:pt x="5306358" y="1795074"/>
                  <a:pt x="5291324" y="1796977"/>
                </a:cubicBezTo>
                <a:cubicBezTo>
                  <a:pt x="5287028" y="1795074"/>
                  <a:pt x="5278437" y="1791263"/>
                  <a:pt x="5306358" y="1789359"/>
                </a:cubicBezTo>
                <a:cubicBezTo>
                  <a:pt x="5319245" y="1787454"/>
                  <a:pt x="5336427" y="1787454"/>
                  <a:pt x="5351462" y="1787454"/>
                </a:cubicBezTo>
                <a:close/>
                <a:moveTo>
                  <a:pt x="5968554" y="1776352"/>
                </a:moveTo>
                <a:cubicBezTo>
                  <a:pt x="5975295" y="1776352"/>
                  <a:pt x="5985541" y="1776889"/>
                  <a:pt x="5990933" y="1776889"/>
                </a:cubicBezTo>
                <a:cubicBezTo>
                  <a:pt x="5990933" y="1776889"/>
                  <a:pt x="5990933" y="1776889"/>
                  <a:pt x="6141927" y="1791924"/>
                </a:cubicBezTo>
                <a:cubicBezTo>
                  <a:pt x="6169969" y="1796220"/>
                  <a:pt x="6217425" y="1804811"/>
                  <a:pt x="6221739" y="1804811"/>
                </a:cubicBezTo>
                <a:cubicBezTo>
                  <a:pt x="6232524" y="1811255"/>
                  <a:pt x="6178597" y="1802663"/>
                  <a:pt x="6163498" y="1802663"/>
                </a:cubicBezTo>
                <a:cubicBezTo>
                  <a:pt x="6096629" y="1794072"/>
                  <a:pt x="6031917" y="1787629"/>
                  <a:pt x="5967205" y="1779037"/>
                </a:cubicBezTo>
                <a:cubicBezTo>
                  <a:pt x="5958577" y="1776889"/>
                  <a:pt x="5961813" y="1776352"/>
                  <a:pt x="5968554" y="1776352"/>
                </a:cubicBezTo>
                <a:close/>
                <a:moveTo>
                  <a:pt x="7016749" y="1771551"/>
                </a:moveTo>
                <a:cubicBezTo>
                  <a:pt x="7111435" y="1797458"/>
                  <a:pt x="7191057" y="1829844"/>
                  <a:pt x="7272831" y="1862227"/>
                </a:cubicBezTo>
                <a:cubicBezTo>
                  <a:pt x="7307262" y="1879499"/>
                  <a:pt x="7259919" y="1864387"/>
                  <a:pt x="7242704" y="1860069"/>
                </a:cubicBezTo>
                <a:cubicBezTo>
                  <a:pt x="7242704" y="1860069"/>
                  <a:pt x="7242704" y="1860069"/>
                  <a:pt x="7195361" y="1840638"/>
                </a:cubicBezTo>
                <a:cubicBezTo>
                  <a:pt x="7160930" y="1832001"/>
                  <a:pt x="7128650" y="1814729"/>
                  <a:pt x="7096371" y="1801776"/>
                </a:cubicBezTo>
                <a:cubicBezTo>
                  <a:pt x="7074852" y="1793140"/>
                  <a:pt x="7053332" y="1784505"/>
                  <a:pt x="7016749" y="1771551"/>
                </a:cubicBezTo>
                <a:close/>
                <a:moveTo>
                  <a:pt x="7386637" y="1754115"/>
                </a:moveTo>
                <a:cubicBezTo>
                  <a:pt x="7386637" y="1754115"/>
                  <a:pt x="7386637" y="1754115"/>
                  <a:pt x="7513637" y="1812284"/>
                </a:cubicBezTo>
                <a:cubicBezTo>
                  <a:pt x="7511484" y="1812284"/>
                  <a:pt x="7511484" y="1812284"/>
                  <a:pt x="7511484" y="1814440"/>
                </a:cubicBezTo>
                <a:lnTo>
                  <a:pt x="7461976" y="1792894"/>
                </a:lnTo>
                <a:cubicBezTo>
                  <a:pt x="7436145" y="1779970"/>
                  <a:pt x="7401705" y="1767043"/>
                  <a:pt x="7386637" y="1754115"/>
                </a:cubicBezTo>
                <a:close/>
                <a:moveTo>
                  <a:pt x="9292981" y="1696640"/>
                </a:moveTo>
                <a:cubicBezTo>
                  <a:pt x="9292981" y="1696640"/>
                  <a:pt x="9292981" y="1696640"/>
                  <a:pt x="9351095" y="1737412"/>
                </a:cubicBezTo>
                <a:cubicBezTo>
                  <a:pt x="9357552" y="1743849"/>
                  <a:pt x="9364010" y="1748140"/>
                  <a:pt x="9372619" y="1754579"/>
                </a:cubicBezTo>
                <a:cubicBezTo>
                  <a:pt x="9387686" y="1756725"/>
                  <a:pt x="9323114" y="1685907"/>
                  <a:pt x="9370467" y="1720250"/>
                </a:cubicBezTo>
                <a:cubicBezTo>
                  <a:pt x="9415667" y="1750284"/>
                  <a:pt x="9413514" y="1769601"/>
                  <a:pt x="9407057" y="1778186"/>
                </a:cubicBezTo>
                <a:cubicBezTo>
                  <a:pt x="9407057" y="1778186"/>
                  <a:pt x="9407057" y="1778186"/>
                  <a:pt x="9467324" y="1823250"/>
                </a:cubicBezTo>
                <a:cubicBezTo>
                  <a:pt x="9491000" y="1855442"/>
                  <a:pt x="9491000" y="1864027"/>
                  <a:pt x="9454410" y="1833982"/>
                </a:cubicBezTo>
                <a:cubicBezTo>
                  <a:pt x="9486695" y="1887632"/>
                  <a:pt x="9549114" y="1939137"/>
                  <a:pt x="9596467" y="1990639"/>
                </a:cubicBezTo>
                <a:cubicBezTo>
                  <a:pt x="9611533" y="2003511"/>
                  <a:pt x="9622295" y="2016392"/>
                  <a:pt x="9626600" y="2029269"/>
                </a:cubicBezTo>
                <a:cubicBezTo>
                  <a:pt x="9624448" y="2033564"/>
                  <a:pt x="9615838" y="2029269"/>
                  <a:pt x="9598619" y="2014245"/>
                </a:cubicBezTo>
                <a:cubicBezTo>
                  <a:pt x="9546962" y="1958449"/>
                  <a:pt x="9493152" y="1911237"/>
                  <a:pt x="9437191" y="1857590"/>
                </a:cubicBezTo>
                <a:cubicBezTo>
                  <a:pt x="9409210" y="1823250"/>
                  <a:pt x="9374772" y="1791062"/>
                  <a:pt x="9340333" y="1756725"/>
                </a:cubicBezTo>
                <a:cubicBezTo>
                  <a:pt x="9320962" y="1735265"/>
                  <a:pt x="9275762" y="1703080"/>
                  <a:pt x="9292981" y="1696640"/>
                </a:cubicBezTo>
                <a:close/>
                <a:moveTo>
                  <a:pt x="6556472" y="1695372"/>
                </a:moveTo>
                <a:cubicBezTo>
                  <a:pt x="6556472" y="1695372"/>
                  <a:pt x="6556472" y="1695372"/>
                  <a:pt x="6655336" y="1723050"/>
                </a:cubicBezTo>
                <a:lnTo>
                  <a:pt x="6734858" y="1744339"/>
                </a:lnTo>
                <a:cubicBezTo>
                  <a:pt x="6775693" y="1757114"/>
                  <a:pt x="6816529" y="1769890"/>
                  <a:pt x="6857364" y="1784794"/>
                </a:cubicBezTo>
                <a:cubicBezTo>
                  <a:pt x="6926139" y="1803956"/>
                  <a:pt x="6994915" y="1829504"/>
                  <a:pt x="7059392" y="1855054"/>
                </a:cubicBezTo>
                <a:cubicBezTo>
                  <a:pt x="7108824" y="1876345"/>
                  <a:pt x="7050795" y="1859313"/>
                  <a:pt x="7050795" y="1863570"/>
                </a:cubicBezTo>
                <a:cubicBezTo>
                  <a:pt x="6986318" y="1838020"/>
                  <a:pt x="6923990" y="1814601"/>
                  <a:pt x="6859513" y="1793310"/>
                </a:cubicBezTo>
                <a:cubicBezTo>
                  <a:pt x="6850916" y="1791180"/>
                  <a:pt x="6844469" y="1786924"/>
                  <a:pt x="6842319" y="1784794"/>
                </a:cubicBezTo>
                <a:cubicBezTo>
                  <a:pt x="6805782" y="1776277"/>
                  <a:pt x="6769246" y="1763501"/>
                  <a:pt x="6732709" y="1748598"/>
                </a:cubicBezTo>
                <a:cubicBezTo>
                  <a:pt x="6730559" y="1748598"/>
                  <a:pt x="6730559" y="1748598"/>
                  <a:pt x="6726261" y="1748598"/>
                </a:cubicBezTo>
                <a:cubicBezTo>
                  <a:pt x="6685426" y="1740082"/>
                  <a:pt x="6642441" y="1725180"/>
                  <a:pt x="6601606" y="1718791"/>
                </a:cubicBezTo>
                <a:cubicBezTo>
                  <a:pt x="6569367" y="1710276"/>
                  <a:pt x="6550024" y="1701760"/>
                  <a:pt x="6556472" y="1695372"/>
                </a:cubicBezTo>
                <a:close/>
                <a:moveTo>
                  <a:pt x="5766997" y="1687434"/>
                </a:moveTo>
                <a:cubicBezTo>
                  <a:pt x="5829396" y="1689591"/>
                  <a:pt x="5889643" y="1687434"/>
                  <a:pt x="5952041" y="1698217"/>
                </a:cubicBezTo>
                <a:cubicBezTo>
                  <a:pt x="5954193" y="1700373"/>
                  <a:pt x="5956345" y="1700373"/>
                  <a:pt x="5954193" y="1702530"/>
                </a:cubicBezTo>
                <a:cubicBezTo>
                  <a:pt x="5982165" y="1702530"/>
                  <a:pt x="6010137" y="1702530"/>
                  <a:pt x="6042412" y="1706841"/>
                </a:cubicBezTo>
                <a:cubicBezTo>
                  <a:pt x="6038108" y="1706841"/>
                  <a:pt x="6031654" y="1704684"/>
                  <a:pt x="6029502" y="1702530"/>
                </a:cubicBezTo>
                <a:cubicBezTo>
                  <a:pt x="6029502" y="1702530"/>
                  <a:pt x="6029502" y="1702530"/>
                  <a:pt x="6098356" y="1708997"/>
                </a:cubicBezTo>
                <a:cubicBezTo>
                  <a:pt x="6122024" y="1715466"/>
                  <a:pt x="6169361" y="1713309"/>
                  <a:pt x="6173664" y="1726244"/>
                </a:cubicBezTo>
                <a:cubicBezTo>
                  <a:pt x="6165058" y="1726244"/>
                  <a:pt x="6154299" y="1726244"/>
                  <a:pt x="6145692" y="1724088"/>
                </a:cubicBezTo>
                <a:cubicBezTo>
                  <a:pt x="6149996" y="1726244"/>
                  <a:pt x="6156451" y="1726244"/>
                  <a:pt x="6160754" y="1726244"/>
                </a:cubicBezTo>
                <a:cubicBezTo>
                  <a:pt x="6210243" y="1732713"/>
                  <a:pt x="6257580" y="1741337"/>
                  <a:pt x="6307068" y="1749961"/>
                </a:cubicBezTo>
                <a:cubicBezTo>
                  <a:pt x="6330737" y="1754274"/>
                  <a:pt x="6354405" y="1758586"/>
                  <a:pt x="6375922" y="1765053"/>
                </a:cubicBezTo>
                <a:cubicBezTo>
                  <a:pt x="6390984" y="1767211"/>
                  <a:pt x="6406046" y="1769367"/>
                  <a:pt x="6423259" y="1771525"/>
                </a:cubicBezTo>
                <a:cubicBezTo>
                  <a:pt x="6464141" y="1780149"/>
                  <a:pt x="6507174" y="1788774"/>
                  <a:pt x="6548056" y="1801710"/>
                </a:cubicBezTo>
                <a:cubicBezTo>
                  <a:pt x="6537298" y="1799553"/>
                  <a:pt x="6528691" y="1799553"/>
                  <a:pt x="6522236" y="1799553"/>
                </a:cubicBezTo>
                <a:cubicBezTo>
                  <a:pt x="6522236" y="1799553"/>
                  <a:pt x="6522236" y="1799553"/>
                  <a:pt x="6492113" y="1793085"/>
                </a:cubicBezTo>
                <a:cubicBezTo>
                  <a:pt x="6500719" y="1795241"/>
                  <a:pt x="6511478" y="1797397"/>
                  <a:pt x="6517933" y="1799553"/>
                </a:cubicBezTo>
                <a:cubicBezTo>
                  <a:pt x="6522236" y="1801710"/>
                  <a:pt x="6520084" y="1803864"/>
                  <a:pt x="6515781" y="1803864"/>
                </a:cubicBezTo>
                <a:lnTo>
                  <a:pt x="6412044" y="1782651"/>
                </a:lnTo>
                <a:lnTo>
                  <a:pt x="6403894" y="1780149"/>
                </a:lnTo>
                <a:cubicBezTo>
                  <a:pt x="6410349" y="1782305"/>
                  <a:pt x="6410349" y="1782305"/>
                  <a:pt x="6410349" y="1782305"/>
                </a:cubicBezTo>
                <a:lnTo>
                  <a:pt x="6412044" y="1782651"/>
                </a:lnTo>
                <a:lnTo>
                  <a:pt x="6420569" y="1785268"/>
                </a:lnTo>
                <a:cubicBezTo>
                  <a:pt x="6427024" y="1786616"/>
                  <a:pt x="6434017" y="1787695"/>
                  <a:pt x="6440472" y="1788774"/>
                </a:cubicBezTo>
                <a:cubicBezTo>
                  <a:pt x="6440472" y="1788774"/>
                  <a:pt x="6440472" y="1788774"/>
                  <a:pt x="6449079" y="1793085"/>
                </a:cubicBezTo>
                <a:cubicBezTo>
                  <a:pt x="6449079" y="1793085"/>
                  <a:pt x="6449079" y="1793085"/>
                  <a:pt x="6459838" y="1795241"/>
                </a:cubicBezTo>
                <a:cubicBezTo>
                  <a:pt x="6459838" y="1795241"/>
                  <a:pt x="6459838" y="1795241"/>
                  <a:pt x="6470596" y="1797397"/>
                </a:cubicBezTo>
                <a:cubicBezTo>
                  <a:pt x="6487809" y="1801710"/>
                  <a:pt x="6507174" y="1806022"/>
                  <a:pt x="6524388" y="1810333"/>
                </a:cubicBezTo>
                <a:cubicBezTo>
                  <a:pt x="6550208" y="1818959"/>
                  <a:pt x="6576028" y="1825428"/>
                  <a:pt x="6604000" y="1831896"/>
                </a:cubicBezTo>
                <a:cubicBezTo>
                  <a:pt x="6569573" y="1823271"/>
                  <a:pt x="6532995" y="1814645"/>
                  <a:pt x="6498568" y="1806022"/>
                </a:cubicBezTo>
                <a:cubicBezTo>
                  <a:pt x="6446927" y="1797397"/>
                  <a:pt x="6395287" y="1786616"/>
                  <a:pt x="6345799" y="1775836"/>
                </a:cubicBezTo>
                <a:cubicBezTo>
                  <a:pt x="6186574" y="1747806"/>
                  <a:pt x="6027350" y="1719775"/>
                  <a:pt x="5868126" y="1715466"/>
                </a:cubicBezTo>
                <a:cubicBezTo>
                  <a:pt x="5835851" y="1711153"/>
                  <a:pt x="5799272" y="1708997"/>
                  <a:pt x="5764845" y="1708997"/>
                </a:cubicBezTo>
                <a:cubicBezTo>
                  <a:pt x="5689537" y="1708997"/>
                  <a:pt x="5612076" y="1706841"/>
                  <a:pt x="5536767" y="1706841"/>
                </a:cubicBezTo>
                <a:cubicBezTo>
                  <a:pt x="5536767" y="1706841"/>
                  <a:pt x="5536767" y="1706841"/>
                  <a:pt x="5465762" y="1708997"/>
                </a:cubicBezTo>
                <a:cubicBezTo>
                  <a:pt x="5517402" y="1704684"/>
                  <a:pt x="5566891" y="1702530"/>
                  <a:pt x="5616380" y="1702530"/>
                </a:cubicBezTo>
                <a:cubicBezTo>
                  <a:pt x="5616380" y="1702530"/>
                  <a:pt x="5616380" y="1702530"/>
                  <a:pt x="5769149" y="1704684"/>
                </a:cubicBezTo>
                <a:cubicBezTo>
                  <a:pt x="5786362" y="1702530"/>
                  <a:pt x="5805727" y="1702530"/>
                  <a:pt x="5827244" y="1702530"/>
                </a:cubicBezTo>
                <a:cubicBezTo>
                  <a:pt x="5829396" y="1702530"/>
                  <a:pt x="5831547" y="1702530"/>
                  <a:pt x="5831547" y="1702530"/>
                </a:cubicBezTo>
                <a:cubicBezTo>
                  <a:pt x="5835851" y="1702530"/>
                  <a:pt x="5840154" y="1702530"/>
                  <a:pt x="5844457" y="1702530"/>
                </a:cubicBezTo>
                <a:cubicBezTo>
                  <a:pt x="5844457" y="1702530"/>
                  <a:pt x="5844457" y="1702530"/>
                  <a:pt x="5952041" y="1708997"/>
                </a:cubicBezTo>
                <a:cubicBezTo>
                  <a:pt x="5969255" y="1706841"/>
                  <a:pt x="5984317" y="1706841"/>
                  <a:pt x="6001530" y="1706841"/>
                </a:cubicBezTo>
                <a:cubicBezTo>
                  <a:pt x="5982165" y="1704684"/>
                  <a:pt x="5967103" y="1704684"/>
                  <a:pt x="5949890" y="1704684"/>
                </a:cubicBezTo>
                <a:cubicBezTo>
                  <a:pt x="5949890" y="1704684"/>
                  <a:pt x="5949890" y="1704684"/>
                  <a:pt x="5947738" y="1704684"/>
                </a:cubicBezTo>
                <a:cubicBezTo>
                  <a:pt x="5887491" y="1700373"/>
                  <a:pt x="5820789" y="1702530"/>
                  <a:pt x="5766997" y="1687434"/>
                </a:cubicBezTo>
                <a:close/>
                <a:moveTo>
                  <a:pt x="5672141" y="1686737"/>
                </a:moveTo>
                <a:cubicBezTo>
                  <a:pt x="5687303" y="1686460"/>
                  <a:pt x="5703262" y="1687571"/>
                  <a:pt x="5721350" y="1688681"/>
                </a:cubicBezTo>
                <a:cubicBezTo>
                  <a:pt x="5714966" y="1690905"/>
                  <a:pt x="5710710" y="1690905"/>
                  <a:pt x="5706454" y="1690905"/>
                </a:cubicBezTo>
                <a:cubicBezTo>
                  <a:pt x="5710710" y="1690905"/>
                  <a:pt x="5714966" y="1690905"/>
                  <a:pt x="5721350" y="1690905"/>
                </a:cubicBezTo>
                <a:cubicBezTo>
                  <a:pt x="5706454" y="1693128"/>
                  <a:pt x="5695815" y="1693128"/>
                  <a:pt x="5683047" y="1693128"/>
                </a:cubicBezTo>
                <a:cubicBezTo>
                  <a:pt x="5663896" y="1693128"/>
                  <a:pt x="5644744" y="1693128"/>
                  <a:pt x="5621337" y="1695351"/>
                </a:cubicBezTo>
                <a:cubicBezTo>
                  <a:pt x="5623465" y="1693128"/>
                  <a:pt x="5623465" y="1695351"/>
                  <a:pt x="5625593" y="1693128"/>
                </a:cubicBezTo>
                <a:lnTo>
                  <a:pt x="5627721" y="1693128"/>
                </a:lnTo>
                <a:cubicBezTo>
                  <a:pt x="5642617" y="1688681"/>
                  <a:pt x="5656980" y="1687015"/>
                  <a:pt x="5672141" y="1686737"/>
                </a:cubicBezTo>
                <a:close/>
                <a:moveTo>
                  <a:pt x="6872287" y="1674741"/>
                </a:moveTo>
                <a:cubicBezTo>
                  <a:pt x="6949728" y="1696266"/>
                  <a:pt x="7014263" y="1719938"/>
                  <a:pt x="7074495" y="1741458"/>
                </a:cubicBezTo>
                <a:cubicBezTo>
                  <a:pt x="7134728" y="1760827"/>
                  <a:pt x="7188506" y="1784500"/>
                  <a:pt x="7242285" y="1808172"/>
                </a:cubicBezTo>
                <a:cubicBezTo>
                  <a:pt x="7289611" y="1825388"/>
                  <a:pt x="7334785" y="1842608"/>
                  <a:pt x="7379959" y="1864127"/>
                </a:cubicBezTo>
                <a:cubicBezTo>
                  <a:pt x="7418680" y="1881345"/>
                  <a:pt x="7457401" y="1898561"/>
                  <a:pt x="7493970" y="1915778"/>
                </a:cubicBezTo>
                <a:cubicBezTo>
                  <a:pt x="7438040" y="1887801"/>
                  <a:pt x="7379959" y="1861975"/>
                  <a:pt x="7321878" y="1836150"/>
                </a:cubicBezTo>
                <a:cubicBezTo>
                  <a:pt x="7321878" y="1836150"/>
                  <a:pt x="7321878" y="1836150"/>
                  <a:pt x="7324029" y="1836150"/>
                </a:cubicBezTo>
                <a:cubicBezTo>
                  <a:pt x="7388564" y="1859823"/>
                  <a:pt x="7455249" y="1887801"/>
                  <a:pt x="7519784" y="1920083"/>
                </a:cubicBezTo>
                <a:cubicBezTo>
                  <a:pt x="7509028" y="1911474"/>
                  <a:pt x="7511179" y="1909321"/>
                  <a:pt x="7549900" y="1930844"/>
                </a:cubicBezTo>
                <a:cubicBezTo>
                  <a:pt x="7569260" y="1945910"/>
                  <a:pt x="7627342" y="1969580"/>
                  <a:pt x="7644551" y="1986797"/>
                </a:cubicBezTo>
                <a:cubicBezTo>
                  <a:pt x="7644551" y="1986797"/>
                  <a:pt x="7644551" y="1986797"/>
                  <a:pt x="7629493" y="1978189"/>
                </a:cubicBezTo>
                <a:cubicBezTo>
                  <a:pt x="7661760" y="1995405"/>
                  <a:pt x="7694027" y="2014773"/>
                  <a:pt x="7726295" y="2034144"/>
                </a:cubicBezTo>
                <a:cubicBezTo>
                  <a:pt x="7726295" y="2034144"/>
                  <a:pt x="7726295" y="2034144"/>
                  <a:pt x="7829550" y="2092255"/>
                </a:cubicBezTo>
                <a:cubicBezTo>
                  <a:pt x="7805887" y="2085798"/>
                  <a:pt x="7762864" y="2062122"/>
                  <a:pt x="7732748" y="2047059"/>
                </a:cubicBezTo>
                <a:cubicBezTo>
                  <a:pt x="7732748" y="2047059"/>
                  <a:pt x="7732748" y="2047059"/>
                  <a:pt x="7702632" y="2027688"/>
                </a:cubicBezTo>
                <a:cubicBezTo>
                  <a:pt x="7704783" y="2029840"/>
                  <a:pt x="7706934" y="2031992"/>
                  <a:pt x="7709085" y="2034144"/>
                </a:cubicBezTo>
                <a:cubicBezTo>
                  <a:pt x="7709085" y="2034144"/>
                  <a:pt x="7709085" y="2034144"/>
                  <a:pt x="7689725" y="2021232"/>
                </a:cubicBezTo>
                <a:cubicBezTo>
                  <a:pt x="7653156" y="2004012"/>
                  <a:pt x="7614435" y="1988949"/>
                  <a:pt x="7571412" y="1967428"/>
                </a:cubicBezTo>
                <a:cubicBezTo>
                  <a:pt x="7440191" y="1894257"/>
                  <a:pt x="7300366" y="1840454"/>
                  <a:pt x="7160541" y="1786652"/>
                </a:cubicBezTo>
                <a:cubicBezTo>
                  <a:pt x="7130425" y="1771587"/>
                  <a:pt x="7115367" y="1762979"/>
                  <a:pt x="7156239" y="1775893"/>
                </a:cubicBezTo>
                <a:cubicBezTo>
                  <a:pt x="7151937" y="1775893"/>
                  <a:pt x="7147635" y="1773738"/>
                  <a:pt x="7143332" y="1771587"/>
                </a:cubicBezTo>
                <a:cubicBezTo>
                  <a:pt x="7106763" y="1758673"/>
                  <a:pt x="7070193" y="1745762"/>
                  <a:pt x="7035775" y="1735000"/>
                </a:cubicBezTo>
                <a:cubicBezTo>
                  <a:pt x="7003507" y="1717785"/>
                  <a:pt x="6945426" y="1700571"/>
                  <a:pt x="6872287" y="1674741"/>
                </a:cubicBezTo>
                <a:close/>
                <a:moveTo>
                  <a:pt x="7442301" y="1667312"/>
                </a:moveTo>
                <a:cubicBezTo>
                  <a:pt x="7446603" y="1667312"/>
                  <a:pt x="7461659" y="1673661"/>
                  <a:pt x="7470262" y="1675779"/>
                </a:cubicBezTo>
                <a:cubicBezTo>
                  <a:pt x="7483167" y="1684246"/>
                  <a:pt x="7502524" y="1692713"/>
                  <a:pt x="7502524" y="1692713"/>
                </a:cubicBezTo>
                <a:cubicBezTo>
                  <a:pt x="7502524" y="1696947"/>
                  <a:pt x="7478865" y="1686363"/>
                  <a:pt x="7465960" y="1680013"/>
                </a:cubicBezTo>
                <a:cubicBezTo>
                  <a:pt x="7453055" y="1673661"/>
                  <a:pt x="7435849" y="1665195"/>
                  <a:pt x="7442301" y="1667312"/>
                </a:cubicBezTo>
                <a:close/>
                <a:moveTo>
                  <a:pt x="6003536" y="1641393"/>
                </a:moveTo>
                <a:cubicBezTo>
                  <a:pt x="6003536" y="1641393"/>
                  <a:pt x="6003536" y="1641393"/>
                  <a:pt x="6160628" y="1651978"/>
                </a:cubicBezTo>
                <a:cubicBezTo>
                  <a:pt x="6188604" y="1658328"/>
                  <a:pt x="6238098" y="1664679"/>
                  <a:pt x="6242402" y="1666796"/>
                </a:cubicBezTo>
                <a:cubicBezTo>
                  <a:pt x="6253162" y="1679497"/>
                  <a:pt x="6197211" y="1668913"/>
                  <a:pt x="6179996" y="1671030"/>
                </a:cubicBezTo>
                <a:cubicBezTo>
                  <a:pt x="6113285" y="1666796"/>
                  <a:pt x="6046575" y="1658328"/>
                  <a:pt x="5979865" y="1647744"/>
                </a:cubicBezTo>
                <a:cubicBezTo>
                  <a:pt x="5962649" y="1641393"/>
                  <a:pt x="5992776" y="1641393"/>
                  <a:pt x="6003536" y="1641393"/>
                </a:cubicBezTo>
                <a:close/>
                <a:moveTo>
                  <a:pt x="7415401" y="1641239"/>
                </a:moveTo>
                <a:lnTo>
                  <a:pt x="7518937" y="1675150"/>
                </a:lnTo>
                <a:cubicBezTo>
                  <a:pt x="7628217" y="1718311"/>
                  <a:pt x="7732352" y="1779884"/>
                  <a:pt x="7834065" y="1842662"/>
                </a:cubicBezTo>
                <a:cubicBezTo>
                  <a:pt x="7834065" y="1842662"/>
                  <a:pt x="7834065" y="1842662"/>
                  <a:pt x="7943850" y="1904906"/>
                </a:cubicBezTo>
                <a:cubicBezTo>
                  <a:pt x="7915866" y="1900613"/>
                  <a:pt x="7870660" y="1877003"/>
                  <a:pt x="7838370" y="1864126"/>
                </a:cubicBezTo>
                <a:cubicBezTo>
                  <a:pt x="7838370" y="1864126"/>
                  <a:pt x="7838370" y="1864126"/>
                  <a:pt x="7780248" y="1825493"/>
                </a:cubicBezTo>
                <a:cubicBezTo>
                  <a:pt x="7719974" y="1791152"/>
                  <a:pt x="7657547" y="1761104"/>
                  <a:pt x="7595120" y="1726762"/>
                </a:cubicBezTo>
                <a:close/>
                <a:moveTo>
                  <a:pt x="7405687" y="1636616"/>
                </a:moveTo>
                <a:lnTo>
                  <a:pt x="7415401" y="1641239"/>
                </a:lnTo>
                <a:lnTo>
                  <a:pt x="7407840" y="1638762"/>
                </a:lnTo>
                <a:cubicBezTo>
                  <a:pt x="7405687" y="1636616"/>
                  <a:pt x="7405687" y="1636616"/>
                  <a:pt x="7405687" y="1636616"/>
                </a:cubicBezTo>
                <a:close/>
                <a:moveTo>
                  <a:pt x="8880474" y="1612827"/>
                </a:moveTo>
                <a:cubicBezTo>
                  <a:pt x="8880474" y="1612827"/>
                  <a:pt x="8880474" y="1612827"/>
                  <a:pt x="8923248" y="1638805"/>
                </a:cubicBezTo>
                <a:cubicBezTo>
                  <a:pt x="8923248" y="1638805"/>
                  <a:pt x="8923248" y="1638805"/>
                  <a:pt x="8946774" y="1658292"/>
                </a:cubicBezTo>
                <a:cubicBezTo>
                  <a:pt x="8963884" y="1675613"/>
                  <a:pt x="9034462" y="1729733"/>
                  <a:pt x="9021630" y="1731898"/>
                </a:cubicBezTo>
                <a:cubicBezTo>
                  <a:pt x="8987410" y="1703759"/>
                  <a:pt x="8955329" y="1675613"/>
                  <a:pt x="8918971" y="1649631"/>
                </a:cubicBezTo>
                <a:cubicBezTo>
                  <a:pt x="8918971" y="1649631"/>
                  <a:pt x="8918971" y="1649631"/>
                  <a:pt x="8880474" y="1612827"/>
                </a:cubicBezTo>
                <a:close/>
                <a:moveTo>
                  <a:pt x="6756399" y="1612796"/>
                </a:moveTo>
                <a:cubicBezTo>
                  <a:pt x="6775854" y="1612796"/>
                  <a:pt x="6803956" y="1623379"/>
                  <a:pt x="6834220" y="1631847"/>
                </a:cubicBezTo>
                <a:cubicBezTo>
                  <a:pt x="6834220" y="1631847"/>
                  <a:pt x="6834220" y="1631847"/>
                  <a:pt x="6857999" y="1644547"/>
                </a:cubicBezTo>
                <a:cubicBezTo>
                  <a:pt x="6821250" y="1633963"/>
                  <a:pt x="6788825" y="1623379"/>
                  <a:pt x="6756399" y="1612796"/>
                </a:cubicBezTo>
                <a:close/>
                <a:moveTo>
                  <a:pt x="1729711" y="1606476"/>
                </a:moveTo>
                <a:cubicBezTo>
                  <a:pt x="1729711" y="1606476"/>
                  <a:pt x="1729711" y="1606476"/>
                  <a:pt x="1738312" y="1621494"/>
                </a:cubicBezTo>
                <a:cubicBezTo>
                  <a:pt x="1703909" y="1653679"/>
                  <a:pt x="1669504" y="1690155"/>
                  <a:pt x="1635101" y="1726623"/>
                </a:cubicBezTo>
                <a:cubicBezTo>
                  <a:pt x="1635101" y="1726623"/>
                  <a:pt x="1635101" y="1726623"/>
                  <a:pt x="1544792" y="1846758"/>
                </a:cubicBezTo>
                <a:cubicBezTo>
                  <a:pt x="1527589" y="1863919"/>
                  <a:pt x="1512537" y="1883225"/>
                  <a:pt x="1495336" y="1902531"/>
                </a:cubicBezTo>
                <a:cubicBezTo>
                  <a:pt x="1495336" y="1902531"/>
                  <a:pt x="1495336" y="1902531"/>
                  <a:pt x="1495336" y="1898242"/>
                </a:cubicBezTo>
                <a:cubicBezTo>
                  <a:pt x="1495336" y="1898242"/>
                  <a:pt x="1495336" y="1898242"/>
                  <a:pt x="1374922" y="2044123"/>
                </a:cubicBezTo>
                <a:cubicBezTo>
                  <a:pt x="1316866" y="2110621"/>
                  <a:pt x="1263111" y="2181413"/>
                  <a:pt x="1209355" y="2252217"/>
                </a:cubicBezTo>
                <a:cubicBezTo>
                  <a:pt x="1200754" y="2252217"/>
                  <a:pt x="1162049" y="2320872"/>
                  <a:pt x="1177100" y="2275818"/>
                </a:cubicBezTo>
                <a:cubicBezTo>
                  <a:pt x="1181401" y="2260799"/>
                  <a:pt x="1202904" y="2232907"/>
                  <a:pt x="1215806" y="2209308"/>
                </a:cubicBezTo>
                <a:cubicBezTo>
                  <a:pt x="1215806" y="2209308"/>
                  <a:pt x="1215806" y="2209308"/>
                  <a:pt x="1286763" y="2119202"/>
                </a:cubicBezTo>
                <a:cubicBezTo>
                  <a:pt x="1286763" y="2119202"/>
                  <a:pt x="1286763" y="2119202"/>
                  <a:pt x="1288914" y="2119202"/>
                </a:cubicBezTo>
                <a:cubicBezTo>
                  <a:pt x="1344820" y="2041976"/>
                  <a:pt x="1411477" y="1973325"/>
                  <a:pt x="1471684" y="1898242"/>
                </a:cubicBezTo>
                <a:cubicBezTo>
                  <a:pt x="1488885" y="1874645"/>
                  <a:pt x="1503937" y="1851047"/>
                  <a:pt x="1521138" y="1829595"/>
                </a:cubicBezTo>
                <a:cubicBezTo>
                  <a:pt x="1579195" y="1750222"/>
                  <a:pt x="1658753" y="1679428"/>
                  <a:pt x="1729711" y="1606476"/>
                </a:cubicBezTo>
                <a:close/>
                <a:moveTo>
                  <a:pt x="8770937" y="1581075"/>
                </a:moveTo>
                <a:cubicBezTo>
                  <a:pt x="8872043" y="1652042"/>
                  <a:pt x="8951636" y="1710109"/>
                  <a:pt x="9026928" y="1776767"/>
                </a:cubicBezTo>
                <a:cubicBezTo>
                  <a:pt x="9041986" y="1791820"/>
                  <a:pt x="9067800" y="1817624"/>
                  <a:pt x="9046288" y="1804722"/>
                </a:cubicBezTo>
                <a:cubicBezTo>
                  <a:pt x="8966694" y="1733760"/>
                  <a:pt x="8882798" y="1667097"/>
                  <a:pt x="8770937" y="1581075"/>
                </a:cubicBezTo>
                <a:close/>
                <a:moveTo>
                  <a:pt x="7075487" y="1552496"/>
                </a:moveTo>
                <a:cubicBezTo>
                  <a:pt x="7083954" y="1554719"/>
                  <a:pt x="7092420" y="1556941"/>
                  <a:pt x="7098770" y="1559168"/>
                </a:cubicBezTo>
                <a:cubicBezTo>
                  <a:pt x="7109354" y="1561388"/>
                  <a:pt x="7117820" y="1565830"/>
                  <a:pt x="7132637" y="1574721"/>
                </a:cubicBezTo>
                <a:cubicBezTo>
                  <a:pt x="7117820" y="1570273"/>
                  <a:pt x="7107237" y="1568052"/>
                  <a:pt x="7100887" y="1563608"/>
                </a:cubicBezTo>
                <a:cubicBezTo>
                  <a:pt x="7090304" y="1561388"/>
                  <a:pt x="7083954" y="1556941"/>
                  <a:pt x="7075487" y="1552496"/>
                </a:cubicBezTo>
                <a:close/>
                <a:moveTo>
                  <a:pt x="6084887" y="1548372"/>
                </a:moveTo>
                <a:cubicBezTo>
                  <a:pt x="6141021" y="1546149"/>
                  <a:pt x="6182042" y="1555040"/>
                  <a:pt x="6246812" y="1568371"/>
                </a:cubicBezTo>
                <a:cubicBezTo>
                  <a:pt x="6182042" y="1563927"/>
                  <a:pt x="6143180" y="1555040"/>
                  <a:pt x="6084887" y="1548372"/>
                </a:cubicBezTo>
                <a:close/>
                <a:moveTo>
                  <a:pt x="7656512" y="1546125"/>
                </a:moveTo>
                <a:cubicBezTo>
                  <a:pt x="7680190" y="1546125"/>
                  <a:pt x="7731851" y="1580686"/>
                  <a:pt x="7770597" y="1600128"/>
                </a:cubicBezTo>
                <a:cubicBezTo>
                  <a:pt x="7822258" y="1623887"/>
                  <a:pt x="7867461" y="1649809"/>
                  <a:pt x="7910512" y="1677890"/>
                </a:cubicBezTo>
                <a:cubicBezTo>
                  <a:pt x="7869614" y="1660609"/>
                  <a:pt x="7817953" y="1630368"/>
                  <a:pt x="7770597" y="1606606"/>
                </a:cubicBezTo>
                <a:cubicBezTo>
                  <a:pt x="7770597" y="1604446"/>
                  <a:pt x="7770597" y="1604446"/>
                  <a:pt x="7770597" y="1604446"/>
                </a:cubicBezTo>
                <a:cubicBezTo>
                  <a:pt x="7770597" y="1604446"/>
                  <a:pt x="7770597" y="1604446"/>
                  <a:pt x="7656512" y="1546125"/>
                </a:cubicBezTo>
                <a:close/>
                <a:moveTo>
                  <a:pt x="8350249" y="1520726"/>
                </a:moveTo>
                <a:cubicBezTo>
                  <a:pt x="8350249" y="1520726"/>
                  <a:pt x="8350249" y="1520726"/>
                  <a:pt x="8356599" y="1522314"/>
                </a:cubicBezTo>
                <a:lnTo>
                  <a:pt x="8354482" y="1522314"/>
                </a:lnTo>
                <a:cubicBezTo>
                  <a:pt x="8352366" y="1522314"/>
                  <a:pt x="8352366" y="1520726"/>
                  <a:pt x="8350249" y="1520726"/>
                </a:cubicBezTo>
                <a:close/>
                <a:moveTo>
                  <a:pt x="7605895" y="1506658"/>
                </a:moveTo>
                <a:cubicBezTo>
                  <a:pt x="7609958" y="1506456"/>
                  <a:pt x="7640839" y="1518958"/>
                  <a:pt x="7647340" y="1520572"/>
                </a:cubicBezTo>
                <a:cubicBezTo>
                  <a:pt x="7679846" y="1535628"/>
                  <a:pt x="7723187" y="1557135"/>
                  <a:pt x="7721020" y="1563586"/>
                </a:cubicBezTo>
                <a:cubicBezTo>
                  <a:pt x="7684180" y="1542078"/>
                  <a:pt x="7640839" y="1529175"/>
                  <a:pt x="7612667" y="1511969"/>
                </a:cubicBezTo>
                <a:cubicBezTo>
                  <a:pt x="7606166" y="1508205"/>
                  <a:pt x="7604540" y="1506726"/>
                  <a:pt x="7605895" y="1506658"/>
                </a:cubicBezTo>
                <a:close/>
                <a:moveTo>
                  <a:pt x="6935787" y="1466756"/>
                </a:moveTo>
                <a:cubicBezTo>
                  <a:pt x="7015179" y="1490382"/>
                  <a:pt x="7083843" y="1516155"/>
                  <a:pt x="7148215" y="1537633"/>
                </a:cubicBezTo>
                <a:cubicBezTo>
                  <a:pt x="7212588" y="1559109"/>
                  <a:pt x="7270523" y="1584881"/>
                  <a:pt x="7326312" y="1612805"/>
                </a:cubicBezTo>
                <a:cubicBezTo>
                  <a:pt x="7289834" y="1604214"/>
                  <a:pt x="7253357" y="1591325"/>
                  <a:pt x="7216879" y="1576292"/>
                </a:cubicBezTo>
                <a:cubicBezTo>
                  <a:pt x="7178256" y="1563403"/>
                  <a:pt x="7139632" y="1550519"/>
                  <a:pt x="7103155" y="1537633"/>
                </a:cubicBezTo>
                <a:cubicBezTo>
                  <a:pt x="7070969" y="1514005"/>
                  <a:pt x="7010888" y="1501122"/>
                  <a:pt x="6935787" y="1466756"/>
                </a:cubicBezTo>
                <a:close/>
                <a:moveTo>
                  <a:pt x="6684045" y="1457036"/>
                </a:moveTo>
                <a:cubicBezTo>
                  <a:pt x="6700776" y="1457836"/>
                  <a:pt x="6726579" y="1465856"/>
                  <a:pt x="6752380" y="1473879"/>
                </a:cubicBezTo>
                <a:cubicBezTo>
                  <a:pt x="6846987" y="1499544"/>
                  <a:pt x="6937294" y="1514513"/>
                  <a:pt x="7031901" y="1550867"/>
                </a:cubicBezTo>
                <a:cubicBezTo>
                  <a:pt x="7059853" y="1561561"/>
                  <a:pt x="7089955" y="1572250"/>
                  <a:pt x="7117907" y="1580810"/>
                </a:cubicBezTo>
                <a:cubicBezTo>
                  <a:pt x="7180262" y="1606470"/>
                  <a:pt x="7154460" y="1600053"/>
                  <a:pt x="7111457" y="1589360"/>
                </a:cubicBezTo>
                <a:cubicBezTo>
                  <a:pt x="7055553" y="1576529"/>
                  <a:pt x="7001799" y="1555145"/>
                  <a:pt x="6948045" y="1533763"/>
                </a:cubicBezTo>
                <a:cubicBezTo>
                  <a:pt x="6855588" y="1505961"/>
                  <a:pt x="6758831" y="1484573"/>
                  <a:pt x="6670674" y="1458905"/>
                </a:cubicBezTo>
                <a:cubicBezTo>
                  <a:pt x="6673899" y="1457301"/>
                  <a:pt x="6678468" y="1456769"/>
                  <a:pt x="6684045" y="1457036"/>
                </a:cubicBezTo>
                <a:close/>
                <a:moveTo>
                  <a:pt x="8222208" y="1435002"/>
                </a:moveTo>
                <a:cubicBezTo>
                  <a:pt x="8267022" y="1462863"/>
                  <a:pt x="8318239" y="1492867"/>
                  <a:pt x="8350249" y="1520726"/>
                </a:cubicBezTo>
                <a:cubicBezTo>
                  <a:pt x="8350249" y="1520726"/>
                  <a:pt x="8350249" y="1520726"/>
                  <a:pt x="8220074" y="1437145"/>
                </a:cubicBezTo>
                <a:cubicBezTo>
                  <a:pt x="8220074" y="1437145"/>
                  <a:pt x="8222208" y="1435002"/>
                  <a:pt x="8222208" y="1435002"/>
                </a:cubicBezTo>
                <a:close/>
                <a:moveTo>
                  <a:pt x="9028112" y="1428723"/>
                </a:moveTo>
                <a:cubicBezTo>
                  <a:pt x="9028112" y="1428723"/>
                  <a:pt x="9028112" y="1428723"/>
                  <a:pt x="9073139" y="1450070"/>
                </a:cubicBezTo>
                <a:cubicBezTo>
                  <a:pt x="9073139" y="1450070"/>
                  <a:pt x="9073139" y="1450070"/>
                  <a:pt x="9098869" y="1471419"/>
                </a:cubicBezTo>
                <a:cubicBezTo>
                  <a:pt x="9111734" y="1492770"/>
                  <a:pt x="9193212" y="1541864"/>
                  <a:pt x="9171770" y="1552538"/>
                </a:cubicBezTo>
                <a:cubicBezTo>
                  <a:pt x="9137464" y="1522656"/>
                  <a:pt x="9101013" y="1494908"/>
                  <a:pt x="9064563" y="1467142"/>
                </a:cubicBezTo>
                <a:cubicBezTo>
                  <a:pt x="9064563" y="1467142"/>
                  <a:pt x="9064563" y="1467142"/>
                  <a:pt x="9028112" y="1428723"/>
                </a:cubicBezTo>
                <a:close/>
                <a:moveTo>
                  <a:pt x="8883649" y="1427138"/>
                </a:moveTo>
                <a:cubicBezTo>
                  <a:pt x="8995803" y="1495474"/>
                  <a:pt x="9079919" y="1555252"/>
                  <a:pt x="9155408" y="1625720"/>
                </a:cubicBezTo>
                <a:cubicBezTo>
                  <a:pt x="9170505" y="1642809"/>
                  <a:pt x="9196387" y="1668440"/>
                  <a:pt x="9170505" y="1657760"/>
                </a:cubicBezTo>
                <a:cubicBezTo>
                  <a:pt x="9088546" y="1585143"/>
                  <a:pt x="9002274" y="1516828"/>
                  <a:pt x="8883649" y="1427138"/>
                </a:cubicBezTo>
                <a:close/>
                <a:moveTo>
                  <a:pt x="8415337" y="1423889"/>
                </a:moveTo>
                <a:cubicBezTo>
                  <a:pt x="8415337" y="1423889"/>
                  <a:pt x="8415337" y="1423889"/>
                  <a:pt x="8420100" y="1427062"/>
                </a:cubicBezTo>
                <a:lnTo>
                  <a:pt x="8417718" y="1427062"/>
                </a:lnTo>
                <a:cubicBezTo>
                  <a:pt x="8417718" y="1427062"/>
                  <a:pt x="8415337" y="1423889"/>
                  <a:pt x="8415337" y="1423889"/>
                </a:cubicBezTo>
                <a:close/>
                <a:moveTo>
                  <a:pt x="8016874" y="1412807"/>
                </a:moveTo>
                <a:cubicBezTo>
                  <a:pt x="8092355" y="1457973"/>
                  <a:pt x="8169993" y="1498843"/>
                  <a:pt x="8245474" y="1546154"/>
                </a:cubicBezTo>
                <a:cubicBezTo>
                  <a:pt x="8167836" y="1505294"/>
                  <a:pt x="8090199" y="1462276"/>
                  <a:pt x="8016874" y="1412807"/>
                </a:cubicBezTo>
                <a:close/>
                <a:moveTo>
                  <a:pt x="6819899" y="1370921"/>
                </a:moveTo>
                <a:cubicBezTo>
                  <a:pt x="6841172" y="1366743"/>
                  <a:pt x="6873080" y="1377187"/>
                  <a:pt x="6902862" y="1387631"/>
                </a:cubicBezTo>
                <a:cubicBezTo>
                  <a:pt x="6902862" y="1387631"/>
                  <a:pt x="6902862" y="1387631"/>
                  <a:pt x="6926262" y="1406431"/>
                </a:cubicBezTo>
                <a:cubicBezTo>
                  <a:pt x="6887971" y="1398074"/>
                  <a:pt x="6853935" y="1383453"/>
                  <a:pt x="6819899" y="1370921"/>
                </a:cubicBezTo>
                <a:close/>
                <a:moveTo>
                  <a:pt x="6335712" y="1361972"/>
                </a:moveTo>
                <a:cubicBezTo>
                  <a:pt x="6395983" y="1368465"/>
                  <a:pt x="6426119" y="1372795"/>
                  <a:pt x="6462712" y="1385784"/>
                </a:cubicBezTo>
                <a:cubicBezTo>
                  <a:pt x="6406746" y="1377124"/>
                  <a:pt x="6372305" y="1372795"/>
                  <a:pt x="6335712" y="1361972"/>
                </a:cubicBezTo>
                <a:close/>
                <a:moveTo>
                  <a:pt x="1979612" y="1354118"/>
                </a:moveTo>
                <a:cubicBezTo>
                  <a:pt x="1919408" y="1405432"/>
                  <a:pt x="1859203" y="1456748"/>
                  <a:pt x="1801149" y="1512341"/>
                </a:cubicBezTo>
                <a:cubicBezTo>
                  <a:pt x="1747395" y="1563650"/>
                  <a:pt x="1691492" y="1612827"/>
                  <a:pt x="1639887" y="1668437"/>
                </a:cubicBezTo>
                <a:cubicBezTo>
                  <a:pt x="1674290" y="1610688"/>
                  <a:pt x="1740945" y="1561515"/>
                  <a:pt x="1792548" y="1508066"/>
                </a:cubicBezTo>
                <a:cubicBezTo>
                  <a:pt x="1835551" y="1437505"/>
                  <a:pt x="1908657" y="1409705"/>
                  <a:pt x="1964561" y="1356257"/>
                </a:cubicBezTo>
                <a:cubicBezTo>
                  <a:pt x="1966711" y="1358391"/>
                  <a:pt x="1971011" y="1358391"/>
                  <a:pt x="1979612" y="1354118"/>
                </a:cubicBezTo>
                <a:close/>
                <a:moveTo>
                  <a:pt x="7167562" y="1333404"/>
                </a:moveTo>
                <a:cubicBezTo>
                  <a:pt x="7270686" y="1361411"/>
                  <a:pt x="7358771" y="1398037"/>
                  <a:pt x="7451153" y="1432507"/>
                </a:cubicBezTo>
                <a:cubicBezTo>
                  <a:pt x="7489825" y="1454053"/>
                  <a:pt x="7438263" y="1434663"/>
                  <a:pt x="7416779" y="1430353"/>
                </a:cubicBezTo>
                <a:cubicBezTo>
                  <a:pt x="7416779" y="1430353"/>
                  <a:pt x="7416779" y="1430353"/>
                  <a:pt x="7365217" y="1408809"/>
                </a:cubicBezTo>
                <a:cubicBezTo>
                  <a:pt x="7326545" y="1398037"/>
                  <a:pt x="7292170" y="1380800"/>
                  <a:pt x="7253499" y="1367875"/>
                </a:cubicBezTo>
                <a:cubicBezTo>
                  <a:pt x="7229866" y="1357102"/>
                  <a:pt x="7206234" y="1348484"/>
                  <a:pt x="7167562" y="1333404"/>
                </a:cubicBezTo>
                <a:close/>
                <a:moveTo>
                  <a:pt x="8284683" y="1331815"/>
                </a:moveTo>
                <a:cubicBezTo>
                  <a:pt x="8331804" y="1361792"/>
                  <a:pt x="8385351" y="1389628"/>
                  <a:pt x="8415337" y="1423889"/>
                </a:cubicBezTo>
                <a:cubicBezTo>
                  <a:pt x="8415337" y="1423889"/>
                  <a:pt x="8415337" y="1423889"/>
                  <a:pt x="8280399" y="1338237"/>
                </a:cubicBezTo>
                <a:cubicBezTo>
                  <a:pt x="8282541" y="1336096"/>
                  <a:pt x="8282541" y="1333955"/>
                  <a:pt x="8284683" y="1331815"/>
                </a:cubicBezTo>
                <a:close/>
                <a:moveTo>
                  <a:pt x="6438701" y="1314621"/>
                </a:moveTo>
                <a:cubicBezTo>
                  <a:pt x="6438432" y="1313826"/>
                  <a:pt x="6442728" y="1313826"/>
                  <a:pt x="6451319" y="1314884"/>
                </a:cubicBezTo>
                <a:cubicBezTo>
                  <a:pt x="6464206" y="1317001"/>
                  <a:pt x="6474945" y="1319118"/>
                  <a:pt x="6487832" y="1319118"/>
                </a:cubicBezTo>
                <a:cubicBezTo>
                  <a:pt x="6537231" y="1327584"/>
                  <a:pt x="6580187" y="1336051"/>
                  <a:pt x="6612404" y="1346635"/>
                </a:cubicBezTo>
                <a:cubicBezTo>
                  <a:pt x="6616700" y="1348752"/>
                  <a:pt x="6614552" y="1350869"/>
                  <a:pt x="6610257" y="1348752"/>
                </a:cubicBezTo>
                <a:cubicBezTo>
                  <a:pt x="6569448" y="1344518"/>
                  <a:pt x="6530788" y="1336051"/>
                  <a:pt x="6492128" y="1327584"/>
                </a:cubicBezTo>
                <a:cubicBezTo>
                  <a:pt x="6492128" y="1327584"/>
                  <a:pt x="6492128" y="1327584"/>
                  <a:pt x="6453467" y="1319118"/>
                </a:cubicBezTo>
                <a:cubicBezTo>
                  <a:pt x="6443802" y="1317001"/>
                  <a:pt x="6438969" y="1315414"/>
                  <a:pt x="6438701" y="1314621"/>
                </a:cubicBezTo>
                <a:close/>
                <a:moveTo>
                  <a:pt x="7586662" y="1300139"/>
                </a:moveTo>
                <a:cubicBezTo>
                  <a:pt x="7586662" y="1300139"/>
                  <a:pt x="7586662" y="1300139"/>
                  <a:pt x="7726362" y="1361999"/>
                </a:cubicBezTo>
                <a:cubicBezTo>
                  <a:pt x="7724213" y="1364133"/>
                  <a:pt x="7724213" y="1366270"/>
                  <a:pt x="7722064" y="1368401"/>
                </a:cubicBezTo>
                <a:lnTo>
                  <a:pt x="7666184" y="1347066"/>
                </a:lnTo>
                <a:cubicBezTo>
                  <a:pt x="7638244" y="1332134"/>
                  <a:pt x="7599557" y="1319339"/>
                  <a:pt x="7586662" y="1300139"/>
                </a:cubicBezTo>
                <a:close/>
                <a:moveTo>
                  <a:pt x="5808339" y="1281012"/>
                </a:moveTo>
                <a:cubicBezTo>
                  <a:pt x="5855606" y="1282996"/>
                  <a:pt x="5896428" y="1284980"/>
                  <a:pt x="5937249" y="1286965"/>
                </a:cubicBezTo>
                <a:cubicBezTo>
                  <a:pt x="5894279" y="1288949"/>
                  <a:pt x="5853458" y="1288949"/>
                  <a:pt x="5806191" y="1286965"/>
                </a:cubicBezTo>
                <a:cubicBezTo>
                  <a:pt x="5761072" y="1286965"/>
                  <a:pt x="5711657" y="1284980"/>
                  <a:pt x="5651499" y="1282996"/>
                </a:cubicBezTo>
                <a:cubicBezTo>
                  <a:pt x="5711657" y="1282996"/>
                  <a:pt x="5763221" y="1281012"/>
                  <a:pt x="5808339" y="1281012"/>
                </a:cubicBezTo>
                <a:close/>
                <a:moveTo>
                  <a:pt x="5965824" y="1242231"/>
                </a:moveTo>
                <a:cubicBezTo>
                  <a:pt x="6014942" y="1238148"/>
                  <a:pt x="6066196" y="1246313"/>
                  <a:pt x="6145212" y="1252436"/>
                </a:cubicBezTo>
                <a:cubicBezTo>
                  <a:pt x="6064060" y="1252436"/>
                  <a:pt x="6014942" y="1242231"/>
                  <a:pt x="5965824" y="1242231"/>
                </a:cubicBezTo>
                <a:close/>
                <a:moveTo>
                  <a:pt x="7629617" y="1241335"/>
                </a:moveTo>
                <a:cubicBezTo>
                  <a:pt x="7631765" y="1241335"/>
                  <a:pt x="7636061" y="1243539"/>
                  <a:pt x="7638209" y="1245745"/>
                </a:cubicBezTo>
                <a:cubicBezTo>
                  <a:pt x="7646800" y="1247949"/>
                  <a:pt x="7655391" y="1250154"/>
                  <a:pt x="7661834" y="1252360"/>
                </a:cubicBezTo>
                <a:cubicBezTo>
                  <a:pt x="7668278" y="1256769"/>
                  <a:pt x="7676869" y="1261178"/>
                  <a:pt x="7683312" y="1265587"/>
                </a:cubicBezTo>
                <a:cubicBezTo>
                  <a:pt x="7689756" y="1269997"/>
                  <a:pt x="7696199" y="1272203"/>
                  <a:pt x="7696199" y="1272203"/>
                </a:cubicBezTo>
                <a:cubicBezTo>
                  <a:pt x="7696199" y="1272203"/>
                  <a:pt x="7694051" y="1272203"/>
                  <a:pt x="7694051" y="1272203"/>
                </a:cubicBezTo>
                <a:cubicBezTo>
                  <a:pt x="7694051" y="1272203"/>
                  <a:pt x="7694051" y="1274408"/>
                  <a:pt x="7694051" y="1274408"/>
                </a:cubicBezTo>
                <a:cubicBezTo>
                  <a:pt x="7694051" y="1281021"/>
                  <a:pt x="7668278" y="1267794"/>
                  <a:pt x="7653243" y="1258973"/>
                </a:cubicBezTo>
                <a:cubicBezTo>
                  <a:pt x="7640356" y="1254564"/>
                  <a:pt x="7623174" y="1245745"/>
                  <a:pt x="7629617" y="1243539"/>
                </a:cubicBezTo>
                <a:cubicBezTo>
                  <a:pt x="7627470" y="1241335"/>
                  <a:pt x="7627470" y="1241335"/>
                  <a:pt x="7629617" y="1241335"/>
                </a:cubicBezTo>
                <a:close/>
                <a:moveTo>
                  <a:pt x="5660193" y="1227566"/>
                </a:moveTo>
                <a:cubicBezTo>
                  <a:pt x="5678090" y="1227566"/>
                  <a:pt x="5697324" y="1228624"/>
                  <a:pt x="5719762" y="1229683"/>
                </a:cubicBezTo>
                <a:cubicBezTo>
                  <a:pt x="5681296" y="1231798"/>
                  <a:pt x="5649240" y="1229683"/>
                  <a:pt x="5608637" y="1231798"/>
                </a:cubicBezTo>
                <a:cubicBezTo>
                  <a:pt x="5625733" y="1228624"/>
                  <a:pt x="5642295" y="1227566"/>
                  <a:pt x="5660193" y="1227566"/>
                </a:cubicBezTo>
                <a:close/>
                <a:moveTo>
                  <a:pt x="6159119" y="1226744"/>
                </a:moveTo>
                <a:cubicBezTo>
                  <a:pt x="6200892" y="1225517"/>
                  <a:pt x="6237798" y="1237795"/>
                  <a:pt x="6288087" y="1252526"/>
                </a:cubicBezTo>
                <a:cubicBezTo>
                  <a:pt x="6218872" y="1252526"/>
                  <a:pt x="6177775" y="1241615"/>
                  <a:pt x="6115049" y="1232882"/>
                </a:cubicBezTo>
                <a:cubicBezTo>
                  <a:pt x="6130731" y="1229062"/>
                  <a:pt x="6145195" y="1227153"/>
                  <a:pt x="6159119" y="1226744"/>
                </a:cubicBezTo>
                <a:close/>
                <a:moveTo>
                  <a:pt x="7450137" y="1222316"/>
                </a:moveTo>
                <a:cubicBezTo>
                  <a:pt x="7450137" y="1222316"/>
                  <a:pt x="7450137" y="1222316"/>
                  <a:pt x="7555471" y="1258848"/>
                </a:cubicBezTo>
                <a:lnTo>
                  <a:pt x="7656506" y="1303976"/>
                </a:lnTo>
                <a:cubicBezTo>
                  <a:pt x="7725296" y="1334060"/>
                  <a:pt x="7791936" y="1366293"/>
                  <a:pt x="7856426" y="1402823"/>
                </a:cubicBezTo>
                <a:cubicBezTo>
                  <a:pt x="7927366" y="1437207"/>
                  <a:pt x="7996155" y="1469442"/>
                  <a:pt x="8064945" y="1508127"/>
                </a:cubicBezTo>
                <a:cubicBezTo>
                  <a:pt x="8131585" y="1544654"/>
                  <a:pt x="8200375" y="1583329"/>
                  <a:pt x="8264865" y="1632762"/>
                </a:cubicBezTo>
                <a:cubicBezTo>
                  <a:pt x="8350852" y="1673599"/>
                  <a:pt x="8430391" y="1740218"/>
                  <a:pt x="8509929" y="1796093"/>
                </a:cubicBezTo>
                <a:cubicBezTo>
                  <a:pt x="8550773" y="1821880"/>
                  <a:pt x="8583018" y="1847667"/>
                  <a:pt x="8606664" y="1873455"/>
                </a:cubicBezTo>
                <a:cubicBezTo>
                  <a:pt x="8606664" y="1873455"/>
                  <a:pt x="8606664" y="1873455"/>
                  <a:pt x="8608814" y="1873455"/>
                </a:cubicBezTo>
                <a:cubicBezTo>
                  <a:pt x="8615263" y="1880976"/>
                  <a:pt x="8617950" y="1885274"/>
                  <a:pt x="8616606" y="1886349"/>
                </a:cubicBezTo>
                <a:lnTo>
                  <a:pt x="8613969" y="1885312"/>
                </a:lnTo>
                <a:lnTo>
                  <a:pt x="8650365" y="1904622"/>
                </a:lnTo>
                <a:cubicBezTo>
                  <a:pt x="8690978" y="1931274"/>
                  <a:pt x="8728870" y="1968828"/>
                  <a:pt x="8759507" y="1988210"/>
                </a:cubicBezTo>
                <a:cubicBezTo>
                  <a:pt x="8759507" y="1988210"/>
                  <a:pt x="8757357" y="1986058"/>
                  <a:pt x="8757357" y="1986058"/>
                </a:cubicBezTo>
                <a:cubicBezTo>
                  <a:pt x="8830455" y="2046362"/>
                  <a:pt x="8901403" y="2100202"/>
                  <a:pt x="8972350" y="2173424"/>
                </a:cubicBezTo>
                <a:cubicBezTo>
                  <a:pt x="8985250" y="2188501"/>
                  <a:pt x="8985250" y="2190655"/>
                  <a:pt x="8968051" y="2179886"/>
                </a:cubicBezTo>
                <a:cubicBezTo>
                  <a:pt x="8940101" y="2154043"/>
                  <a:pt x="8912152" y="2130353"/>
                  <a:pt x="8879903" y="2098048"/>
                </a:cubicBezTo>
                <a:cubicBezTo>
                  <a:pt x="8879903" y="2098048"/>
                  <a:pt x="8879903" y="2098048"/>
                  <a:pt x="8879903" y="2100202"/>
                </a:cubicBezTo>
                <a:cubicBezTo>
                  <a:pt x="8867004" y="2113123"/>
                  <a:pt x="8796056" y="2033438"/>
                  <a:pt x="8750907" y="1998979"/>
                </a:cubicBezTo>
                <a:cubicBezTo>
                  <a:pt x="8746608" y="1996825"/>
                  <a:pt x="8744458" y="1992518"/>
                  <a:pt x="8740158" y="1990365"/>
                </a:cubicBezTo>
                <a:cubicBezTo>
                  <a:pt x="8742308" y="1992518"/>
                  <a:pt x="8744458" y="1994673"/>
                  <a:pt x="8746608" y="1998979"/>
                </a:cubicBezTo>
                <a:cubicBezTo>
                  <a:pt x="8705759" y="1964521"/>
                  <a:pt x="8664910" y="1934370"/>
                  <a:pt x="8632661" y="1902064"/>
                </a:cubicBezTo>
                <a:cubicBezTo>
                  <a:pt x="8634811" y="1902064"/>
                  <a:pt x="8634811" y="1904218"/>
                  <a:pt x="8636961" y="1906372"/>
                </a:cubicBezTo>
                <a:lnTo>
                  <a:pt x="8610510" y="1883951"/>
                </a:lnTo>
                <a:lnTo>
                  <a:pt x="8600215" y="1879902"/>
                </a:lnTo>
                <a:cubicBezTo>
                  <a:pt x="8550773" y="1841222"/>
                  <a:pt x="8499180" y="1811134"/>
                  <a:pt x="8447588" y="1778900"/>
                </a:cubicBezTo>
                <a:cubicBezTo>
                  <a:pt x="8395996" y="1746665"/>
                  <a:pt x="8344403" y="1710135"/>
                  <a:pt x="8284212" y="1669301"/>
                </a:cubicBezTo>
                <a:cubicBezTo>
                  <a:pt x="8243368" y="1645658"/>
                  <a:pt x="8211123" y="1622014"/>
                  <a:pt x="8181028" y="1598372"/>
                </a:cubicBezTo>
                <a:cubicBezTo>
                  <a:pt x="7981108" y="1480189"/>
                  <a:pt x="7779038" y="1364143"/>
                  <a:pt x="7561920" y="1273889"/>
                </a:cubicBezTo>
                <a:cubicBezTo>
                  <a:pt x="7523226" y="1256702"/>
                  <a:pt x="7473783" y="1239507"/>
                  <a:pt x="7450137" y="1222316"/>
                </a:cubicBezTo>
                <a:close/>
                <a:moveTo>
                  <a:pt x="7621587" y="1215962"/>
                </a:moveTo>
                <a:cubicBezTo>
                  <a:pt x="7621587" y="1215962"/>
                  <a:pt x="7621587" y="1215962"/>
                  <a:pt x="7766050" y="1279958"/>
                </a:cubicBezTo>
                <a:cubicBezTo>
                  <a:pt x="7763894" y="1282091"/>
                  <a:pt x="7763894" y="1282091"/>
                  <a:pt x="7763894" y="1284224"/>
                </a:cubicBezTo>
                <a:lnTo>
                  <a:pt x="7707834" y="1260760"/>
                </a:lnTo>
                <a:cubicBezTo>
                  <a:pt x="7677647" y="1245827"/>
                  <a:pt x="7638836" y="1230895"/>
                  <a:pt x="7621587" y="1215962"/>
                </a:cubicBezTo>
                <a:close/>
                <a:moveTo>
                  <a:pt x="7435849" y="1171547"/>
                </a:moveTo>
                <a:cubicBezTo>
                  <a:pt x="7435849" y="1171547"/>
                  <a:pt x="7435849" y="1171547"/>
                  <a:pt x="7470607" y="1173692"/>
                </a:cubicBezTo>
                <a:cubicBezTo>
                  <a:pt x="7487986" y="1190810"/>
                  <a:pt x="7559674" y="1203651"/>
                  <a:pt x="7546640" y="1220773"/>
                </a:cubicBezTo>
                <a:cubicBezTo>
                  <a:pt x="7505365" y="1205793"/>
                  <a:pt x="7461917" y="1195089"/>
                  <a:pt x="7435849" y="1171547"/>
                </a:cubicBezTo>
                <a:close/>
                <a:moveTo>
                  <a:pt x="6010804" y="1150339"/>
                </a:moveTo>
                <a:cubicBezTo>
                  <a:pt x="6034988" y="1150885"/>
                  <a:pt x="6060248" y="1152521"/>
                  <a:pt x="6086045" y="1155795"/>
                </a:cubicBezTo>
                <a:cubicBezTo>
                  <a:pt x="6154836" y="1149248"/>
                  <a:pt x="6262323" y="1168893"/>
                  <a:pt x="6354762" y="1184173"/>
                </a:cubicBezTo>
                <a:cubicBezTo>
                  <a:pt x="6309617" y="1179808"/>
                  <a:pt x="6264473" y="1173260"/>
                  <a:pt x="6219328" y="1171077"/>
                </a:cubicBezTo>
                <a:cubicBezTo>
                  <a:pt x="6219328" y="1171077"/>
                  <a:pt x="6219328" y="1171077"/>
                  <a:pt x="6086045" y="1162345"/>
                </a:cubicBezTo>
                <a:cubicBezTo>
                  <a:pt x="6036601" y="1157980"/>
                  <a:pt x="5982857" y="1157980"/>
                  <a:pt x="5942012" y="1151432"/>
                </a:cubicBezTo>
                <a:cubicBezTo>
                  <a:pt x="5963510" y="1150339"/>
                  <a:pt x="5986619" y="1149794"/>
                  <a:pt x="6010804" y="1150339"/>
                </a:cubicBezTo>
                <a:close/>
                <a:moveTo>
                  <a:pt x="7458074" y="1117534"/>
                </a:moveTo>
                <a:lnTo>
                  <a:pt x="7490242" y="1124029"/>
                </a:lnTo>
                <a:cubicBezTo>
                  <a:pt x="7509543" y="1137017"/>
                  <a:pt x="7580312" y="1158663"/>
                  <a:pt x="7569589" y="1165159"/>
                </a:cubicBezTo>
                <a:cubicBezTo>
                  <a:pt x="7528843" y="1150005"/>
                  <a:pt x="7485953" y="1134854"/>
                  <a:pt x="7458074" y="1117534"/>
                </a:cubicBezTo>
                <a:close/>
                <a:moveTo>
                  <a:pt x="7744368" y="1022256"/>
                </a:moveTo>
                <a:cubicBezTo>
                  <a:pt x="7757151" y="1026622"/>
                  <a:pt x="7772065" y="1033170"/>
                  <a:pt x="7789110" y="1039718"/>
                </a:cubicBezTo>
                <a:cubicBezTo>
                  <a:pt x="7814678" y="1050632"/>
                  <a:pt x="7823200" y="1057181"/>
                  <a:pt x="7812547" y="1054998"/>
                </a:cubicBezTo>
                <a:cubicBezTo>
                  <a:pt x="7804025" y="1052815"/>
                  <a:pt x="7784849" y="1044083"/>
                  <a:pt x="7763543" y="1037535"/>
                </a:cubicBezTo>
                <a:cubicBezTo>
                  <a:pt x="7755021" y="1030987"/>
                  <a:pt x="7742237" y="1022256"/>
                  <a:pt x="7744368" y="1022256"/>
                </a:cubicBezTo>
                <a:close/>
                <a:moveTo>
                  <a:pt x="2494898" y="1001688"/>
                </a:moveTo>
                <a:cubicBezTo>
                  <a:pt x="2503487" y="1027471"/>
                  <a:pt x="2430482" y="1064002"/>
                  <a:pt x="2391833" y="1096223"/>
                </a:cubicBezTo>
                <a:cubicBezTo>
                  <a:pt x="2331711" y="1137050"/>
                  <a:pt x="2275884" y="1182168"/>
                  <a:pt x="2220057" y="1225149"/>
                </a:cubicBezTo>
                <a:cubicBezTo>
                  <a:pt x="2202879" y="1238043"/>
                  <a:pt x="2187849" y="1244485"/>
                  <a:pt x="2174966" y="1250932"/>
                </a:cubicBezTo>
                <a:cubicBezTo>
                  <a:pt x="2174966" y="1250932"/>
                  <a:pt x="2174966" y="1250932"/>
                  <a:pt x="2168524" y="1244485"/>
                </a:cubicBezTo>
                <a:cubicBezTo>
                  <a:pt x="2241529" y="1175723"/>
                  <a:pt x="2323122" y="1115561"/>
                  <a:pt x="2409010" y="1059702"/>
                </a:cubicBezTo>
                <a:cubicBezTo>
                  <a:pt x="2409010" y="1059702"/>
                  <a:pt x="2409010" y="1059702"/>
                  <a:pt x="2494898" y="1001688"/>
                </a:cubicBezTo>
                <a:close/>
                <a:moveTo>
                  <a:pt x="7370409" y="987783"/>
                </a:moveTo>
                <a:cubicBezTo>
                  <a:pt x="7379409" y="989391"/>
                  <a:pt x="7403275" y="997044"/>
                  <a:pt x="7421073" y="1003487"/>
                </a:cubicBezTo>
                <a:lnTo>
                  <a:pt x="7446962" y="1020671"/>
                </a:lnTo>
                <a:cubicBezTo>
                  <a:pt x="7416759" y="1007782"/>
                  <a:pt x="7373611" y="994897"/>
                  <a:pt x="7367139" y="988454"/>
                </a:cubicBezTo>
                <a:cubicBezTo>
                  <a:pt x="7366060" y="987378"/>
                  <a:pt x="7367409" y="987244"/>
                  <a:pt x="7370409" y="987783"/>
                </a:cubicBezTo>
                <a:close/>
                <a:moveTo>
                  <a:pt x="6138862" y="986833"/>
                </a:moveTo>
                <a:cubicBezTo>
                  <a:pt x="6203296" y="982600"/>
                  <a:pt x="6248400" y="993184"/>
                  <a:pt x="6321425" y="1008000"/>
                </a:cubicBezTo>
                <a:cubicBezTo>
                  <a:pt x="6248400" y="1003765"/>
                  <a:pt x="6203296" y="995300"/>
                  <a:pt x="6138862" y="986833"/>
                </a:cubicBezTo>
                <a:close/>
                <a:moveTo>
                  <a:pt x="7270353" y="976248"/>
                </a:moveTo>
                <a:cubicBezTo>
                  <a:pt x="7279084" y="976248"/>
                  <a:pt x="7292181" y="976248"/>
                  <a:pt x="7298729" y="978404"/>
                </a:cubicBezTo>
                <a:cubicBezTo>
                  <a:pt x="7309643" y="982713"/>
                  <a:pt x="7318374" y="991329"/>
                  <a:pt x="7335837" y="999946"/>
                </a:cubicBezTo>
                <a:cubicBezTo>
                  <a:pt x="7324923" y="997793"/>
                  <a:pt x="7316192" y="995637"/>
                  <a:pt x="7307460" y="995637"/>
                </a:cubicBezTo>
                <a:cubicBezTo>
                  <a:pt x="7316192" y="997793"/>
                  <a:pt x="7322740" y="1002102"/>
                  <a:pt x="7333654" y="1006410"/>
                </a:cubicBezTo>
                <a:cubicBezTo>
                  <a:pt x="7316192" y="1002102"/>
                  <a:pt x="7303095" y="999946"/>
                  <a:pt x="7296546" y="995637"/>
                </a:cubicBezTo>
                <a:cubicBezTo>
                  <a:pt x="7283450" y="991329"/>
                  <a:pt x="7276901" y="987021"/>
                  <a:pt x="7265987" y="982713"/>
                </a:cubicBezTo>
                <a:cubicBezTo>
                  <a:pt x="7274718" y="984865"/>
                  <a:pt x="7283450" y="987021"/>
                  <a:pt x="7289998" y="989177"/>
                </a:cubicBezTo>
                <a:cubicBezTo>
                  <a:pt x="7283450" y="984865"/>
                  <a:pt x="7276901" y="980556"/>
                  <a:pt x="7270353" y="976248"/>
                </a:cubicBezTo>
                <a:close/>
                <a:moveTo>
                  <a:pt x="6399212" y="917480"/>
                </a:moveTo>
                <a:cubicBezTo>
                  <a:pt x="6463952" y="921789"/>
                  <a:pt x="6498481" y="930408"/>
                  <a:pt x="6537325" y="947646"/>
                </a:cubicBezTo>
                <a:cubicBezTo>
                  <a:pt x="6474743" y="941180"/>
                  <a:pt x="6438056" y="934716"/>
                  <a:pt x="6399212" y="917480"/>
                </a:cubicBezTo>
                <a:close/>
                <a:moveTo>
                  <a:pt x="6402387" y="903191"/>
                </a:moveTo>
                <a:cubicBezTo>
                  <a:pt x="6466864" y="909541"/>
                  <a:pt x="6501252" y="915891"/>
                  <a:pt x="6542087" y="928590"/>
                </a:cubicBezTo>
                <a:cubicBezTo>
                  <a:pt x="6479759" y="920124"/>
                  <a:pt x="6443222" y="915891"/>
                  <a:pt x="6402387" y="903191"/>
                </a:cubicBezTo>
                <a:close/>
                <a:moveTo>
                  <a:pt x="6822141" y="873238"/>
                </a:moveTo>
                <a:cubicBezTo>
                  <a:pt x="6841306" y="874650"/>
                  <a:pt x="6870762" y="883935"/>
                  <a:pt x="6901426" y="892009"/>
                </a:cubicBezTo>
                <a:cubicBezTo>
                  <a:pt x="7006872" y="922155"/>
                  <a:pt x="7112317" y="939379"/>
                  <a:pt x="7219914" y="980308"/>
                </a:cubicBezTo>
                <a:cubicBezTo>
                  <a:pt x="7252193" y="993224"/>
                  <a:pt x="7284473" y="1003988"/>
                  <a:pt x="7316752" y="1016907"/>
                </a:cubicBezTo>
                <a:cubicBezTo>
                  <a:pt x="7383462" y="1042744"/>
                  <a:pt x="7361943" y="1038440"/>
                  <a:pt x="7318904" y="1027672"/>
                </a:cubicBezTo>
                <a:cubicBezTo>
                  <a:pt x="7381310" y="1055664"/>
                  <a:pt x="7351183" y="1053508"/>
                  <a:pt x="7303840" y="1042744"/>
                </a:cubicBezTo>
                <a:cubicBezTo>
                  <a:pt x="7237130" y="1034132"/>
                  <a:pt x="7174723" y="1010448"/>
                  <a:pt x="7116621" y="982460"/>
                </a:cubicBezTo>
                <a:cubicBezTo>
                  <a:pt x="7013328" y="945847"/>
                  <a:pt x="6899274" y="928615"/>
                  <a:pt x="6802437" y="889856"/>
                </a:cubicBezTo>
                <a:cubicBezTo>
                  <a:pt x="6811045" y="881243"/>
                  <a:pt x="6826108" y="881243"/>
                  <a:pt x="6841172" y="885550"/>
                </a:cubicBezTo>
                <a:cubicBezTo>
                  <a:pt x="6830412" y="881243"/>
                  <a:pt x="6817501" y="879090"/>
                  <a:pt x="6806741" y="874784"/>
                </a:cubicBezTo>
                <a:cubicBezTo>
                  <a:pt x="6810507" y="873170"/>
                  <a:pt x="6815752" y="872766"/>
                  <a:pt x="6822141" y="873238"/>
                </a:cubicBezTo>
                <a:close/>
                <a:moveTo>
                  <a:pt x="7427843" y="829505"/>
                </a:moveTo>
                <a:cubicBezTo>
                  <a:pt x="7437387" y="829902"/>
                  <a:pt x="7462301" y="838633"/>
                  <a:pt x="7479982" y="844983"/>
                </a:cubicBezTo>
                <a:lnTo>
                  <a:pt x="7505699" y="868267"/>
                </a:lnTo>
                <a:cubicBezTo>
                  <a:pt x="7475695" y="855567"/>
                  <a:pt x="7428546" y="847100"/>
                  <a:pt x="7424260" y="832284"/>
                </a:cubicBezTo>
                <a:cubicBezTo>
                  <a:pt x="7423189" y="830167"/>
                  <a:pt x="7424662" y="829373"/>
                  <a:pt x="7427843" y="829505"/>
                </a:cubicBezTo>
                <a:close/>
                <a:moveTo>
                  <a:pt x="5641974" y="819046"/>
                </a:moveTo>
                <a:cubicBezTo>
                  <a:pt x="5708810" y="819046"/>
                  <a:pt x="5764866" y="819046"/>
                  <a:pt x="5816610" y="819046"/>
                </a:cubicBezTo>
                <a:cubicBezTo>
                  <a:pt x="5868354" y="821163"/>
                  <a:pt x="5913630" y="821163"/>
                  <a:pt x="5961062" y="823279"/>
                </a:cubicBezTo>
                <a:cubicBezTo>
                  <a:pt x="5913630" y="825396"/>
                  <a:pt x="5866198" y="825396"/>
                  <a:pt x="5814454" y="823279"/>
                </a:cubicBezTo>
                <a:cubicBezTo>
                  <a:pt x="5762710" y="823279"/>
                  <a:pt x="5706654" y="823279"/>
                  <a:pt x="5641974" y="819046"/>
                </a:cubicBezTo>
                <a:close/>
                <a:moveTo>
                  <a:pt x="5641974" y="788883"/>
                </a:moveTo>
                <a:cubicBezTo>
                  <a:pt x="5708810" y="788883"/>
                  <a:pt x="5764866" y="788883"/>
                  <a:pt x="5816610" y="788883"/>
                </a:cubicBezTo>
                <a:cubicBezTo>
                  <a:pt x="5868354" y="788883"/>
                  <a:pt x="5915786" y="791000"/>
                  <a:pt x="5961062" y="793116"/>
                </a:cubicBezTo>
                <a:cubicBezTo>
                  <a:pt x="5913630" y="799466"/>
                  <a:pt x="5866198" y="801583"/>
                  <a:pt x="5814454" y="801583"/>
                </a:cubicBezTo>
                <a:cubicBezTo>
                  <a:pt x="5762710" y="801583"/>
                  <a:pt x="5706654" y="797350"/>
                  <a:pt x="5641974" y="788883"/>
                </a:cubicBezTo>
                <a:close/>
                <a:moveTo>
                  <a:pt x="2762702" y="777836"/>
                </a:moveTo>
                <a:cubicBezTo>
                  <a:pt x="2762702" y="777836"/>
                  <a:pt x="2762702" y="777836"/>
                  <a:pt x="2767012" y="784288"/>
                </a:cubicBezTo>
                <a:cubicBezTo>
                  <a:pt x="2682975" y="835902"/>
                  <a:pt x="2598937" y="889666"/>
                  <a:pt x="2514900" y="943439"/>
                </a:cubicBezTo>
                <a:cubicBezTo>
                  <a:pt x="2514900" y="943439"/>
                  <a:pt x="2514900" y="943439"/>
                  <a:pt x="2486887" y="960649"/>
                </a:cubicBezTo>
                <a:cubicBezTo>
                  <a:pt x="2482578" y="964949"/>
                  <a:pt x="2478268" y="969252"/>
                  <a:pt x="2476113" y="973556"/>
                </a:cubicBezTo>
                <a:cubicBezTo>
                  <a:pt x="2439482" y="1001511"/>
                  <a:pt x="2402850" y="1027318"/>
                  <a:pt x="2364064" y="1053124"/>
                </a:cubicBezTo>
                <a:cubicBezTo>
                  <a:pt x="2342515" y="1066028"/>
                  <a:pt x="2320967" y="1081082"/>
                  <a:pt x="2299419" y="1096135"/>
                </a:cubicBezTo>
                <a:cubicBezTo>
                  <a:pt x="2269252" y="1119793"/>
                  <a:pt x="2236930" y="1143449"/>
                  <a:pt x="2206763" y="1167103"/>
                </a:cubicBezTo>
                <a:lnTo>
                  <a:pt x="2086094" y="1261738"/>
                </a:lnTo>
                <a:cubicBezTo>
                  <a:pt x="2073165" y="1268190"/>
                  <a:pt x="2060236" y="1274639"/>
                  <a:pt x="2049462" y="1281090"/>
                </a:cubicBezTo>
                <a:cubicBezTo>
                  <a:pt x="2081784" y="1233784"/>
                  <a:pt x="2142119" y="1195063"/>
                  <a:pt x="2195989" y="1154202"/>
                </a:cubicBezTo>
                <a:cubicBezTo>
                  <a:pt x="2254168" y="1106890"/>
                  <a:pt x="2314503" y="1063883"/>
                  <a:pt x="2376992" y="1020867"/>
                </a:cubicBezTo>
                <a:cubicBezTo>
                  <a:pt x="2437327" y="977856"/>
                  <a:pt x="2497661" y="932678"/>
                  <a:pt x="2562306" y="893967"/>
                </a:cubicBezTo>
                <a:cubicBezTo>
                  <a:pt x="2629104" y="853106"/>
                  <a:pt x="2695903" y="814395"/>
                  <a:pt x="2762702" y="777836"/>
                </a:cubicBezTo>
                <a:close/>
                <a:moveTo>
                  <a:pt x="7864049" y="753963"/>
                </a:moveTo>
                <a:cubicBezTo>
                  <a:pt x="7877058" y="756185"/>
                  <a:pt x="7894405" y="760630"/>
                  <a:pt x="7911751" y="767298"/>
                </a:cubicBezTo>
                <a:cubicBezTo>
                  <a:pt x="7939939" y="778411"/>
                  <a:pt x="7948612" y="787301"/>
                  <a:pt x="7935602" y="787301"/>
                </a:cubicBezTo>
                <a:cubicBezTo>
                  <a:pt x="7926929" y="787301"/>
                  <a:pt x="7905246" y="778411"/>
                  <a:pt x="7883563" y="773965"/>
                </a:cubicBezTo>
                <a:cubicBezTo>
                  <a:pt x="7874890" y="765075"/>
                  <a:pt x="7859712" y="753963"/>
                  <a:pt x="7864049" y="753963"/>
                </a:cubicBezTo>
                <a:close/>
                <a:moveTo>
                  <a:pt x="6484002" y="747606"/>
                </a:moveTo>
                <a:cubicBezTo>
                  <a:pt x="6535539" y="751910"/>
                  <a:pt x="6584928" y="762670"/>
                  <a:pt x="6634318" y="769126"/>
                </a:cubicBezTo>
                <a:cubicBezTo>
                  <a:pt x="6664381" y="771278"/>
                  <a:pt x="6696592" y="775581"/>
                  <a:pt x="6739540" y="784190"/>
                </a:cubicBezTo>
                <a:cubicBezTo>
                  <a:pt x="6739540" y="784190"/>
                  <a:pt x="6739540" y="784190"/>
                  <a:pt x="6739540" y="782038"/>
                </a:cubicBezTo>
                <a:cubicBezTo>
                  <a:pt x="6864088" y="807861"/>
                  <a:pt x="6784635" y="799253"/>
                  <a:pt x="6788929" y="803557"/>
                </a:cubicBezTo>
                <a:cubicBezTo>
                  <a:pt x="6788929" y="803557"/>
                  <a:pt x="6786782" y="803557"/>
                  <a:pt x="6784635" y="803557"/>
                </a:cubicBezTo>
                <a:cubicBezTo>
                  <a:pt x="6784635" y="803557"/>
                  <a:pt x="6784635" y="803557"/>
                  <a:pt x="6924214" y="835836"/>
                </a:cubicBezTo>
                <a:cubicBezTo>
                  <a:pt x="6924214" y="835836"/>
                  <a:pt x="6924214" y="835836"/>
                  <a:pt x="6956425" y="844444"/>
                </a:cubicBezTo>
                <a:cubicBezTo>
                  <a:pt x="6898446" y="835836"/>
                  <a:pt x="6831877" y="816469"/>
                  <a:pt x="6769603" y="803557"/>
                </a:cubicBezTo>
                <a:cubicBezTo>
                  <a:pt x="6683708" y="784190"/>
                  <a:pt x="6597813" y="769126"/>
                  <a:pt x="6511917" y="754062"/>
                </a:cubicBezTo>
                <a:cubicBezTo>
                  <a:pt x="6484002" y="751910"/>
                  <a:pt x="6475412" y="747606"/>
                  <a:pt x="6484002" y="747606"/>
                </a:cubicBezTo>
                <a:close/>
                <a:moveTo>
                  <a:pt x="6132837" y="721207"/>
                </a:moveTo>
                <a:cubicBezTo>
                  <a:pt x="6148930" y="720293"/>
                  <a:pt x="6187798" y="723947"/>
                  <a:pt x="6212091" y="723947"/>
                </a:cubicBezTo>
                <a:cubicBezTo>
                  <a:pt x="6279031" y="730440"/>
                  <a:pt x="6341652" y="734770"/>
                  <a:pt x="6404273" y="745595"/>
                </a:cubicBezTo>
                <a:cubicBezTo>
                  <a:pt x="6460416" y="754253"/>
                  <a:pt x="6523037" y="765078"/>
                  <a:pt x="6445301" y="760748"/>
                </a:cubicBezTo>
                <a:cubicBezTo>
                  <a:pt x="6445301" y="760748"/>
                  <a:pt x="6445301" y="760748"/>
                  <a:pt x="6285509" y="739100"/>
                </a:cubicBezTo>
                <a:cubicBezTo>
                  <a:pt x="6285509" y="739100"/>
                  <a:pt x="6285509" y="739100"/>
                  <a:pt x="6125718" y="723947"/>
                </a:cubicBezTo>
                <a:cubicBezTo>
                  <a:pt x="6124638" y="722323"/>
                  <a:pt x="6127472" y="721511"/>
                  <a:pt x="6132837" y="721207"/>
                </a:cubicBezTo>
                <a:close/>
                <a:moveTo>
                  <a:pt x="5962649" y="688872"/>
                </a:moveTo>
                <a:cubicBezTo>
                  <a:pt x="6009930" y="688872"/>
                  <a:pt x="6065807" y="688872"/>
                  <a:pt x="6121684" y="695315"/>
                </a:cubicBezTo>
                <a:cubicBezTo>
                  <a:pt x="6196903" y="688872"/>
                  <a:pt x="6315104" y="710349"/>
                  <a:pt x="6418262" y="725385"/>
                </a:cubicBezTo>
                <a:cubicBezTo>
                  <a:pt x="6368832" y="721089"/>
                  <a:pt x="6319403" y="714645"/>
                  <a:pt x="6269973" y="710349"/>
                </a:cubicBezTo>
                <a:lnTo>
                  <a:pt x="6121684" y="701758"/>
                </a:lnTo>
                <a:cubicBezTo>
                  <a:pt x="6067956" y="695315"/>
                  <a:pt x="6009930" y="695315"/>
                  <a:pt x="5962649" y="688872"/>
                </a:cubicBezTo>
                <a:close/>
                <a:moveTo>
                  <a:pt x="6511011" y="566632"/>
                </a:moveTo>
                <a:cubicBezTo>
                  <a:pt x="6564836" y="568760"/>
                  <a:pt x="6616508" y="579400"/>
                  <a:pt x="6668180" y="583656"/>
                </a:cubicBezTo>
                <a:cubicBezTo>
                  <a:pt x="6700475" y="583656"/>
                  <a:pt x="6734923" y="585784"/>
                  <a:pt x="6780137" y="592168"/>
                </a:cubicBezTo>
                <a:cubicBezTo>
                  <a:pt x="6780137" y="592168"/>
                  <a:pt x="6780137" y="592168"/>
                  <a:pt x="6777984" y="592168"/>
                </a:cubicBezTo>
                <a:cubicBezTo>
                  <a:pt x="6911470" y="613447"/>
                  <a:pt x="6825350" y="615575"/>
                  <a:pt x="6829656" y="624086"/>
                </a:cubicBezTo>
                <a:cubicBezTo>
                  <a:pt x="6829656" y="624086"/>
                  <a:pt x="6827503" y="624086"/>
                  <a:pt x="6825350" y="624086"/>
                </a:cubicBezTo>
                <a:cubicBezTo>
                  <a:pt x="6825350" y="624086"/>
                  <a:pt x="6825350" y="624086"/>
                  <a:pt x="6971754" y="658133"/>
                </a:cubicBezTo>
                <a:cubicBezTo>
                  <a:pt x="6971754" y="658133"/>
                  <a:pt x="6971754" y="658133"/>
                  <a:pt x="7004049" y="666645"/>
                </a:cubicBezTo>
                <a:cubicBezTo>
                  <a:pt x="6941612" y="664517"/>
                  <a:pt x="6872716" y="641110"/>
                  <a:pt x="6808126" y="626215"/>
                </a:cubicBezTo>
                <a:cubicBezTo>
                  <a:pt x="6719852" y="609191"/>
                  <a:pt x="6629426" y="592168"/>
                  <a:pt x="6541153" y="577272"/>
                </a:cubicBezTo>
                <a:cubicBezTo>
                  <a:pt x="6511011" y="575144"/>
                  <a:pt x="6502399" y="570888"/>
                  <a:pt x="6511011" y="566632"/>
                </a:cubicBezTo>
                <a:close/>
                <a:moveTo>
                  <a:pt x="6170864" y="554197"/>
                </a:moveTo>
                <a:cubicBezTo>
                  <a:pt x="6189405" y="553932"/>
                  <a:pt x="6212515" y="555520"/>
                  <a:pt x="6229713" y="555520"/>
                </a:cubicBezTo>
                <a:cubicBezTo>
                  <a:pt x="6298504" y="561869"/>
                  <a:pt x="6362997" y="563986"/>
                  <a:pt x="6427489" y="574570"/>
                </a:cubicBezTo>
                <a:cubicBezTo>
                  <a:pt x="6485532" y="583036"/>
                  <a:pt x="6550024" y="595736"/>
                  <a:pt x="6468334" y="599970"/>
                </a:cubicBezTo>
                <a:cubicBezTo>
                  <a:pt x="6468334" y="599970"/>
                  <a:pt x="6468334" y="599970"/>
                  <a:pt x="6304954" y="578803"/>
                </a:cubicBezTo>
                <a:cubicBezTo>
                  <a:pt x="6304954" y="578803"/>
                  <a:pt x="6304954" y="578803"/>
                  <a:pt x="6139424" y="563986"/>
                </a:cubicBezTo>
                <a:cubicBezTo>
                  <a:pt x="6138349" y="556578"/>
                  <a:pt x="6152322" y="554461"/>
                  <a:pt x="6170864" y="554197"/>
                </a:cubicBezTo>
                <a:close/>
                <a:moveTo>
                  <a:pt x="5969794" y="495195"/>
                </a:moveTo>
                <a:cubicBezTo>
                  <a:pt x="5972175" y="496783"/>
                  <a:pt x="5972175" y="496783"/>
                  <a:pt x="5972175" y="496783"/>
                </a:cubicBezTo>
                <a:cubicBezTo>
                  <a:pt x="5969794" y="496783"/>
                  <a:pt x="5969794" y="496783"/>
                  <a:pt x="5967412" y="496783"/>
                </a:cubicBezTo>
                <a:cubicBezTo>
                  <a:pt x="5967412" y="496783"/>
                  <a:pt x="5967412" y="496783"/>
                  <a:pt x="5969794" y="495195"/>
                </a:cubicBezTo>
                <a:close/>
                <a:moveTo>
                  <a:pt x="6205512" y="491658"/>
                </a:moveTo>
                <a:cubicBezTo>
                  <a:pt x="6279309" y="492059"/>
                  <a:pt x="6367906" y="514125"/>
                  <a:pt x="6446837" y="525358"/>
                </a:cubicBezTo>
                <a:cubicBezTo>
                  <a:pt x="6395290" y="523218"/>
                  <a:pt x="6343743" y="518939"/>
                  <a:pt x="6292196" y="516799"/>
                </a:cubicBezTo>
                <a:cubicBezTo>
                  <a:pt x="6292196" y="516799"/>
                  <a:pt x="6292196" y="516799"/>
                  <a:pt x="6139702" y="512520"/>
                </a:cubicBezTo>
                <a:cubicBezTo>
                  <a:pt x="6081712" y="506101"/>
                  <a:pt x="6019426" y="508241"/>
                  <a:pt x="5972174" y="497542"/>
                </a:cubicBezTo>
                <a:cubicBezTo>
                  <a:pt x="6021573" y="491123"/>
                  <a:pt x="6079564" y="491123"/>
                  <a:pt x="6137554" y="499682"/>
                </a:cubicBezTo>
                <a:cubicBezTo>
                  <a:pt x="6157958" y="493797"/>
                  <a:pt x="6180913" y="491524"/>
                  <a:pt x="6205512" y="491658"/>
                </a:cubicBezTo>
                <a:close/>
                <a:moveTo>
                  <a:pt x="3446306" y="435625"/>
                </a:moveTo>
                <a:cubicBezTo>
                  <a:pt x="3340897" y="482831"/>
                  <a:pt x="3254848" y="566514"/>
                  <a:pt x="3134380" y="583682"/>
                </a:cubicBezTo>
                <a:cubicBezTo>
                  <a:pt x="3078449" y="611574"/>
                  <a:pt x="3022517" y="639469"/>
                  <a:pt x="2968737" y="669508"/>
                </a:cubicBezTo>
                <a:cubicBezTo>
                  <a:pt x="2930015" y="688819"/>
                  <a:pt x="2889142" y="718854"/>
                  <a:pt x="2850420" y="729585"/>
                </a:cubicBezTo>
                <a:cubicBezTo>
                  <a:pt x="2876235" y="697400"/>
                  <a:pt x="2925713" y="682381"/>
                  <a:pt x="2962284" y="660927"/>
                </a:cubicBezTo>
                <a:cubicBezTo>
                  <a:pt x="3018215" y="628737"/>
                  <a:pt x="3076298" y="600845"/>
                  <a:pt x="3132229" y="570805"/>
                </a:cubicBezTo>
                <a:cubicBezTo>
                  <a:pt x="3177404" y="549352"/>
                  <a:pt x="3220429" y="527889"/>
                  <a:pt x="3267756" y="508579"/>
                </a:cubicBezTo>
                <a:cubicBezTo>
                  <a:pt x="3327990" y="482831"/>
                  <a:pt x="3388223" y="448501"/>
                  <a:pt x="3446306" y="435625"/>
                </a:cubicBezTo>
                <a:close/>
                <a:moveTo>
                  <a:pt x="3343169" y="357712"/>
                </a:moveTo>
                <a:cubicBezTo>
                  <a:pt x="3345321" y="355570"/>
                  <a:pt x="3349624" y="364137"/>
                  <a:pt x="3343169" y="368421"/>
                </a:cubicBezTo>
                <a:cubicBezTo>
                  <a:pt x="3265710" y="415543"/>
                  <a:pt x="3181795" y="434820"/>
                  <a:pt x="3089274" y="490508"/>
                </a:cubicBezTo>
                <a:cubicBezTo>
                  <a:pt x="3102184" y="471232"/>
                  <a:pt x="3104336" y="469089"/>
                  <a:pt x="3106487" y="466948"/>
                </a:cubicBezTo>
                <a:cubicBezTo>
                  <a:pt x="3181795" y="424111"/>
                  <a:pt x="3261406" y="387698"/>
                  <a:pt x="3343169" y="357712"/>
                </a:cubicBezTo>
                <a:close/>
                <a:moveTo>
                  <a:pt x="3521075" y="142842"/>
                </a:moveTo>
                <a:cubicBezTo>
                  <a:pt x="3475796" y="177255"/>
                  <a:pt x="3441297" y="198763"/>
                  <a:pt x="3389549" y="207366"/>
                </a:cubicBezTo>
                <a:cubicBezTo>
                  <a:pt x="3380924" y="209517"/>
                  <a:pt x="3376612" y="203064"/>
                  <a:pt x="3383080" y="198763"/>
                </a:cubicBezTo>
                <a:cubicBezTo>
                  <a:pt x="3417579" y="175105"/>
                  <a:pt x="3460702" y="166500"/>
                  <a:pt x="3521075" y="142842"/>
                </a:cubicBezTo>
                <a:close/>
                <a:moveTo>
                  <a:pt x="4214812" y="134902"/>
                </a:moveTo>
                <a:cubicBezTo>
                  <a:pt x="4210446" y="145321"/>
                  <a:pt x="4190801" y="153655"/>
                  <a:pt x="4164607" y="159907"/>
                </a:cubicBezTo>
                <a:cubicBezTo>
                  <a:pt x="4142779" y="166156"/>
                  <a:pt x="4127499" y="168240"/>
                  <a:pt x="4136230" y="159907"/>
                </a:cubicBezTo>
                <a:cubicBezTo>
                  <a:pt x="4140596" y="155739"/>
                  <a:pt x="4158059" y="147404"/>
                  <a:pt x="4173338" y="143237"/>
                </a:cubicBezTo>
                <a:cubicBezTo>
                  <a:pt x="4186435" y="139070"/>
                  <a:pt x="4201715" y="136986"/>
                  <a:pt x="4214812" y="134902"/>
                </a:cubicBezTo>
                <a:close/>
                <a:moveTo>
                  <a:pt x="4345343" y="46118"/>
                </a:moveTo>
                <a:cubicBezTo>
                  <a:pt x="4357342" y="47122"/>
                  <a:pt x="4348469" y="53557"/>
                  <a:pt x="4332337" y="59992"/>
                </a:cubicBezTo>
                <a:cubicBezTo>
                  <a:pt x="4295771" y="75006"/>
                  <a:pt x="4252753" y="85731"/>
                  <a:pt x="4218338" y="85731"/>
                </a:cubicBezTo>
                <a:cubicBezTo>
                  <a:pt x="4119395" y="109325"/>
                  <a:pt x="4020452" y="115761"/>
                  <a:pt x="3919358" y="162949"/>
                </a:cubicBezTo>
                <a:cubicBezTo>
                  <a:pt x="3829019" y="205847"/>
                  <a:pt x="3725775" y="235876"/>
                  <a:pt x="3626832" y="274487"/>
                </a:cubicBezTo>
                <a:cubicBezTo>
                  <a:pt x="3534342" y="304515"/>
                  <a:pt x="3465512" y="323819"/>
                  <a:pt x="3570908" y="257326"/>
                </a:cubicBezTo>
                <a:cubicBezTo>
                  <a:pt x="3583813" y="190834"/>
                  <a:pt x="3721473" y="169385"/>
                  <a:pt x="3831170" y="145789"/>
                </a:cubicBezTo>
                <a:cubicBezTo>
                  <a:pt x="3912906" y="124340"/>
                  <a:pt x="3994641" y="105036"/>
                  <a:pt x="4078527" y="90021"/>
                </a:cubicBezTo>
                <a:cubicBezTo>
                  <a:pt x="4160263" y="75006"/>
                  <a:pt x="4244149" y="57847"/>
                  <a:pt x="4325884" y="47122"/>
                </a:cubicBezTo>
                <a:cubicBezTo>
                  <a:pt x="4335026" y="46050"/>
                  <a:pt x="4341344" y="45782"/>
                  <a:pt x="4345343" y="46118"/>
                </a:cubicBezTo>
                <a:close/>
                <a:moveTo>
                  <a:pt x="5288415" y="51"/>
                </a:moveTo>
                <a:cubicBezTo>
                  <a:pt x="5336414" y="-755"/>
                  <a:pt x="5371103" y="8096"/>
                  <a:pt x="5388850" y="19361"/>
                </a:cubicBezTo>
                <a:cubicBezTo>
                  <a:pt x="5442630" y="55837"/>
                  <a:pt x="5634088" y="62275"/>
                  <a:pt x="5696474" y="98751"/>
                </a:cubicBezTo>
                <a:cubicBezTo>
                  <a:pt x="5586762" y="109480"/>
                  <a:pt x="5464142" y="107334"/>
                  <a:pt x="5395304" y="150248"/>
                </a:cubicBezTo>
                <a:cubicBezTo>
                  <a:pt x="5369490" y="111626"/>
                  <a:pt x="5343674" y="85877"/>
                  <a:pt x="5188788" y="107334"/>
                </a:cubicBezTo>
                <a:cubicBezTo>
                  <a:pt x="5158670" y="122354"/>
                  <a:pt x="5122100" y="135228"/>
                  <a:pt x="5055412" y="145957"/>
                </a:cubicBezTo>
                <a:cubicBezTo>
                  <a:pt x="5018842" y="133082"/>
                  <a:pt x="5100588" y="118063"/>
                  <a:pt x="5109192" y="105188"/>
                </a:cubicBezTo>
                <a:cubicBezTo>
                  <a:pt x="5109192" y="105188"/>
                  <a:pt x="5109192" y="105188"/>
                  <a:pt x="4999481" y="109480"/>
                </a:cubicBezTo>
                <a:cubicBezTo>
                  <a:pt x="4932794" y="118063"/>
                  <a:pt x="4863954" y="133082"/>
                  <a:pt x="4805872" y="128791"/>
                </a:cubicBezTo>
                <a:cubicBezTo>
                  <a:pt x="4805872" y="128791"/>
                  <a:pt x="4805872" y="128791"/>
                  <a:pt x="4808023" y="128791"/>
                </a:cubicBezTo>
                <a:cubicBezTo>
                  <a:pt x="4795116" y="130936"/>
                  <a:pt x="4786511" y="130936"/>
                  <a:pt x="4775755" y="130936"/>
                </a:cubicBezTo>
                <a:cubicBezTo>
                  <a:pt x="4767150" y="135228"/>
                  <a:pt x="4756394" y="137373"/>
                  <a:pt x="4747789" y="141665"/>
                </a:cubicBezTo>
                <a:cubicBezTo>
                  <a:pt x="4715521" y="156685"/>
                  <a:pt x="4754242" y="165267"/>
                  <a:pt x="4715521" y="182432"/>
                </a:cubicBezTo>
                <a:cubicBezTo>
                  <a:pt x="4719824" y="199599"/>
                  <a:pt x="4773604" y="208182"/>
                  <a:pt x="4816628" y="203890"/>
                </a:cubicBezTo>
                <a:cubicBezTo>
                  <a:pt x="4909130" y="195307"/>
                  <a:pt x="4919886" y="210327"/>
                  <a:pt x="4909130" y="225347"/>
                </a:cubicBezTo>
                <a:cubicBezTo>
                  <a:pt x="4894072" y="248950"/>
                  <a:pt x="4812326" y="251096"/>
                  <a:pt x="4760696" y="263970"/>
                </a:cubicBezTo>
                <a:cubicBezTo>
                  <a:pt x="4737033" y="270408"/>
                  <a:pt x="4713370" y="272554"/>
                  <a:pt x="4689706" y="276845"/>
                </a:cubicBezTo>
                <a:cubicBezTo>
                  <a:pt x="4638078" y="298301"/>
                  <a:pt x="4571390" y="306884"/>
                  <a:pt x="4509004" y="321903"/>
                </a:cubicBezTo>
                <a:cubicBezTo>
                  <a:pt x="4509004" y="321903"/>
                  <a:pt x="4509004" y="321903"/>
                  <a:pt x="4500400" y="326195"/>
                </a:cubicBezTo>
                <a:cubicBezTo>
                  <a:pt x="4500400" y="326195"/>
                  <a:pt x="4500400" y="326195"/>
                  <a:pt x="4485342" y="328340"/>
                </a:cubicBezTo>
                <a:cubicBezTo>
                  <a:pt x="4450922" y="351942"/>
                  <a:pt x="4336908" y="362671"/>
                  <a:pt x="4336908" y="390565"/>
                </a:cubicBezTo>
                <a:cubicBezTo>
                  <a:pt x="4336908" y="390565"/>
                  <a:pt x="4336908" y="390565"/>
                  <a:pt x="4414352" y="390565"/>
                </a:cubicBezTo>
                <a:cubicBezTo>
                  <a:pt x="4474585" y="377691"/>
                  <a:pt x="4539122" y="356235"/>
                  <a:pt x="4595053" y="358380"/>
                </a:cubicBezTo>
                <a:cubicBezTo>
                  <a:pt x="4700462" y="362671"/>
                  <a:pt x="4825232" y="347651"/>
                  <a:pt x="4956456" y="343360"/>
                </a:cubicBezTo>
                <a:cubicBezTo>
                  <a:pt x="5018842" y="334777"/>
                  <a:pt x="5083378" y="326195"/>
                  <a:pt x="5147914" y="319758"/>
                </a:cubicBezTo>
                <a:cubicBezTo>
                  <a:pt x="5199544" y="315466"/>
                  <a:pt x="5199544" y="324049"/>
                  <a:pt x="5171578" y="334777"/>
                </a:cubicBezTo>
                <a:cubicBezTo>
                  <a:pt x="5156520" y="345505"/>
                  <a:pt x="5195241" y="358380"/>
                  <a:pt x="5115646" y="366963"/>
                </a:cubicBezTo>
                <a:cubicBezTo>
                  <a:pt x="5033900" y="377691"/>
                  <a:pt x="5042505" y="394856"/>
                  <a:pt x="5027446" y="409877"/>
                </a:cubicBezTo>
                <a:cubicBezTo>
                  <a:pt x="5027446" y="409877"/>
                  <a:pt x="5027446" y="409877"/>
                  <a:pt x="5046808" y="433480"/>
                </a:cubicBezTo>
                <a:cubicBezTo>
                  <a:pt x="5102739" y="427043"/>
                  <a:pt x="5158670" y="420605"/>
                  <a:pt x="5212451" y="414167"/>
                </a:cubicBezTo>
                <a:cubicBezTo>
                  <a:pt x="5208148" y="407731"/>
                  <a:pt x="5188788" y="399148"/>
                  <a:pt x="5266231" y="390565"/>
                </a:cubicBezTo>
                <a:cubicBezTo>
                  <a:pt x="5337221" y="381983"/>
                  <a:pt x="5386699" y="386273"/>
                  <a:pt x="5408211" y="392711"/>
                </a:cubicBezTo>
                <a:cubicBezTo>
                  <a:pt x="5457689" y="407731"/>
                  <a:pt x="5638390" y="409877"/>
                  <a:pt x="5696474" y="427043"/>
                </a:cubicBezTo>
                <a:cubicBezTo>
                  <a:pt x="5593216" y="433480"/>
                  <a:pt x="5477050" y="433480"/>
                  <a:pt x="5410362" y="454936"/>
                </a:cubicBezTo>
                <a:cubicBezTo>
                  <a:pt x="5388850" y="437770"/>
                  <a:pt x="5365187" y="424896"/>
                  <a:pt x="5218904" y="442062"/>
                </a:cubicBezTo>
                <a:cubicBezTo>
                  <a:pt x="5190938" y="450645"/>
                  <a:pt x="5154368" y="457082"/>
                  <a:pt x="5091983" y="465664"/>
                </a:cubicBezTo>
                <a:cubicBezTo>
                  <a:pt x="5057564" y="461373"/>
                  <a:pt x="5135007" y="450645"/>
                  <a:pt x="5143612" y="444208"/>
                </a:cubicBezTo>
                <a:cubicBezTo>
                  <a:pt x="5143612" y="444208"/>
                  <a:pt x="5143612" y="444208"/>
                  <a:pt x="5061866" y="450645"/>
                </a:cubicBezTo>
                <a:cubicBezTo>
                  <a:pt x="5061866" y="450645"/>
                  <a:pt x="5061866" y="450645"/>
                  <a:pt x="5079076" y="474248"/>
                </a:cubicBezTo>
                <a:cubicBezTo>
                  <a:pt x="5104890" y="484976"/>
                  <a:pt x="5132856" y="495704"/>
                  <a:pt x="5186636" y="499996"/>
                </a:cubicBezTo>
                <a:cubicBezTo>
                  <a:pt x="5197392" y="502141"/>
                  <a:pt x="5208148" y="504287"/>
                  <a:pt x="5216754" y="506433"/>
                </a:cubicBezTo>
                <a:cubicBezTo>
                  <a:pt x="5287743" y="527889"/>
                  <a:pt x="5270534" y="557933"/>
                  <a:pt x="5251172" y="590116"/>
                </a:cubicBezTo>
                <a:cubicBezTo>
                  <a:pt x="5253324" y="596553"/>
                  <a:pt x="5240416" y="605136"/>
                  <a:pt x="5236114" y="613720"/>
                </a:cubicBezTo>
                <a:cubicBezTo>
                  <a:pt x="5231812" y="622301"/>
                  <a:pt x="5231812" y="628737"/>
                  <a:pt x="5229660" y="635177"/>
                </a:cubicBezTo>
                <a:cubicBezTo>
                  <a:pt x="5296348" y="643761"/>
                  <a:pt x="5279138" y="658780"/>
                  <a:pt x="5257626" y="673798"/>
                </a:cubicBezTo>
                <a:cubicBezTo>
                  <a:pt x="5259778" y="678090"/>
                  <a:pt x="5249022" y="682381"/>
                  <a:pt x="5242568" y="686674"/>
                </a:cubicBezTo>
                <a:cubicBezTo>
                  <a:pt x="5238266" y="690964"/>
                  <a:pt x="5238266" y="693110"/>
                  <a:pt x="5236114" y="695254"/>
                </a:cubicBezTo>
                <a:cubicBezTo>
                  <a:pt x="5287743" y="708128"/>
                  <a:pt x="5283441" y="733877"/>
                  <a:pt x="5317860" y="751042"/>
                </a:cubicBezTo>
                <a:cubicBezTo>
                  <a:pt x="5326465" y="751042"/>
                  <a:pt x="5337221" y="753187"/>
                  <a:pt x="5352280" y="753187"/>
                </a:cubicBezTo>
                <a:cubicBezTo>
                  <a:pt x="5356582" y="753187"/>
                  <a:pt x="5347977" y="755335"/>
                  <a:pt x="5337221" y="757478"/>
                </a:cubicBezTo>
                <a:cubicBezTo>
                  <a:pt x="5343674" y="757478"/>
                  <a:pt x="5345826" y="759625"/>
                  <a:pt x="5352280" y="759625"/>
                </a:cubicBezTo>
                <a:cubicBezTo>
                  <a:pt x="5360884" y="761771"/>
                  <a:pt x="5315709" y="770353"/>
                  <a:pt x="5289894" y="772499"/>
                </a:cubicBezTo>
                <a:cubicBezTo>
                  <a:pt x="5274836" y="796102"/>
                  <a:pt x="5199544" y="806831"/>
                  <a:pt x="5158670" y="830432"/>
                </a:cubicBezTo>
                <a:cubicBezTo>
                  <a:pt x="5156520" y="834722"/>
                  <a:pt x="5158670" y="839015"/>
                  <a:pt x="5158670" y="843306"/>
                </a:cubicBezTo>
                <a:cubicBezTo>
                  <a:pt x="5208148" y="839015"/>
                  <a:pt x="5249022" y="836869"/>
                  <a:pt x="5246870" y="847598"/>
                </a:cubicBezTo>
                <a:cubicBezTo>
                  <a:pt x="5223207" y="856182"/>
                  <a:pt x="5298500" y="858326"/>
                  <a:pt x="5225358" y="869054"/>
                </a:cubicBezTo>
                <a:cubicBezTo>
                  <a:pt x="5212451" y="869054"/>
                  <a:pt x="5197392" y="873346"/>
                  <a:pt x="5182334" y="875492"/>
                </a:cubicBezTo>
                <a:cubicBezTo>
                  <a:pt x="5238266" y="884074"/>
                  <a:pt x="5132856" y="911968"/>
                  <a:pt x="5201695" y="918406"/>
                </a:cubicBezTo>
                <a:cubicBezTo>
                  <a:pt x="5249022" y="918406"/>
                  <a:pt x="5335070" y="909823"/>
                  <a:pt x="5343674" y="916260"/>
                </a:cubicBezTo>
                <a:cubicBezTo>
                  <a:pt x="5350128" y="924844"/>
                  <a:pt x="5302802" y="931280"/>
                  <a:pt x="5253324" y="937719"/>
                </a:cubicBezTo>
                <a:cubicBezTo>
                  <a:pt x="5255475" y="939863"/>
                  <a:pt x="5257626" y="942014"/>
                  <a:pt x="5257626" y="944162"/>
                </a:cubicBezTo>
                <a:cubicBezTo>
                  <a:pt x="5238266" y="954895"/>
                  <a:pt x="5276987" y="965624"/>
                  <a:pt x="5264080" y="976357"/>
                </a:cubicBezTo>
                <a:cubicBezTo>
                  <a:pt x="5266231" y="974210"/>
                  <a:pt x="5268382" y="974210"/>
                  <a:pt x="5270534" y="974210"/>
                </a:cubicBezTo>
                <a:cubicBezTo>
                  <a:pt x="5442630" y="952747"/>
                  <a:pt x="5616878" y="944162"/>
                  <a:pt x="5793278" y="946309"/>
                </a:cubicBezTo>
                <a:cubicBezTo>
                  <a:pt x="5810488" y="948452"/>
                  <a:pt x="5829848" y="948452"/>
                  <a:pt x="5849210" y="950600"/>
                </a:cubicBezTo>
                <a:cubicBezTo>
                  <a:pt x="5877175" y="950600"/>
                  <a:pt x="5924502" y="952747"/>
                  <a:pt x="5913746" y="957038"/>
                </a:cubicBezTo>
                <a:cubicBezTo>
                  <a:pt x="5907292" y="959186"/>
                  <a:pt x="5892234" y="959186"/>
                  <a:pt x="5877175" y="957038"/>
                </a:cubicBezTo>
                <a:cubicBezTo>
                  <a:pt x="5900838" y="961333"/>
                  <a:pt x="5920200" y="963476"/>
                  <a:pt x="5918048" y="967771"/>
                </a:cubicBezTo>
                <a:cubicBezTo>
                  <a:pt x="5810488" y="963476"/>
                  <a:pt x="5707230" y="967771"/>
                  <a:pt x="5603972" y="965624"/>
                </a:cubicBezTo>
                <a:cubicBezTo>
                  <a:pt x="5500713" y="972062"/>
                  <a:pt x="5397455" y="969919"/>
                  <a:pt x="5296348" y="978500"/>
                </a:cubicBezTo>
                <a:cubicBezTo>
                  <a:pt x="5296348" y="978500"/>
                  <a:pt x="5296348" y="978500"/>
                  <a:pt x="5242568" y="984943"/>
                </a:cubicBezTo>
                <a:cubicBezTo>
                  <a:pt x="5240416" y="984943"/>
                  <a:pt x="5240416" y="984943"/>
                  <a:pt x="5240416" y="984943"/>
                </a:cubicBezTo>
                <a:cubicBezTo>
                  <a:pt x="5276987" y="987086"/>
                  <a:pt x="5294197" y="991377"/>
                  <a:pt x="5274836" y="999958"/>
                </a:cubicBezTo>
                <a:cubicBezTo>
                  <a:pt x="5304953" y="1002102"/>
                  <a:pt x="5335070" y="1002102"/>
                  <a:pt x="5352280" y="1006397"/>
                </a:cubicBezTo>
                <a:cubicBezTo>
                  <a:pt x="5384548" y="1002102"/>
                  <a:pt x="5421118" y="999958"/>
                  <a:pt x="5459840" y="997810"/>
                </a:cubicBezTo>
                <a:cubicBezTo>
                  <a:pt x="5446933" y="1004249"/>
                  <a:pt x="5414664" y="1006397"/>
                  <a:pt x="5373792" y="1008539"/>
                </a:cubicBezTo>
                <a:cubicBezTo>
                  <a:pt x="5371640" y="1010683"/>
                  <a:pt x="5367338" y="1010683"/>
                  <a:pt x="5365187" y="1010683"/>
                </a:cubicBezTo>
                <a:cubicBezTo>
                  <a:pt x="5369490" y="1014975"/>
                  <a:pt x="5352280" y="1019265"/>
                  <a:pt x="5302802" y="1029999"/>
                </a:cubicBezTo>
                <a:cubicBezTo>
                  <a:pt x="5302802" y="1029999"/>
                  <a:pt x="5302802" y="1029999"/>
                  <a:pt x="5274836" y="1036432"/>
                </a:cubicBezTo>
                <a:cubicBezTo>
                  <a:pt x="5274836" y="1036432"/>
                  <a:pt x="5274836" y="1036432"/>
                  <a:pt x="5276987" y="1051452"/>
                </a:cubicBezTo>
                <a:cubicBezTo>
                  <a:pt x="5283441" y="1049305"/>
                  <a:pt x="5296348" y="1047161"/>
                  <a:pt x="5320012" y="1045015"/>
                </a:cubicBezTo>
                <a:cubicBezTo>
                  <a:pt x="5382396" y="1038577"/>
                  <a:pt x="5425421" y="1040724"/>
                  <a:pt x="5444782" y="1047161"/>
                </a:cubicBezTo>
                <a:cubicBezTo>
                  <a:pt x="5485654" y="1057890"/>
                  <a:pt x="5627634" y="1060037"/>
                  <a:pt x="5685718" y="1072909"/>
                </a:cubicBezTo>
                <a:cubicBezTo>
                  <a:pt x="5720137" y="1072909"/>
                  <a:pt x="5756708" y="1070766"/>
                  <a:pt x="5791127" y="1070766"/>
                </a:cubicBezTo>
                <a:cubicBezTo>
                  <a:pt x="5808336" y="1072909"/>
                  <a:pt x="5827698" y="1075055"/>
                  <a:pt x="5847058" y="1075055"/>
                </a:cubicBezTo>
                <a:cubicBezTo>
                  <a:pt x="5872873" y="1077200"/>
                  <a:pt x="5920200" y="1077200"/>
                  <a:pt x="5907292" y="1085781"/>
                </a:cubicBezTo>
                <a:cubicBezTo>
                  <a:pt x="5902990" y="1092220"/>
                  <a:pt x="5887932" y="1092220"/>
                  <a:pt x="5872873" y="1092220"/>
                </a:cubicBezTo>
                <a:cubicBezTo>
                  <a:pt x="5896536" y="1096508"/>
                  <a:pt x="5915897" y="1100803"/>
                  <a:pt x="5913746" y="1111531"/>
                </a:cubicBezTo>
                <a:cubicBezTo>
                  <a:pt x="5808336" y="1109387"/>
                  <a:pt x="5707230" y="1115821"/>
                  <a:pt x="5608274" y="1111531"/>
                </a:cubicBezTo>
                <a:cubicBezTo>
                  <a:pt x="5526528" y="1113678"/>
                  <a:pt x="5446933" y="1111531"/>
                  <a:pt x="5367338" y="1113678"/>
                </a:cubicBezTo>
                <a:cubicBezTo>
                  <a:pt x="5369490" y="1113678"/>
                  <a:pt x="5371640" y="1115821"/>
                  <a:pt x="5373792" y="1117967"/>
                </a:cubicBezTo>
                <a:cubicBezTo>
                  <a:pt x="5365187" y="1135133"/>
                  <a:pt x="5358733" y="1154448"/>
                  <a:pt x="5283441" y="1175899"/>
                </a:cubicBezTo>
                <a:cubicBezTo>
                  <a:pt x="5276987" y="1178046"/>
                  <a:pt x="5272685" y="1178046"/>
                  <a:pt x="5266231" y="1180189"/>
                </a:cubicBezTo>
                <a:cubicBezTo>
                  <a:pt x="5266231" y="1180189"/>
                  <a:pt x="5264080" y="1180189"/>
                  <a:pt x="5261928" y="1180189"/>
                </a:cubicBezTo>
                <a:cubicBezTo>
                  <a:pt x="5261928" y="1182337"/>
                  <a:pt x="5257626" y="1184485"/>
                  <a:pt x="5251172" y="1186630"/>
                </a:cubicBezTo>
                <a:cubicBezTo>
                  <a:pt x="5251172" y="1188774"/>
                  <a:pt x="5253324" y="1190921"/>
                  <a:pt x="5233963" y="1195214"/>
                </a:cubicBezTo>
                <a:cubicBezTo>
                  <a:pt x="5270534" y="1188774"/>
                  <a:pt x="5311406" y="1186630"/>
                  <a:pt x="5347977" y="1182337"/>
                </a:cubicBezTo>
                <a:cubicBezTo>
                  <a:pt x="5386699" y="1175899"/>
                  <a:pt x="5425421" y="1173753"/>
                  <a:pt x="5470596" y="1169463"/>
                </a:cubicBezTo>
                <a:cubicBezTo>
                  <a:pt x="5459840" y="1184485"/>
                  <a:pt x="5427572" y="1186630"/>
                  <a:pt x="5388850" y="1190921"/>
                </a:cubicBezTo>
                <a:cubicBezTo>
                  <a:pt x="5335070" y="1203800"/>
                  <a:pt x="5281290" y="1208093"/>
                  <a:pt x="5227510" y="1210238"/>
                </a:cubicBezTo>
                <a:cubicBezTo>
                  <a:pt x="5227510" y="1214531"/>
                  <a:pt x="5231812" y="1216678"/>
                  <a:pt x="5233963" y="1220971"/>
                </a:cubicBezTo>
                <a:cubicBezTo>
                  <a:pt x="5283441" y="1227408"/>
                  <a:pt x="5311406" y="1235993"/>
                  <a:pt x="5300650" y="1253154"/>
                </a:cubicBezTo>
                <a:cubicBezTo>
                  <a:pt x="5320012" y="1257446"/>
                  <a:pt x="5326465" y="1261738"/>
                  <a:pt x="5328616" y="1266027"/>
                </a:cubicBezTo>
                <a:cubicBezTo>
                  <a:pt x="5386699" y="1278899"/>
                  <a:pt x="5423270" y="1293919"/>
                  <a:pt x="5326465" y="1323956"/>
                </a:cubicBezTo>
                <a:cubicBezTo>
                  <a:pt x="5326465" y="1323956"/>
                  <a:pt x="5326465" y="1323956"/>
                  <a:pt x="5309256" y="1330390"/>
                </a:cubicBezTo>
                <a:cubicBezTo>
                  <a:pt x="5345826" y="1336826"/>
                  <a:pt x="5332918" y="1349701"/>
                  <a:pt x="5393152" y="1351849"/>
                </a:cubicBezTo>
                <a:cubicBezTo>
                  <a:pt x="5401758" y="1351849"/>
                  <a:pt x="5360884" y="1358287"/>
                  <a:pt x="5337221" y="1360431"/>
                </a:cubicBezTo>
                <a:cubicBezTo>
                  <a:pt x="5332918" y="1362574"/>
                  <a:pt x="5320012" y="1366868"/>
                  <a:pt x="5304953" y="1369016"/>
                </a:cubicBezTo>
                <a:cubicBezTo>
                  <a:pt x="5304953" y="1369016"/>
                  <a:pt x="5304953" y="1369016"/>
                  <a:pt x="5304953" y="1371159"/>
                </a:cubicBezTo>
                <a:cubicBezTo>
                  <a:pt x="5311406" y="1371159"/>
                  <a:pt x="5322162" y="1373303"/>
                  <a:pt x="5324314" y="1375447"/>
                </a:cubicBezTo>
                <a:cubicBezTo>
                  <a:pt x="5335070" y="1394755"/>
                  <a:pt x="5345826" y="1414068"/>
                  <a:pt x="5356582" y="1431235"/>
                </a:cubicBezTo>
                <a:cubicBezTo>
                  <a:pt x="5498562" y="1414068"/>
                  <a:pt x="5640542" y="1407630"/>
                  <a:pt x="5786824" y="1409778"/>
                </a:cubicBezTo>
                <a:cubicBezTo>
                  <a:pt x="5801883" y="1411923"/>
                  <a:pt x="5821244" y="1411923"/>
                  <a:pt x="5838454" y="1411923"/>
                </a:cubicBezTo>
                <a:cubicBezTo>
                  <a:pt x="5862117" y="1414068"/>
                  <a:pt x="5905141" y="1414068"/>
                  <a:pt x="5894385" y="1418365"/>
                </a:cubicBezTo>
                <a:cubicBezTo>
                  <a:pt x="5890082" y="1420500"/>
                  <a:pt x="5877175" y="1420500"/>
                  <a:pt x="5862117" y="1420500"/>
                </a:cubicBezTo>
                <a:cubicBezTo>
                  <a:pt x="5883629" y="1422650"/>
                  <a:pt x="5902990" y="1426944"/>
                  <a:pt x="5900838" y="1429087"/>
                </a:cubicBezTo>
                <a:cubicBezTo>
                  <a:pt x="5804034" y="1426944"/>
                  <a:pt x="5709380" y="1431235"/>
                  <a:pt x="5616878" y="1429087"/>
                </a:cubicBezTo>
                <a:cubicBezTo>
                  <a:pt x="5530830" y="1433382"/>
                  <a:pt x="5444782" y="1431235"/>
                  <a:pt x="5358733" y="1437671"/>
                </a:cubicBezTo>
                <a:cubicBezTo>
                  <a:pt x="5365187" y="1448401"/>
                  <a:pt x="5371640" y="1459123"/>
                  <a:pt x="5375943" y="1467707"/>
                </a:cubicBezTo>
                <a:cubicBezTo>
                  <a:pt x="5412514" y="1463420"/>
                  <a:pt x="5446933" y="1461270"/>
                  <a:pt x="5487806" y="1459123"/>
                </a:cubicBezTo>
                <a:cubicBezTo>
                  <a:pt x="5477050" y="1465568"/>
                  <a:pt x="5446933" y="1467707"/>
                  <a:pt x="5410362" y="1469853"/>
                </a:cubicBezTo>
                <a:cubicBezTo>
                  <a:pt x="5399606" y="1472005"/>
                  <a:pt x="5391002" y="1472005"/>
                  <a:pt x="5380246" y="1474147"/>
                </a:cubicBezTo>
                <a:cubicBezTo>
                  <a:pt x="5386699" y="1484877"/>
                  <a:pt x="5393152" y="1497754"/>
                  <a:pt x="5399606" y="1508479"/>
                </a:cubicBezTo>
                <a:cubicBezTo>
                  <a:pt x="5397455" y="1527789"/>
                  <a:pt x="5395304" y="1544950"/>
                  <a:pt x="5386699" y="1564258"/>
                </a:cubicBezTo>
                <a:cubicBezTo>
                  <a:pt x="5410362" y="1566401"/>
                  <a:pt x="5416816" y="1570696"/>
                  <a:pt x="5375943" y="1579267"/>
                </a:cubicBezTo>
                <a:cubicBezTo>
                  <a:pt x="5367338" y="1590001"/>
                  <a:pt x="5358733" y="1598586"/>
                  <a:pt x="5345826" y="1607164"/>
                </a:cubicBezTo>
                <a:cubicBezTo>
                  <a:pt x="5367338" y="1624336"/>
                  <a:pt x="5388850" y="1641505"/>
                  <a:pt x="5410362" y="1658676"/>
                </a:cubicBezTo>
                <a:cubicBezTo>
                  <a:pt x="5403908" y="1673701"/>
                  <a:pt x="5397455" y="1688725"/>
                  <a:pt x="5337221" y="1705894"/>
                </a:cubicBezTo>
                <a:cubicBezTo>
                  <a:pt x="5337221" y="1705894"/>
                  <a:pt x="5339372" y="1705894"/>
                  <a:pt x="5339372" y="1705894"/>
                </a:cubicBezTo>
                <a:cubicBezTo>
                  <a:pt x="5337221" y="1708039"/>
                  <a:pt x="5335070" y="1708039"/>
                  <a:pt x="5330768" y="1708039"/>
                </a:cubicBezTo>
                <a:cubicBezTo>
                  <a:pt x="5300650" y="1714478"/>
                  <a:pt x="5281290" y="1720912"/>
                  <a:pt x="5274836" y="1725203"/>
                </a:cubicBezTo>
                <a:cubicBezTo>
                  <a:pt x="5294197" y="1723056"/>
                  <a:pt x="5315709" y="1723056"/>
                  <a:pt x="5337221" y="1720912"/>
                </a:cubicBezTo>
                <a:cubicBezTo>
                  <a:pt x="5384548" y="1718769"/>
                  <a:pt x="5436177" y="1716620"/>
                  <a:pt x="5487806" y="1714478"/>
                </a:cubicBezTo>
                <a:cubicBezTo>
                  <a:pt x="5571703" y="1710184"/>
                  <a:pt x="5653449" y="1712331"/>
                  <a:pt x="5735196" y="1714478"/>
                </a:cubicBezTo>
                <a:cubicBezTo>
                  <a:pt x="5728742" y="1714478"/>
                  <a:pt x="5715834" y="1716620"/>
                  <a:pt x="5711532" y="1718769"/>
                </a:cubicBezTo>
                <a:cubicBezTo>
                  <a:pt x="5720137" y="1723056"/>
                  <a:pt x="5750254" y="1723056"/>
                  <a:pt x="5769614" y="1723056"/>
                </a:cubicBezTo>
                <a:cubicBezTo>
                  <a:pt x="5812639" y="1725203"/>
                  <a:pt x="5821244" y="1718769"/>
                  <a:pt x="5864268" y="1723056"/>
                </a:cubicBezTo>
                <a:cubicBezTo>
                  <a:pt x="5892234" y="1729494"/>
                  <a:pt x="5918048" y="1731639"/>
                  <a:pt x="5943863" y="1727349"/>
                </a:cubicBezTo>
                <a:cubicBezTo>
                  <a:pt x="6019155" y="1735927"/>
                  <a:pt x="6096599" y="1744511"/>
                  <a:pt x="6169740" y="1753092"/>
                </a:cubicBezTo>
                <a:cubicBezTo>
                  <a:pt x="6247184" y="1768112"/>
                  <a:pt x="6320325" y="1776696"/>
                  <a:pt x="6395617" y="1793861"/>
                </a:cubicBezTo>
                <a:cubicBezTo>
                  <a:pt x="6505329" y="1815319"/>
                  <a:pt x="6617192" y="1849648"/>
                  <a:pt x="6724752" y="1875395"/>
                </a:cubicBezTo>
                <a:cubicBezTo>
                  <a:pt x="6724752" y="1875395"/>
                  <a:pt x="6724752" y="1875395"/>
                  <a:pt x="6759172" y="1888268"/>
                </a:cubicBezTo>
                <a:cubicBezTo>
                  <a:pt x="6825860" y="1911871"/>
                  <a:pt x="6894698" y="1933330"/>
                  <a:pt x="6963537" y="1959076"/>
                </a:cubicBezTo>
                <a:cubicBezTo>
                  <a:pt x="6993654" y="1969803"/>
                  <a:pt x="7023771" y="1980534"/>
                  <a:pt x="7056039" y="1993402"/>
                </a:cubicBezTo>
                <a:cubicBezTo>
                  <a:pt x="7084005" y="2004130"/>
                  <a:pt x="7114122" y="2019150"/>
                  <a:pt x="7142088" y="2034178"/>
                </a:cubicBezTo>
                <a:cubicBezTo>
                  <a:pt x="7159298" y="2040617"/>
                  <a:pt x="7176507" y="2049198"/>
                  <a:pt x="7193717" y="2057782"/>
                </a:cubicBezTo>
                <a:cubicBezTo>
                  <a:pt x="7193717" y="2057782"/>
                  <a:pt x="7193717" y="2057782"/>
                  <a:pt x="7159298" y="2044907"/>
                </a:cubicBezTo>
                <a:cubicBezTo>
                  <a:pt x="7154995" y="2042760"/>
                  <a:pt x="7150692" y="2040617"/>
                  <a:pt x="7146390" y="2038469"/>
                </a:cubicBezTo>
                <a:cubicBezTo>
                  <a:pt x="7135634" y="2034178"/>
                  <a:pt x="7124878" y="2032031"/>
                  <a:pt x="7114122" y="2027736"/>
                </a:cubicBezTo>
                <a:cubicBezTo>
                  <a:pt x="7114122" y="2027736"/>
                  <a:pt x="7114122" y="2027736"/>
                  <a:pt x="7109820" y="2025592"/>
                </a:cubicBezTo>
                <a:cubicBezTo>
                  <a:pt x="7051737" y="1999839"/>
                  <a:pt x="6987200" y="1976239"/>
                  <a:pt x="6929118" y="1956932"/>
                </a:cubicBezTo>
                <a:cubicBezTo>
                  <a:pt x="6858128" y="1933330"/>
                  <a:pt x="6784986" y="1918309"/>
                  <a:pt x="6713996" y="1894706"/>
                </a:cubicBezTo>
                <a:cubicBezTo>
                  <a:pt x="6647309" y="1873248"/>
                  <a:pt x="6580622" y="1853940"/>
                  <a:pt x="6511782" y="1838919"/>
                </a:cubicBezTo>
                <a:cubicBezTo>
                  <a:pt x="6511782" y="1838919"/>
                  <a:pt x="6509632" y="1841065"/>
                  <a:pt x="6509632" y="1841065"/>
                </a:cubicBezTo>
                <a:cubicBezTo>
                  <a:pt x="6473061" y="1841065"/>
                  <a:pt x="6438642" y="1828191"/>
                  <a:pt x="6404222" y="1819608"/>
                </a:cubicBezTo>
                <a:cubicBezTo>
                  <a:pt x="6404222" y="1819608"/>
                  <a:pt x="6404222" y="1819608"/>
                  <a:pt x="6369802" y="1808879"/>
                </a:cubicBezTo>
                <a:cubicBezTo>
                  <a:pt x="6363349" y="1808879"/>
                  <a:pt x="6363349" y="1806734"/>
                  <a:pt x="6361198" y="1806734"/>
                </a:cubicBezTo>
                <a:cubicBezTo>
                  <a:pt x="6354744" y="1804590"/>
                  <a:pt x="6350442" y="1802443"/>
                  <a:pt x="6346140" y="1800297"/>
                </a:cubicBezTo>
                <a:cubicBezTo>
                  <a:pt x="6328930" y="1800297"/>
                  <a:pt x="6307418" y="1796006"/>
                  <a:pt x="6290208" y="1796006"/>
                </a:cubicBezTo>
                <a:cubicBezTo>
                  <a:pt x="6290208" y="1796006"/>
                  <a:pt x="6290208" y="1796006"/>
                  <a:pt x="6221369" y="1785280"/>
                </a:cubicBezTo>
                <a:cubicBezTo>
                  <a:pt x="6087994" y="1768112"/>
                  <a:pt x="5952468" y="1746655"/>
                  <a:pt x="5819092" y="1748800"/>
                </a:cubicBezTo>
                <a:cubicBezTo>
                  <a:pt x="5791127" y="1748800"/>
                  <a:pt x="5761010" y="1744511"/>
                  <a:pt x="5741649" y="1738074"/>
                </a:cubicBezTo>
                <a:cubicBezTo>
                  <a:pt x="5593216" y="1718769"/>
                  <a:pt x="5431874" y="1723056"/>
                  <a:pt x="5274836" y="1733784"/>
                </a:cubicBezTo>
                <a:cubicBezTo>
                  <a:pt x="5274836" y="1735927"/>
                  <a:pt x="5274836" y="1740218"/>
                  <a:pt x="5253324" y="1744511"/>
                </a:cubicBezTo>
                <a:cubicBezTo>
                  <a:pt x="5266231" y="1746655"/>
                  <a:pt x="5281290" y="1746655"/>
                  <a:pt x="5294197" y="1746655"/>
                </a:cubicBezTo>
                <a:cubicBezTo>
                  <a:pt x="5249022" y="1750945"/>
                  <a:pt x="5212451" y="1757382"/>
                  <a:pt x="5182334" y="1763821"/>
                </a:cubicBezTo>
                <a:cubicBezTo>
                  <a:pt x="5182334" y="1768112"/>
                  <a:pt x="5244719" y="1763821"/>
                  <a:pt x="5294197" y="1761677"/>
                </a:cubicBezTo>
                <a:cubicBezTo>
                  <a:pt x="5199544" y="1772406"/>
                  <a:pt x="5141461" y="1783132"/>
                  <a:pt x="5094134" y="1796006"/>
                </a:cubicBezTo>
                <a:cubicBezTo>
                  <a:pt x="5074774" y="1808879"/>
                  <a:pt x="5055412" y="1821753"/>
                  <a:pt x="5038202" y="1836770"/>
                </a:cubicBezTo>
                <a:cubicBezTo>
                  <a:pt x="5038202" y="1838919"/>
                  <a:pt x="5038202" y="1841065"/>
                  <a:pt x="5033900" y="1845354"/>
                </a:cubicBezTo>
                <a:cubicBezTo>
                  <a:pt x="5040354" y="1853940"/>
                  <a:pt x="5038202" y="1864667"/>
                  <a:pt x="5010237" y="1875395"/>
                </a:cubicBezTo>
                <a:cubicBezTo>
                  <a:pt x="5010237" y="1875395"/>
                  <a:pt x="5010237" y="1875395"/>
                  <a:pt x="4969364" y="1914017"/>
                </a:cubicBezTo>
                <a:cubicBezTo>
                  <a:pt x="4973666" y="1933330"/>
                  <a:pt x="4956456" y="1952639"/>
                  <a:pt x="4926340" y="1974096"/>
                </a:cubicBezTo>
                <a:cubicBezTo>
                  <a:pt x="4915584" y="1984824"/>
                  <a:pt x="4906979" y="1993402"/>
                  <a:pt x="4902676" y="2001985"/>
                </a:cubicBezTo>
                <a:cubicBezTo>
                  <a:pt x="4902676" y="2001985"/>
                  <a:pt x="4902676" y="2001985"/>
                  <a:pt x="4930642" y="1997696"/>
                </a:cubicBezTo>
                <a:cubicBezTo>
                  <a:pt x="4945700" y="1995550"/>
                  <a:pt x="4971515" y="1995550"/>
                  <a:pt x="4960759" y="2001985"/>
                </a:cubicBezTo>
                <a:cubicBezTo>
                  <a:pt x="4967212" y="2004130"/>
                  <a:pt x="5003784" y="2001985"/>
                  <a:pt x="4958608" y="2008422"/>
                </a:cubicBezTo>
                <a:cubicBezTo>
                  <a:pt x="4939247" y="2012713"/>
                  <a:pt x="4919886" y="2019150"/>
                  <a:pt x="4898374" y="2023445"/>
                </a:cubicBezTo>
                <a:cubicBezTo>
                  <a:pt x="4900525" y="2027736"/>
                  <a:pt x="4902676" y="2032031"/>
                  <a:pt x="4904828" y="2036322"/>
                </a:cubicBezTo>
                <a:cubicBezTo>
                  <a:pt x="4950003" y="2098551"/>
                  <a:pt x="4950003" y="2098551"/>
                  <a:pt x="4792964" y="2154326"/>
                </a:cubicBezTo>
                <a:cubicBezTo>
                  <a:pt x="4792964" y="2154326"/>
                  <a:pt x="4792964" y="2154326"/>
                  <a:pt x="4754242" y="2175783"/>
                </a:cubicBezTo>
                <a:cubicBezTo>
                  <a:pt x="4754242" y="2175783"/>
                  <a:pt x="4754242" y="2177928"/>
                  <a:pt x="4754242" y="2177928"/>
                </a:cubicBezTo>
                <a:cubicBezTo>
                  <a:pt x="4780058" y="2169343"/>
                  <a:pt x="4812326" y="2162910"/>
                  <a:pt x="4812326" y="2167201"/>
                </a:cubicBezTo>
                <a:cubicBezTo>
                  <a:pt x="4792964" y="2171491"/>
                  <a:pt x="4771452" y="2177928"/>
                  <a:pt x="4752092" y="2184364"/>
                </a:cubicBezTo>
                <a:cubicBezTo>
                  <a:pt x="4747789" y="2199389"/>
                  <a:pt x="4739184" y="2212268"/>
                  <a:pt x="4689706" y="2225144"/>
                </a:cubicBezTo>
                <a:cubicBezTo>
                  <a:pt x="4691858" y="2225144"/>
                  <a:pt x="4691858" y="2229437"/>
                  <a:pt x="4687555" y="2231582"/>
                </a:cubicBezTo>
                <a:cubicBezTo>
                  <a:pt x="4614414" y="2255192"/>
                  <a:pt x="4694009" y="2250900"/>
                  <a:pt x="4681102" y="2261631"/>
                </a:cubicBezTo>
                <a:cubicBezTo>
                  <a:pt x="4653136" y="2283096"/>
                  <a:pt x="4610112" y="2304556"/>
                  <a:pt x="4592902" y="2326005"/>
                </a:cubicBezTo>
                <a:cubicBezTo>
                  <a:pt x="4573541" y="2351750"/>
                  <a:pt x="4541273" y="2366769"/>
                  <a:pt x="4504702" y="2379639"/>
                </a:cubicBezTo>
                <a:cubicBezTo>
                  <a:pt x="4478888" y="2390367"/>
                  <a:pt x="4453073" y="2401092"/>
                  <a:pt x="4427258" y="2411826"/>
                </a:cubicBezTo>
                <a:cubicBezTo>
                  <a:pt x="4440166" y="2411826"/>
                  <a:pt x="4448770" y="2416119"/>
                  <a:pt x="4433712" y="2433284"/>
                </a:cubicBezTo>
                <a:cubicBezTo>
                  <a:pt x="4268069" y="2495502"/>
                  <a:pt x="4100274" y="2544852"/>
                  <a:pt x="3947538" y="2647854"/>
                </a:cubicBezTo>
                <a:cubicBezTo>
                  <a:pt x="3880851" y="2686468"/>
                  <a:pt x="3816314" y="2733675"/>
                  <a:pt x="3747476" y="2772297"/>
                </a:cubicBezTo>
                <a:cubicBezTo>
                  <a:pt x="3682939" y="2817360"/>
                  <a:pt x="3616252" y="2855981"/>
                  <a:pt x="3551716" y="2903183"/>
                </a:cubicBezTo>
                <a:cubicBezTo>
                  <a:pt x="3409736" y="3010477"/>
                  <a:pt x="3274209" y="3126271"/>
                  <a:pt x="3149439" y="3255011"/>
                </a:cubicBezTo>
                <a:cubicBezTo>
                  <a:pt x="3119322" y="3287194"/>
                  <a:pt x="3089205" y="3321530"/>
                  <a:pt x="3061239" y="3355863"/>
                </a:cubicBezTo>
                <a:cubicBezTo>
                  <a:pt x="3031122" y="3390187"/>
                  <a:pt x="2998854" y="3420230"/>
                  <a:pt x="2968737" y="3452414"/>
                </a:cubicBezTo>
                <a:cubicBezTo>
                  <a:pt x="2968737" y="3452414"/>
                  <a:pt x="2968737" y="3452414"/>
                  <a:pt x="2934318" y="3495326"/>
                </a:cubicBezTo>
                <a:cubicBezTo>
                  <a:pt x="2925713" y="3508201"/>
                  <a:pt x="2917108" y="3523220"/>
                  <a:pt x="2906352" y="3536096"/>
                </a:cubicBezTo>
                <a:cubicBezTo>
                  <a:pt x="2871932" y="3591892"/>
                  <a:pt x="2839664" y="3658401"/>
                  <a:pt x="2805245" y="3609050"/>
                </a:cubicBezTo>
                <a:cubicBezTo>
                  <a:pt x="2796640" y="3596180"/>
                  <a:pt x="2772977" y="3636946"/>
                  <a:pt x="2757918" y="3656255"/>
                </a:cubicBezTo>
                <a:cubicBezTo>
                  <a:pt x="2757918" y="3656255"/>
                  <a:pt x="2757918" y="3656255"/>
                  <a:pt x="2656811" y="3808598"/>
                </a:cubicBezTo>
                <a:cubicBezTo>
                  <a:pt x="2626694" y="3860098"/>
                  <a:pt x="2594426" y="3911595"/>
                  <a:pt x="2560007" y="3960943"/>
                </a:cubicBezTo>
                <a:cubicBezTo>
                  <a:pt x="2527739" y="4029602"/>
                  <a:pt x="2491168" y="4096138"/>
                  <a:pt x="2454598" y="4158354"/>
                </a:cubicBezTo>
                <a:cubicBezTo>
                  <a:pt x="2454598" y="4158354"/>
                  <a:pt x="2454598" y="4158354"/>
                  <a:pt x="2452446" y="4164786"/>
                </a:cubicBezTo>
                <a:cubicBezTo>
                  <a:pt x="2452446" y="4164786"/>
                  <a:pt x="2452446" y="4164786"/>
                  <a:pt x="2445992" y="4171231"/>
                </a:cubicBezTo>
                <a:cubicBezTo>
                  <a:pt x="2340583" y="4400815"/>
                  <a:pt x="2258837" y="4643278"/>
                  <a:pt x="2205057" y="4890035"/>
                </a:cubicBezTo>
                <a:cubicBezTo>
                  <a:pt x="2205057" y="4890035"/>
                  <a:pt x="2205057" y="4890035"/>
                  <a:pt x="2198603" y="4915783"/>
                </a:cubicBezTo>
                <a:cubicBezTo>
                  <a:pt x="2189998" y="4956550"/>
                  <a:pt x="2185696" y="5001608"/>
                  <a:pt x="2179242" y="5044518"/>
                </a:cubicBezTo>
                <a:cubicBezTo>
                  <a:pt x="2172789" y="5087435"/>
                  <a:pt x="2166335" y="5130352"/>
                  <a:pt x="2164184" y="5173271"/>
                </a:cubicBezTo>
                <a:cubicBezTo>
                  <a:pt x="2134067" y="5456500"/>
                  <a:pt x="2134067" y="5746160"/>
                  <a:pt x="2172789" y="6029392"/>
                </a:cubicBezTo>
                <a:cubicBezTo>
                  <a:pt x="2194301" y="6089472"/>
                  <a:pt x="2192150" y="6158134"/>
                  <a:pt x="2205057" y="6222505"/>
                </a:cubicBezTo>
                <a:cubicBezTo>
                  <a:pt x="2314769" y="6855486"/>
                  <a:pt x="2615938" y="7443408"/>
                  <a:pt x="3033274" y="7926190"/>
                </a:cubicBezTo>
                <a:cubicBezTo>
                  <a:pt x="3041878" y="7932626"/>
                  <a:pt x="3050483" y="7941210"/>
                  <a:pt x="3054786" y="7947646"/>
                </a:cubicBezTo>
                <a:cubicBezTo>
                  <a:pt x="3158044" y="8052786"/>
                  <a:pt x="3265604" y="8153634"/>
                  <a:pt x="3371014" y="8256627"/>
                </a:cubicBezTo>
                <a:cubicBezTo>
                  <a:pt x="3420492" y="8301686"/>
                  <a:pt x="3467818" y="8348892"/>
                  <a:pt x="3519447" y="8389660"/>
                </a:cubicBezTo>
                <a:cubicBezTo>
                  <a:pt x="3519447" y="8389660"/>
                  <a:pt x="3519447" y="8389660"/>
                  <a:pt x="3596891" y="8451886"/>
                </a:cubicBezTo>
                <a:cubicBezTo>
                  <a:pt x="3596891" y="8451886"/>
                  <a:pt x="3596891" y="8451886"/>
                  <a:pt x="3676486" y="8511965"/>
                </a:cubicBezTo>
                <a:cubicBezTo>
                  <a:pt x="4001319" y="8739409"/>
                  <a:pt x="4358420" y="8917502"/>
                  <a:pt x="4734882" y="9039807"/>
                </a:cubicBezTo>
                <a:cubicBezTo>
                  <a:pt x="4782208" y="9054827"/>
                  <a:pt x="4831686" y="9067701"/>
                  <a:pt x="4881164" y="9080575"/>
                </a:cubicBezTo>
                <a:cubicBezTo>
                  <a:pt x="4930642" y="9091304"/>
                  <a:pt x="4977969" y="9106323"/>
                  <a:pt x="5025296" y="9121343"/>
                </a:cubicBezTo>
                <a:cubicBezTo>
                  <a:pt x="5025296" y="9121343"/>
                  <a:pt x="5025296" y="9121343"/>
                  <a:pt x="5033900" y="9121343"/>
                </a:cubicBezTo>
                <a:cubicBezTo>
                  <a:pt x="5033900" y="9121343"/>
                  <a:pt x="5033900" y="9121343"/>
                  <a:pt x="5042505" y="9123489"/>
                </a:cubicBezTo>
                <a:cubicBezTo>
                  <a:pt x="5100588" y="9134218"/>
                  <a:pt x="5160822" y="9144946"/>
                  <a:pt x="5218904" y="9151383"/>
                </a:cubicBezTo>
                <a:cubicBezTo>
                  <a:pt x="5279138" y="9157820"/>
                  <a:pt x="5337221" y="9170694"/>
                  <a:pt x="5395304" y="9181423"/>
                </a:cubicBezTo>
                <a:cubicBezTo>
                  <a:pt x="5498562" y="9194297"/>
                  <a:pt x="5599669" y="9198589"/>
                  <a:pt x="5702927" y="9205026"/>
                </a:cubicBezTo>
                <a:cubicBezTo>
                  <a:pt x="5930956" y="9207171"/>
                  <a:pt x="6152530" y="9172840"/>
                  <a:pt x="6374105" y="9147092"/>
                </a:cubicBezTo>
                <a:cubicBezTo>
                  <a:pt x="6501026" y="9121343"/>
                  <a:pt x="6623646" y="9097741"/>
                  <a:pt x="6746265" y="9074138"/>
                </a:cubicBezTo>
                <a:cubicBezTo>
                  <a:pt x="6808650" y="9054827"/>
                  <a:pt x="6868884" y="9033370"/>
                  <a:pt x="6931269" y="9016204"/>
                </a:cubicBezTo>
                <a:cubicBezTo>
                  <a:pt x="6991503" y="8994747"/>
                  <a:pt x="7053888" y="8977582"/>
                  <a:pt x="7114122" y="8960416"/>
                </a:cubicBezTo>
                <a:cubicBezTo>
                  <a:pt x="7320638" y="8872442"/>
                  <a:pt x="7518550" y="8765157"/>
                  <a:pt x="7705705" y="8640707"/>
                </a:cubicBezTo>
                <a:cubicBezTo>
                  <a:pt x="7735822" y="8619250"/>
                  <a:pt x="7763788" y="8595647"/>
                  <a:pt x="7793905" y="8587065"/>
                </a:cubicBezTo>
                <a:cubicBezTo>
                  <a:pt x="7826173" y="8565608"/>
                  <a:pt x="7858441" y="8544151"/>
                  <a:pt x="7888558" y="8520548"/>
                </a:cubicBezTo>
                <a:cubicBezTo>
                  <a:pt x="7946641" y="8477634"/>
                  <a:pt x="8009026" y="8436866"/>
                  <a:pt x="8064958" y="8389660"/>
                </a:cubicBezTo>
                <a:cubicBezTo>
                  <a:pt x="8101528" y="8357475"/>
                  <a:pt x="8138098" y="8327435"/>
                  <a:pt x="8172518" y="8293104"/>
                </a:cubicBezTo>
                <a:cubicBezTo>
                  <a:pt x="8172518" y="8293104"/>
                  <a:pt x="8172518" y="8293104"/>
                  <a:pt x="8243508" y="8224442"/>
                </a:cubicBezTo>
                <a:cubicBezTo>
                  <a:pt x="8284381" y="8179382"/>
                  <a:pt x="8325254" y="8136468"/>
                  <a:pt x="8370430" y="8095700"/>
                </a:cubicBezTo>
                <a:cubicBezTo>
                  <a:pt x="8415605" y="8052786"/>
                  <a:pt x="8456478" y="8009872"/>
                  <a:pt x="8495200" y="7962666"/>
                </a:cubicBezTo>
                <a:cubicBezTo>
                  <a:pt x="8538224" y="7887567"/>
                  <a:pt x="8598458" y="7818904"/>
                  <a:pt x="8650087" y="7750242"/>
                </a:cubicBezTo>
                <a:cubicBezTo>
                  <a:pt x="8650087" y="7750242"/>
                  <a:pt x="8650087" y="7750242"/>
                  <a:pt x="8708170" y="7677288"/>
                </a:cubicBezTo>
                <a:cubicBezTo>
                  <a:pt x="8708170" y="7677288"/>
                  <a:pt x="8708170" y="7677288"/>
                  <a:pt x="8759799" y="7602189"/>
                </a:cubicBezTo>
                <a:cubicBezTo>
                  <a:pt x="8794218" y="7550692"/>
                  <a:pt x="8824335" y="7497050"/>
                  <a:pt x="8854452" y="7443408"/>
                </a:cubicBezTo>
                <a:cubicBezTo>
                  <a:pt x="8871662" y="7391910"/>
                  <a:pt x="8897476" y="7353288"/>
                  <a:pt x="8921140" y="7316811"/>
                </a:cubicBezTo>
                <a:cubicBezTo>
                  <a:pt x="8946954" y="7278188"/>
                  <a:pt x="8977071" y="7246003"/>
                  <a:pt x="8998583" y="7205235"/>
                </a:cubicBezTo>
                <a:cubicBezTo>
                  <a:pt x="8998583" y="7205235"/>
                  <a:pt x="8998583" y="7205235"/>
                  <a:pt x="9000735" y="7200944"/>
                </a:cubicBezTo>
                <a:cubicBezTo>
                  <a:pt x="9013642" y="7160175"/>
                  <a:pt x="9028700" y="7119407"/>
                  <a:pt x="9045910" y="7078639"/>
                </a:cubicBezTo>
                <a:cubicBezTo>
                  <a:pt x="9065271" y="7037871"/>
                  <a:pt x="9082481" y="6997102"/>
                  <a:pt x="9103993" y="6956334"/>
                </a:cubicBezTo>
                <a:cubicBezTo>
                  <a:pt x="9110446" y="6984228"/>
                  <a:pt x="9093237" y="7014268"/>
                  <a:pt x="9082481" y="7040016"/>
                </a:cubicBezTo>
                <a:cubicBezTo>
                  <a:pt x="9071725" y="7076493"/>
                  <a:pt x="9052364" y="7110824"/>
                  <a:pt x="9039456" y="7147301"/>
                </a:cubicBezTo>
                <a:cubicBezTo>
                  <a:pt x="9039456" y="7162321"/>
                  <a:pt x="9020095" y="7196652"/>
                  <a:pt x="9028700" y="7207381"/>
                </a:cubicBezTo>
                <a:cubicBezTo>
                  <a:pt x="9028700" y="7207381"/>
                  <a:pt x="9028700" y="7207381"/>
                  <a:pt x="9052364" y="7160175"/>
                </a:cubicBezTo>
                <a:cubicBezTo>
                  <a:pt x="9073876" y="7074347"/>
                  <a:pt x="9127656" y="7003539"/>
                  <a:pt x="9153471" y="6900546"/>
                </a:cubicBezTo>
                <a:cubicBezTo>
                  <a:pt x="9159924" y="6971354"/>
                  <a:pt x="9103993" y="7061473"/>
                  <a:pt x="9116900" y="7112970"/>
                </a:cubicBezTo>
                <a:cubicBezTo>
                  <a:pt x="9149168" y="7059328"/>
                  <a:pt x="9164227" y="6988520"/>
                  <a:pt x="9198646" y="6945606"/>
                </a:cubicBezTo>
                <a:cubicBezTo>
                  <a:pt x="9215856" y="6891963"/>
                  <a:pt x="9222309" y="6838321"/>
                  <a:pt x="9252426" y="6788970"/>
                </a:cubicBezTo>
                <a:cubicBezTo>
                  <a:pt x="9254578" y="6750347"/>
                  <a:pt x="9269636" y="6707433"/>
                  <a:pt x="9278241" y="6666665"/>
                </a:cubicBezTo>
                <a:cubicBezTo>
                  <a:pt x="9278241" y="6666665"/>
                  <a:pt x="9278241" y="6668811"/>
                  <a:pt x="9278241" y="6668811"/>
                </a:cubicBezTo>
                <a:cubicBezTo>
                  <a:pt x="9278241" y="6593711"/>
                  <a:pt x="9312660" y="6529340"/>
                  <a:pt x="9332021" y="6460678"/>
                </a:cubicBezTo>
                <a:cubicBezTo>
                  <a:pt x="9347080" y="6409181"/>
                  <a:pt x="9334172" y="6349101"/>
                  <a:pt x="9364289" y="6301896"/>
                </a:cubicBezTo>
                <a:cubicBezTo>
                  <a:pt x="9375045" y="6207485"/>
                  <a:pt x="9392255" y="6136677"/>
                  <a:pt x="9430977" y="6093763"/>
                </a:cubicBezTo>
                <a:cubicBezTo>
                  <a:pt x="9428826" y="6050849"/>
                  <a:pt x="9430977" y="6007935"/>
                  <a:pt x="9435279" y="5960730"/>
                </a:cubicBezTo>
                <a:cubicBezTo>
                  <a:pt x="9433128" y="5892068"/>
                  <a:pt x="9439582" y="5821260"/>
                  <a:pt x="9439582" y="5752598"/>
                </a:cubicBezTo>
                <a:cubicBezTo>
                  <a:pt x="9439582" y="5752598"/>
                  <a:pt x="9439582" y="5752598"/>
                  <a:pt x="9443884" y="5645321"/>
                </a:cubicBezTo>
                <a:cubicBezTo>
                  <a:pt x="9441733" y="5610989"/>
                  <a:pt x="9441733" y="5574514"/>
                  <a:pt x="9439582" y="5540176"/>
                </a:cubicBezTo>
                <a:cubicBezTo>
                  <a:pt x="9446035" y="5503704"/>
                  <a:pt x="9454640" y="5477956"/>
                  <a:pt x="9458943" y="5542326"/>
                </a:cubicBezTo>
                <a:cubicBezTo>
                  <a:pt x="9463245" y="5585239"/>
                  <a:pt x="9465396" y="5632442"/>
                  <a:pt x="9461094" y="5677507"/>
                </a:cubicBezTo>
                <a:cubicBezTo>
                  <a:pt x="9463245" y="5677507"/>
                  <a:pt x="9465396" y="5679653"/>
                  <a:pt x="9467548" y="5683944"/>
                </a:cubicBezTo>
                <a:cubicBezTo>
                  <a:pt x="9467548" y="5683944"/>
                  <a:pt x="9467548" y="5683944"/>
                  <a:pt x="9467548" y="5759035"/>
                </a:cubicBezTo>
                <a:cubicBezTo>
                  <a:pt x="9474001" y="5776201"/>
                  <a:pt x="9482606" y="5795511"/>
                  <a:pt x="9484757" y="5825551"/>
                </a:cubicBezTo>
                <a:cubicBezTo>
                  <a:pt x="9486908" y="5840571"/>
                  <a:pt x="9486908" y="5855591"/>
                  <a:pt x="9486908" y="5870611"/>
                </a:cubicBezTo>
                <a:cubicBezTo>
                  <a:pt x="9486908" y="5874902"/>
                  <a:pt x="9486908" y="5879194"/>
                  <a:pt x="9486908" y="5883485"/>
                </a:cubicBezTo>
                <a:cubicBezTo>
                  <a:pt x="9486908" y="5971459"/>
                  <a:pt x="9476152" y="6061578"/>
                  <a:pt x="9465396" y="6149552"/>
                </a:cubicBezTo>
                <a:cubicBezTo>
                  <a:pt x="9463245" y="6162426"/>
                  <a:pt x="9461094" y="6175300"/>
                  <a:pt x="9458943" y="6186028"/>
                </a:cubicBezTo>
                <a:cubicBezTo>
                  <a:pt x="9458943" y="6196757"/>
                  <a:pt x="9456791" y="6205340"/>
                  <a:pt x="9456791" y="6216068"/>
                </a:cubicBezTo>
                <a:cubicBezTo>
                  <a:pt x="9450338" y="6256836"/>
                  <a:pt x="9443884" y="6297605"/>
                  <a:pt x="9441733" y="6338373"/>
                </a:cubicBezTo>
                <a:cubicBezTo>
                  <a:pt x="9435279" y="6400598"/>
                  <a:pt x="9420221" y="6464969"/>
                  <a:pt x="9405162" y="6527194"/>
                </a:cubicBezTo>
                <a:cubicBezTo>
                  <a:pt x="9405162" y="6527194"/>
                  <a:pt x="9405162" y="6527194"/>
                  <a:pt x="9396558" y="6567963"/>
                </a:cubicBezTo>
                <a:cubicBezTo>
                  <a:pt x="9394406" y="6578691"/>
                  <a:pt x="9390104" y="6587274"/>
                  <a:pt x="9387953" y="6598002"/>
                </a:cubicBezTo>
                <a:cubicBezTo>
                  <a:pt x="9387953" y="6604440"/>
                  <a:pt x="9390104" y="6610877"/>
                  <a:pt x="9390104" y="6617314"/>
                </a:cubicBezTo>
                <a:cubicBezTo>
                  <a:pt x="9392255" y="6610877"/>
                  <a:pt x="9396558" y="6602294"/>
                  <a:pt x="9398709" y="6593711"/>
                </a:cubicBezTo>
                <a:cubicBezTo>
                  <a:pt x="9398709" y="6593711"/>
                  <a:pt x="9398709" y="6593711"/>
                  <a:pt x="9407314" y="6546506"/>
                </a:cubicBezTo>
                <a:cubicBezTo>
                  <a:pt x="9456791" y="6338373"/>
                  <a:pt x="9484757" y="6125949"/>
                  <a:pt x="9510572" y="5913525"/>
                </a:cubicBezTo>
                <a:cubicBezTo>
                  <a:pt x="9521328" y="5868465"/>
                  <a:pt x="9521328" y="5819115"/>
                  <a:pt x="9521328" y="5769763"/>
                </a:cubicBezTo>
                <a:cubicBezTo>
                  <a:pt x="9521328" y="5722558"/>
                  <a:pt x="9523479" y="5673218"/>
                  <a:pt x="9529933" y="5626005"/>
                </a:cubicBezTo>
                <a:lnTo>
                  <a:pt x="9531751" y="5638701"/>
                </a:lnTo>
                <a:lnTo>
                  <a:pt x="9532054" y="5638701"/>
                </a:lnTo>
                <a:lnTo>
                  <a:pt x="9531815" y="5637275"/>
                </a:lnTo>
                <a:cubicBezTo>
                  <a:pt x="9531546" y="5635661"/>
                  <a:pt x="9531008" y="5632442"/>
                  <a:pt x="9529933" y="5626005"/>
                </a:cubicBezTo>
                <a:cubicBezTo>
                  <a:pt x="9529933" y="5626005"/>
                  <a:pt x="9529933" y="5626005"/>
                  <a:pt x="9532084" y="5589531"/>
                </a:cubicBezTo>
                <a:cubicBezTo>
                  <a:pt x="9534235" y="5593824"/>
                  <a:pt x="9536386" y="5598117"/>
                  <a:pt x="9538538" y="5602408"/>
                </a:cubicBezTo>
                <a:cubicBezTo>
                  <a:pt x="9538538" y="5602408"/>
                  <a:pt x="9538538" y="5602408"/>
                  <a:pt x="9536386" y="5538034"/>
                </a:cubicBezTo>
                <a:cubicBezTo>
                  <a:pt x="9536386" y="5531596"/>
                  <a:pt x="9536386" y="5525159"/>
                  <a:pt x="9536386" y="5520871"/>
                </a:cubicBezTo>
                <a:cubicBezTo>
                  <a:pt x="9536386" y="5520871"/>
                  <a:pt x="9536386" y="5520871"/>
                  <a:pt x="9536386" y="5510139"/>
                </a:cubicBezTo>
                <a:cubicBezTo>
                  <a:pt x="9519177" y="5372817"/>
                  <a:pt x="9514874" y="5231203"/>
                  <a:pt x="9493362" y="5096021"/>
                </a:cubicBezTo>
                <a:cubicBezTo>
                  <a:pt x="9482606" y="5016628"/>
                  <a:pt x="9452489" y="4941530"/>
                  <a:pt x="9448187" y="4859994"/>
                </a:cubicBezTo>
                <a:cubicBezTo>
                  <a:pt x="9476152" y="4932947"/>
                  <a:pt x="9489060" y="5014480"/>
                  <a:pt x="9499816" y="5093873"/>
                </a:cubicBezTo>
                <a:cubicBezTo>
                  <a:pt x="9510572" y="5188281"/>
                  <a:pt x="9566503" y="5256952"/>
                  <a:pt x="9542840" y="5370665"/>
                </a:cubicBezTo>
                <a:cubicBezTo>
                  <a:pt x="9538538" y="5383543"/>
                  <a:pt x="9542840" y="5394271"/>
                  <a:pt x="9547142" y="5405001"/>
                </a:cubicBezTo>
                <a:lnTo>
                  <a:pt x="9547142" y="5379254"/>
                </a:lnTo>
                <a:cubicBezTo>
                  <a:pt x="9549294" y="5389979"/>
                  <a:pt x="9549294" y="5402854"/>
                  <a:pt x="9551445" y="5413585"/>
                </a:cubicBezTo>
                <a:cubicBezTo>
                  <a:pt x="9555747" y="5424312"/>
                  <a:pt x="9562201" y="5435043"/>
                  <a:pt x="9564352" y="5450064"/>
                </a:cubicBezTo>
                <a:cubicBezTo>
                  <a:pt x="9575108" y="5495118"/>
                  <a:pt x="9572957" y="5544472"/>
                  <a:pt x="9575108" y="5593824"/>
                </a:cubicBezTo>
                <a:cubicBezTo>
                  <a:pt x="9590167" y="5658195"/>
                  <a:pt x="9575108" y="5756889"/>
                  <a:pt x="9579411" y="5834134"/>
                </a:cubicBezTo>
                <a:cubicBezTo>
                  <a:pt x="9581562" y="5819115"/>
                  <a:pt x="9585864" y="5821260"/>
                  <a:pt x="9588015" y="5842717"/>
                </a:cubicBezTo>
                <a:cubicBezTo>
                  <a:pt x="9588015" y="5842717"/>
                  <a:pt x="9588015" y="5842717"/>
                  <a:pt x="9572957" y="6059432"/>
                </a:cubicBezTo>
                <a:cubicBezTo>
                  <a:pt x="9564352" y="6130240"/>
                  <a:pt x="9557898" y="6201048"/>
                  <a:pt x="9547142" y="6271856"/>
                </a:cubicBezTo>
                <a:cubicBezTo>
                  <a:pt x="9540689" y="6319062"/>
                  <a:pt x="9532084" y="6374850"/>
                  <a:pt x="9519177" y="6413472"/>
                </a:cubicBezTo>
                <a:cubicBezTo>
                  <a:pt x="9519177" y="6392015"/>
                  <a:pt x="9523479" y="6364121"/>
                  <a:pt x="9525630" y="6336227"/>
                </a:cubicBezTo>
                <a:cubicBezTo>
                  <a:pt x="9523479" y="6355539"/>
                  <a:pt x="9519177" y="6372704"/>
                  <a:pt x="9512723" y="6389870"/>
                </a:cubicBezTo>
                <a:cubicBezTo>
                  <a:pt x="9512723" y="6389870"/>
                  <a:pt x="9512723" y="6389870"/>
                  <a:pt x="9506269" y="6422055"/>
                </a:cubicBezTo>
                <a:cubicBezTo>
                  <a:pt x="9506269" y="6422055"/>
                  <a:pt x="9506269" y="6422055"/>
                  <a:pt x="9463245" y="6610877"/>
                </a:cubicBezTo>
                <a:cubicBezTo>
                  <a:pt x="9456791" y="6625897"/>
                  <a:pt x="9450338" y="6643062"/>
                  <a:pt x="9443884" y="6658082"/>
                </a:cubicBezTo>
                <a:cubicBezTo>
                  <a:pt x="9428826" y="6716016"/>
                  <a:pt x="9413767" y="6773950"/>
                  <a:pt x="9394406" y="6829738"/>
                </a:cubicBezTo>
                <a:cubicBezTo>
                  <a:pt x="9394406" y="6829738"/>
                  <a:pt x="9396558" y="6829738"/>
                  <a:pt x="9396558" y="6829738"/>
                </a:cubicBezTo>
                <a:cubicBezTo>
                  <a:pt x="9396558" y="6829738"/>
                  <a:pt x="9396558" y="6827592"/>
                  <a:pt x="9396558" y="6827592"/>
                </a:cubicBezTo>
                <a:cubicBezTo>
                  <a:pt x="9411616" y="6780387"/>
                  <a:pt x="9422372" y="6739619"/>
                  <a:pt x="9437431" y="6713870"/>
                </a:cubicBezTo>
                <a:cubicBezTo>
                  <a:pt x="9430977" y="6752493"/>
                  <a:pt x="9418070" y="6791115"/>
                  <a:pt x="9407314" y="6829738"/>
                </a:cubicBezTo>
                <a:cubicBezTo>
                  <a:pt x="9420221" y="6801844"/>
                  <a:pt x="9430977" y="6773950"/>
                  <a:pt x="9443884" y="6746056"/>
                </a:cubicBezTo>
                <a:cubicBezTo>
                  <a:pt x="9458943" y="6700996"/>
                  <a:pt x="9476152" y="6653791"/>
                  <a:pt x="9489060" y="6606585"/>
                </a:cubicBezTo>
                <a:cubicBezTo>
                  <a:pt x="9489060" y="6606585"/>
                  <a:pt x="9489060" y="6606585"/>
                  <a:pt x="9525630" y="6467115"/>
                </a:cubicBezTo>
                <a:cubicBezTo>
                  <a:pt x="9534235" y="6439221"/>
                  <a:pt x="9538538" y="6415618"/>
                  <a:pt x="9547142" y="6415618"/>
                </a:cubicBezTo>
                <a:cubicBezTo>
                  <a:pt x="9549294" y="6417764"/>
                  <a:pt x="9549294" y="6422055"/>
                  <a:pt x="9549294" y="6426347"/>
                </a:cubicBezTo>
                <a:cubicBezTo>
                  <a:pt x="9549294" y="6426347"/>
                  <a:pt x="9549294" y="6426347"/>
                  <a:pt x="9575108" y="6293313"/>
                </a:cubicBezTo>
                <a:cubicBezTo>
                  <a:pt x="9570806" y="6336227"/>
                  <a:pt x="9560050" y="6387724"/>
                  <a:pt x="9551445" y="6434929"/>
                </a:cubicBezTo>
                <a:cubicBezTo>
                  <a:pt x="9553596" y="6464969"/>
                  <a:pt x="9542840" y="6510029"/>
                  <a:pt x="9527781" y="6565817"/>
                </a:cubicBezTo>
                <a:cubicBezTo>
                  <a:pt x="9517025" y="6604440"/>
                  <a:pt x="9504118" y="6643062"/>
                  <a:pt x="9495513" y="6681685"/>
                </a:cubicBezTo>
                <a:cubicBezTo>
                  <a:pt x="9489060" y="6694559"/>
                  <a:pt x="9484757" y="6707433"/>
                  <a:pt x="9480455" y="6722453"/>
                </a:cubicBezTo>
                <a:cubicBezTo>
                  <a:pt x="9478304" y="6731036"/>
                  <a:pt x="9476152" y="6739619"/>
                  <a:pt x="9474001" y="6748201"/>
                </a:cubicBezTo>
                <a:cubicBezTo>
                  <a:pt x="9456791" y="6814718"/>
                  <a:pt x="9433128" y="6876943"/>
                  <a:pt x="9411616" y="6943460"/>
                </a:cubicBezTo>
                <a:cubicBezTo>
                  <a:pt x="9407314" y="6949897"/>
                  <a:pt x="9407314" y="6952043"/>
                  <a:pt x="9405162" y="6952043"/>
                </a:cubicBezTo>
                <a:cubicBezTo>
                  <a:pt x="9405162" y="6954188"/>
                  <a:pt x="9403011" y="6956334"/>
                  <a:pt x="9403011" y="6958480"/>
                </a:cubicBezTo>
                <a:cubicBezTo>
                  <a:pt x="9396558" y="6979937"/>
                  <a:pt x="9390104" y="7001394"/>
                  <a:pt x="9381499" y="7018559"/>
                </a:cubicBezTo>
                <a:cubicBezTo>
                  <a:pt x="9379348" y="7020705"/>
                  <a:pt x="9381499" y="7022851"/>
                  <a:pt x="9379348" y="7027142"/>
                </a:cubicBezTo>
                <a:cubicBezTo>
                  <a:pt x="9372894" y="7048599"/>
                  <a:pt x="9364289" y="7072202"/>
                  <a:pt x="9353533" y="7097950"/>
                </a:cubicBezTo>
                <a:cubicBezTo>
                  <a:pt x="9359987" y="7087222"/>
                  <a:pt x="9364289" y="7078639"/>
                  <a:pt x="9368592" y="7072202"/>
                </a:cubicBezTo>
                <a:cubicBezTo>
                  <a:pt x="9377197" y="7050745"/>
                  <a:pt x="9385801" y="7024996"/>
                  <a:pt x="9396558" y="7001394"/>
                </a:cubicBezTo>
                <a:cubicBezTo>
                  <a:pt x="9405162" y="6975645"/>
                  <a:pt x="9413767" y="6952043"/>
                  <a:pt x="9422372" y="6932731"/>
                </a:cubicBezTo>
                <a:cubicBezTo>
                  <a:pt x="9448187" y="6876943"/>
                  <a:pt x="9463245" y="6808281"/>
                  <a:pt x="9484757" y="6750347"/>
                </a:cubicBezTo>
                <a:cubicBezTo>
                  <a:pt x="9484757" y="6750347"/>
                  <a:pt x="9484757" y="6750347"/>
                  <a:pt x="9486908" y="6741764"/>
                </a:cubicBezTo>
                <a:cubicBezTo>
                  <a:pt x="9486908" y="6741764"/>
                  <a:pt x="9486908" y="6741764"/>
                  <a:pt x="9491211" y="6731036"/>
                </a:cubicBezTo>
                <a:cubicBezTo>
                  <a:pt x="9497664" y="6711724"/>
                  <a:pt x="9504118" y="6690268"/>
                  <a:pt x="9510572" y="6666665"/>
                </a:cubicBezTo>
                <a:cubicBezTo>
                  <a:pt x="9512723" y="6660228"/>
                  <a:pt x="9514874" y="6653791"/>
                  <a:pt x="9514874" y="6647354"/>
                </a:cubicBezTo>
                <a:cubicBezTo>
                  <a:pt x="9519177" y="6632334"/>
                  <a:pt x="9521328" y="6619459"/>
                  <a:pt x="9525630" y="6606585"/>
                </a:cubicBezTo>
                <a:cubicBezTo>
                  <a:pt x="9534235" y="6563671"/>
                  <a:pt x="9544991" y="6525049"/>
                  <a:pt x="9557898" y="6497155"/>
                </a:cubicBezTo>
                <a:cubicBezTo>
                  <a:pt x="9557898" y="6497155"/>
                  <a:pt x="9557898" y="6497155"/>
                  <a:pt x="9572957" y="6447804"/>
                </a:cubicBezTo>
                <a:cubicBezTo>
                  <a:pt x="9583713" y="6376996"/>
                  <a:pt x="9598771" y="6308333"/>
                  <a:pt x="9609527" y="6239671"/>
                </a:cubicBezTo>
                <a:cubicBezTo>
                  <a:pt x="9620284" y="6171009"/>
                  <a:pt x="9631040" y="6100200"/>
                  <a:pt x="9637493" y="6031538"/>
                </a:cubicBezTo>
                <a:cubicBezTo>
                  <a:pt x="9639644" y="5997207"/>
                  <a:pt x="9641796" y="5962876"/>
                  <a:pt x="9650401" y="5930690"/>
                </a:cubicBezTo>
                <a:cubicBezTo>
                  <a:pt x="9652552" y="5977896"/>
                  <a:pt x="9646098" y="6033684"/>
                  <a:pt x="9639644" y="6085181"/>
                </a:cubicBezTo>
                <a:cubicBezTo>
                  <a:pt x="9639644" y="6085181"/>
                  <a:pt x="9639644" y="6085181"/>
                  <a:pt x="9641796" y="6083035"/>
                </a:cubicBezTo>
                <a:cubicBezTo>
                  <a:pt x="9635342" y="6113075"/>
                  <a:pt x="9633191" y="6143114"/>
                  <a:pt x="9628888" y="6175300"/>
                </a:cubicBezTo>
                <a:cubicBezTo>
                  <a:pt x="9643947" y="6166717"/>
                  <a:pt x="9633191" y="6216068"/>
                  <a:pt x="9633191" y="6241817"/>
                </a:cubicBezTo>
                <a:cubicBezTo>
                  <a:pt x="9633191" y="6241817"/>
                  <a:pt x="9633191" y="6241817"/>
                  <a:pt x="9620284" y="6254691"/>
                </a:cubicBezTo>
                <a:cubicBezTo>
                  <a:pt x="9620284" y="6254691"/>
                  <a:pt x="9620284" y="6256836"/>
                  <a:pt x="9620284" y="6256836"/>
                </a:cubicBezTo>
                <a:cubicBezTo>
                  <a:pt x="9615981" y="6280439"/>
                  <a:pt x="9611679" y="6304042"/>
                  <a:pt x="9607376" y="6327644"/>
                </a:cubicBezTo>
                <a:cubicBezTo>
                  <a:pt x="9605225" y="6368413"/>
                  <a:pt x="9594469" y="6409181"/>
                  <a:pt x="9585864" y="6449949"/>
                </a:cubicBezTo>
                <a:cubicBezTo>
                  <a:pt x="9562201" y="6552943"/>
                  <a:pt x="9540689" y="6655936"/>
                  <a:pt x="9508421" y="6758930"/>
                </a:cubicBezTo>
                <a:cubicBezTo>
                  <a:pt x="9506269" y="6769658"/>
                  <a:pt x="9501967" y="6780387"/>
                  <a:pt x="9497664" y="6793261"/>
                </a:cubicBezTo>
                <a:cubicBezTo>
                  <a:pt x="9499816" y="6793261"/>
                  <a:pt x="9499816" y="6793261"/>
                  <a:pt x="9499816" y="6793261"/>
                </a:cubicBezTo>
                <a:cubicBezTo>
                  <a:pt x="9504118" y="6780387"/>
                  <a:pt x="9508421" y="6767513"/>
                  <a:pt x="9512723" y="6758930"/>
                </a:cubicBezTo>
                <a:cubicBezTo>
                  <a:pt x="9512723" y="6758930"/>
                  <a:pt x="9512723" y="6758930"/>
                  <a:pt x="9534235" y="6685976"/>
                </a:cubicBezTo>
                <a:cubicBezTo>
                  <a:pt x="9547142" y="6643062"/>
                  <a:pt x="9555747" y="6591565"/>
                  <a:pt x="9568654" y="6580837"/>
                </a:cubicBezTo>
                <a:cubicBezTo>
                  <a:pt x="9577259" y="6544360"/>
                  <a:pt x="9590167" y="6505737"/>
                  <a:pt x="9590167" y="6475698"/>
                </a:cubicBezTo>
                <a:cubicBezTo>
                  <a:pt x="9607376" y="6413472"/>
                  <a:pt x="9622435" y="6351247"/>
                  <a:pt x="9637493" y="6286876"/>
                </a:cubicBezTo>
                <a:cubicBezTo>
                  <a:pt x="9643947" y="6248254"/>
                  <a:pt x="9648249" y="6220360"/>
                  <a:pt x="9656854" y="6192466"/>
                </a:cubicBezTo>
                <a:cubicBezTo>
                  <a:pt x="9656854" y="6130240"/>
                  <a:pt x="9676215" y="6070161"/>
                  <a:pt x="9678366" y="6005790"/>
                </a:cubicBezTo>
                <a:cubicBezTo>
                  <a:pt x="9678366" y="5962876"/>
                  <a:pt x="9686971" y="5911379"/>
                  <a:pt x="9684820" y="5870611"/>
                </a:cubicBezTo>
                <a:cubicBezTo>
                  <a:pt x="9689122" y="5791220"/>
                  <a:pt x="9686971" y="5705393"/>
                  <a:pt x="9693425" y="5628150"/>
                </a:cubicBezTo>
                <a:cubicBezTo>
                  <a:pt x="9693425" y="5628150"/>
                  <a:pt x="9693425" y="5628150"/>
                  <a:pt x="9693425" y="5619571"/>
                </a:cubicBezTo>
                <a:cubicBezTo>
                  <a:pt x="9693425" y="5619571"/>
                  <a:pt x="9693425" y="5619571"/>
                  <a:pt x="9693425" y="5610989"/>
                </a:cubicBezTo>
                <a:cubicBezTo>
                  <a:pt x="9693425" y="5610989"/>
                  <a:pt x="9693425" y="5610989"/>
                  <a:pt x="9693425" y="5608846"/>
                </a:cubicBezTo>
                <a:cubicBezTo>
                  <a:pt x="9691274" y="5608846"/>
                  <a:pt x="9691274" y="5606696"/>
                  <a:pt x="9689122" y="5600263"/>
                </a:cubicBezTo>
                <a:cubicBezTo>
                  <a:pt x="9686971" y="5504774"/>
                  <a:pt x="9682131" y="5409292"/>
                  <a:pt x="9674064" y="5314346"/>
                </a:cubicBezTo>
                <a:lnTo>
                  <a:pt x="9665980" y="5247960"/>
                </a:lnTo>
                <a:lnTo>
                  <a:pt x="9664014" y="5219212"/>
                </a:lnTo>
                <a:lnTo>
                  <a:pt x="9658668" y="5187897"/>
                </a:lnTo>
                <a:lnTo>
                  <a:pt x="9648713" y="5106137"/>
                </a:lnTo>
                <a:lnTo>
                  <a:pt x="9647980" y="5098969"/>
                </a:lnTo>
                <a:cubicBezTo>
                  <a:pt x="9646098" y="5076708"/>
                  <a:pt x="9643946" y="5054174"/>
                  <a:pt x="9639644" y="5031645"/>
                </a:cubicBezTo>
                <a:lnTo>
                  <a:pt x="9648713" y="5106137"/>
                </a:lnTo>
                <a:lnTo>
                  <a:pt x="9654703" y="5164686"/>
                </a:lnTo>
                <a:lnTo>
                  <a:pt x="9658668" y="5187897"/>
                </a:lnTo>
                <a:lnTo>
                  <a:pt x="9665980" y="5247960"/>
                </a:lnTo>
                <a:lnTo>
                  <a:pt x="9667879" y="5275725"/>
                </a:lnTo>
                <a:cubicBezTo>
                  <a:pt x="9669223" y="5313811"/>
                  <a:pt x="9668685" y="5352431"/>
                  <a:pt x="9669761" y="5389979"/>
                </a:cubicBezTo>
                <a:cubicBezTo>
                  <a:pt x="9671913" y="5398562"/>
                  <a:pt x="9671913" y="5407144"/>
                  <a:pt x="9671913" y="5415727"/>
                </a:cubicBezTo>
                <a:cubicBezTo>
                  <a:pt x="9682669" y="5473662"/>
                  <a:pt x="9676215" y="5542326"/>
                  <a:pt x="9676215" y="5606696"/>
                </a:cubicBezTo>
                <a:cubicBezTo>
                  <a:pt x="9667610" y="5553052"/>
                  <a:pt x="9667610" y="5495118"/>
                  <a:pt x="9671913" y="5430751"/>
                </a:cubicBezTo>
                <a:cubicBezTo>
                  <a:pt x="9669761" y="5435043"/>
                  <a:pt x="9669761" y="5439334"/>
                  <a:pt x="9667610" y="5443627"/>
                </a:cubicBezTo>
                <a:cubicBezTo>
                  <a:pt x="9663308" y="5407144"/>
                  <a:pt x="9652552" y="5385687"/>
                  <a:pt x="9652552" y="5334193"/>
                </a:cubicBezTo>
                <a:cubicBezTo>
                  <a:pt x="9641796" y="5308444"/>
                  <a:pt x="9635342" y="5280552"/>
                  <a:pt x="9635342" y="5254811"/>
                </a:cubicBezTo>
                <a:cubicBezTo>
                  <a:pt x="9633191" y="5226908"/>
                  <a:pt x="9635342" y="5199024"/>
                  <a:pt x="9641796" y="5168977"/>
                </a:cubicBezTo>
                <a:cubicBezTo>
                  <a:pt x="9641796" y="5121770"/>
                  <a:pt x="9631040" y="5063830"/>
                  <a:pt x="9637493" y="5016628"/>
                </a:cubicBezTo>
                <a:cubicBezTo>
                  <a:pt x="9631040" y="4982296"/>
                  <a:pt x="9626737" y="4947968"/>
                  <a:pt x="9620284" y="4913633"/>
                </a:cubicBezTo>
                <a:cubicBezTo>
                  <a:pt x="9613830" y="4875017"/>
                  <a:pt x="9603074" y="4836394"/>
                  <a:pt x="9594469" y="4797773"/>
                </a:cubicBezTo>
                <a:cubicBezTo>
                  <a:pt x="9585864" y="4776309"/>
                  <a:pt x="9581562" y="4744123"/>
                  <a:pt x="9575108" y="4720526"/>
                </a:cubicBezTo>
                <a:cubicBezTo>
                  <a:pt x="9570806" y="4688340"/>
                  <a:pt x="9570806" y="4679756"/>
                  <a:pt x="9572957" y="4681903"/>
                </a:cubicBezTo>
                <a:cubicBezTo>
                  <a:pt x="9564352" y="4645426"/>
                  <a:pt x="9549294" y="4604656"/>
                  <a:pt x="9547142" y="4576760"/>
                </a:cubicBezTo>
                <a:cubicBezTo>
                  <a:pt x="9557898" y="4596072"/>
                  <a:pt x="9564352" y="4621821"/>
                  <a:pt x="9572957" y="4649714"/>
                </a:cubicBezTo>
                <a:cubicBezTo>
                  <a:pt x="9579411" y="4677610"/>
                  <a:pt x="9583713" y="4705507"/>
                  <a:pt x="9590167" y="4731253"/>
                </a:cubicBezTo>
                <a:cubicBezTo>
                  <a:pt x="9592318" y="4744123"/>
                  <a:pt x="9596620" y="4756996"/>
                  <a:pt x="9598771" y="4769873"/>
                </a:cubicBezTo>
                <a:cubicBezTo>
                  <a:pt x="9615981" y="4844977"/>
                  <a:pt x="9628888" y="4917930"/>
                  <a:pt x="9643947" y="4993026"/>
                </a:cubicBezTo>
                <a:cubicBezTo>
                  <a:pt x="9654703" y="5040229"/>
                  <a:pt x="9659005" y="5089584"/>
                  <a:pt x="9665459" y="5138933"/>
                </a:cubicBezTo>
                <a:cubicBezTo>
                  <a:pt x="9671913" y="5188281"/>
                  <a:pt x="9680517" y="5237640"/>
                  <a:pt x="9682669" y="5284842"/>
                </a:cubicBezTo>
                <a:cubicBezTo>
                  <a:pt x="9686971" y="5359941"/>
                  <a:pt x="9693425" y="5432895"/>
                  <a:pt x="9695576" y="5505848"/>
                </a:cubicBezTo>
                <a:cubicBezTo>
                  <a:pt x="9695576" y="5480099"/>
                  <a:pt x="9695576" y="5454353"/>
                  <a:pt x="9695576" y="5430751"/>
                </a:cubicBezTo>
                <a:cubicBezTo>
                  <a:pt x="9695576" y="5402854"/>
                  <a:pt x="9693425" y="5362084"/>
                  <a:pt x="9691274" y="5329900"/>
                </a:cubicBezTo>
                <a:cubicBezTo>
                  <a:pt x="9691274" y="5329900"/>
                  <a:pt x="9691274" y="5329900"/>
                  <a:pt x="9684820" y="5256952"/>
                </a:cubicBezTo>
                <a:cubicBezTo>
                  <a:pt x="9684820" y="5237640"/>
                  <a:pt x="9686971" y="5226908"/>
                  <a:pt x="9689122" y="5237640"/>
                </a:cubicBezTo>
                <a:cubicBezTo>
                  <a:pt x="9691274" y="5244080"/>
                  <a:pt x="9693425" y="5269822"/>
                  <a:pt x="9695576" y="5286988"/>
                </a:cubicBezTo>
                <a:cubicBezTo>
                  <a:pt x="9695576" y="5286988"/>
                  <a:pt x="9695576" y="5286988"/>
                  <a:pt x="9706332" y="5385687"/>
                </a:cubicBezTo>
                <a:cubicBezTo>
                  <a:pt x="9706332" y="5334193"/>
                  <a:pt x="9706332" y="5278407"/>
                  <a:pt x="9699878" y="5224767"/>
                </a:cubicBezTo>
                <a:cubicBezTo>
                  <a:pt x="9693425" y="5168977"/>
                  <a:pt x="9684820" y="5115332"/>
                  <a:pt x="9676215" y="5059540"/>
                </a:cubicBezTo>
                <a:cubicBezTo>
                  <a:pt x="9684820" y="5048810"/>
                  <a:pt x="9689122" y="5108894"/>
                  <a:pt x="9695576" y="5121770"/>
                </a:cubicBezTo>
                <a:cubicBezTo>
                  <a:pt x="9695576" y="5121770"/>
                  <a:pt x="9695576" y="5121770"/>
                  <a:pt x="9708483" y="5235499"/>
                </a:cubicBezTo>
                <a:cubicBezTo>
                  <a:pt x="9708483" y="5235499"/>
                  <a:pt x="9708483" y="5235499"/>
                  <a:pt x="9714937" y="5349212"/>
                </a:cubicBezTo>
                <a:cubicBezTo>
                  <a:pt x="9723542" y="5426460"/>
                  <a:pt x="9725693" y="5501558"/>
                  <a:pt x="9729995" y="5578802"/>
                </a:cubicBezTo>
                <a:cubicBezTo>
                  <a:pt x="9729995" y="5578802"/>
                  <a:pt x="9729995" y="5578802"/>
                  <a:pt x="9734298" y="5608846"/>
                </a:cubicBezTo>
                <a:cubicBezTo>
                  <a:pt x="9734298" y="5615277"/>
                  <a:pt x="9734298" y="5621715"/>
                  <a:pt x="9734298" y="5628150"/>
                </a:cubicBezTo>
                <a:cubicBezTo>
                  <a:pt x="9729995" y="5741870"/>
                  <a:pt x="9725693" y="5857737"/>
                  <a:pt x="9717088" y="5971459"/>
                </a:cubicBezTo>
                <a:cubicBezTo>
                  <a:pt x="9721390" y="5958584"/>
                  <a:pt x="9723542" y="5947856"/>
                  <a:pt x="9729995" y="5937127"/>
                </a:cubicBezTo>
                <a:cubicBezTo>
                  <a:pt x="9732147" y="5943565"/>
                  <a:pt x="9732147" y="5950002"/>
                  <a:pt x="9732147" y="5958584"/>
                </a:cubicBezTo>
                <a:cubicBezTo>
                  <a:pt x="9734298" y="5928545"/>
                  <a:pt x="9738600" y="5900651"/>
                  <a:pt x="9742903" y="5877048"/>
                </a:cubicBezTo>
                <a:cubicBezTo>
                  <a:pt x="9745054" y="5842717"/>
                  <a:pt x="9747205" y="5808386"/>
                  <a:pt x="9749356" y="5774054"/>
                </a:cubicBezTo>
                <a:cubicBezTo>
                  <a:pt x="9747205" y="5784783"/>
                  <a:pt x="9745054" y="5795511"/>
                  <a:pt x="9740751" y="5806241"/>
                </a:cubicBezTo>
                <a:cubicBezTo>
                  <a:pt x="9736449" y="5765473"/>
                  <a:pt x="9734298" y="5726849"/>
                  <a:pt x="9732147" y="5690378"/>
                </a:cubicBezTo>
                <a:cubicBezTo>
                  <a:pt x="9738600" y="5671069"/>
                  <a:pt x="9745054" y="5651755"/>
                  <a:pt x="9749356" y="5632442"/>
                </a:cubicBezTo>
                <a:cubicBezTo>
                  <a:pt x="9751507" y="5638878"/>
                  <a:pt x="9751507" y="5645321"/>
                  <a:pt x="9751507" y="5651755"/>
                </a:cubicBezTo>
                <a:cubicBezTo>
                  <a:pt x="9753659" y="5550908"/>
                  <a:pt x="9749356" y="5450064"/>
                  <a:pt x="9745054" y="5351359"/>
                </a:cubicBezTo>
                <a:cubicBezTo>
                  <a:pt x="9738600" y="5299862"/>
                  <a:pt x="9738600" y="5248367"/>
                  <a:pt x="9732147" y="5199024"/>
                </a:cubicBezTo>
                <a:cubicBezTo>
                  <a:pt x="9732147" y="5199024"/>
                  <a:pt x="9732147" y="5199024"/>
                  <a:pt x="9727844" y="5171125"/>
                </a:cubicBezTo>
                <a:cubicBezTo>
                  <a:pt x="9717088" y="5089584"/>
                  <a:pt x="9706332" y="5008046"/>
                  <a:pt x="9691274" y="4928656"/>
                </a:cubicBezTo>
                <a:cubicBezTo>
                  <a:pt x="9680517" y="4849266"/>
                  <a:pt x="9663308" y="4769873"/>
                  <a:pt x="9646098" y="4690485"/>
                </a:cubicBezTo>
                <a:cubicBezTo>
                  <a:pt x="9635342" y="4632551"/>
                  <a:pt x="9603074" y="4561747"/>
                  <a:pt x="9609527" y="4529560"/>
                </a:cubicBezTo>
                <a:cubicBezTo>
                  <a:pt x="9609527" y="4525265"/>
                  <a:pt x="9609527" y="4523122"/>
                  <a:pt x="9611679" y="4523122"/>
                </a:cubicBezTo>
                <a:cubicBezTo>
                  <a:pt x="9598771" y="4488790"/>
                  <a:pt x="9590167" y="4454457"/>
                  <a:pt x="9575108" y="4422273"/>
                </a:cubicBezTo>
                <a:cubicBezTo>
                  <a:pt x="9575108" y="4422273"/>
                  <a:pt x="9575108" y="4422273"/>
                  <a:pt x="9542840" y="4325714"/>
                </a:cubicBezTo>
                <a:cubicBezTo>
                  <a:pt x="9542840" y="4325714"/>
                  <a:pt x="9542840" y="4325714"/>
                  <a:pt x="9529933" y="4299968"/>
                </a:cubicBezTo>
                <a:cubicBezTo>
                  <a:pt x="9529933" y="4297825"/>
                  <a:pt x="9527781" y="4293531"/>
                  <a:pt x="9525630" y="4289239"/>
                </a:cubicBezTo>
                <a:cubicBezTo>
                  <a:pt x="9521328" y="4289239"/>
                  <a:pt x="9517025" y="4291382"/>
                  <a:pt x="9512723" y="4293531"/>
                </a:cubicBezTo>
                <a:cubicBezTo>
                  <a:pt x="9495513" y="4237738"/>
                  <a:pt x="9474001" y="4186250"/>
                  <a:pt x="9454640" y="4132611"/>
                </a:cubicBezTo>
                <a:cubicBezTo>
                  <a:pt x="9454640" y="4128320"/>
                  <a:pt x="9454640" y="4124031"/>
                  <a:pt x="9452489" y="4119736"/>
                </a:cubicBezTo>
                <a:cubicBezTo>
                  <a:pt x="9450338" y="4109001"/>
                  <a:pt x="9446035" y="4100430"/>
                  <a:pt x="9441733" y="4091842"/>
                </a:cubicBezTo>
                <a:cubicBezTo>
                  <a:pt x="9433128" y="4076822"/>
                  <a:pt x="9426674" y="4061800"/>
                  <a:pt x="9420221" y="4044628"/>
                </a:cubicBezTo>
                <a:cubicBezTo>
                  <a:pt x="9420221" y="4042481"/>
                  <a:pt x="9420221" y="4040335"/>
                  <a:pt x="9420221" y="4038190"/>
                </a:cubicBezTo>
                <a:cubicBezTo>
                  <a:pt x="9418070" y="4027457"/>
                  <a:pt x="9415918" y="4018874"/>
                  <a:pt x="9411616" y="4008146"/>
                </a:cubicBezTo>
                <a:cubicBezTo>
                  <a:pt x="9409465" y="3978108"/>
                  <a:pt x="9372894" y="3920176"/>
                  <a:pt x="9366441" y="3885845"/>
                </a:cubicBezTo>
                <a:cubicBezTo>
                  <a:pt x="9390104" y="3943779"/>
                  <a:pt x="9413767" y="3999563"/>
                  <a:pt x="9437431" y="4055359"/>
                </a:cubicBezTo>
                <a:cubicBezTo>
                  <a:pt x="9450338" y="4085404"/>
                  <a:pt x="9461094" y="4115440"/>
                  <a:pt x="9474001" y="4145486"/>
                </a:cubicBezTo>
                <a:cubicBezTo>
                  <a:pt x="9471850" y="4136908"/>
                  <a:pt x="9467548" y="4126173"/>
                  <a:pt x="9467548" y="4119736"/>
                </a:cubicBezTo>
                <a:cubicBezTo>
                  <a:pt x="9467548" y="4119736"/>
                  <a:pt x="9467548" y="4119736"/>
                  <a:pt x="9469699" y="4119736"/>
                </a:cubicBezTo>
                <a:cubicBezTo>
                  <a:pt x="9471850" y="4124031"/>
                  <a:pt x="9474001" y="4130467"/>
                  <a:pt x="9476152" y="4134763"/>
                </a:cubicBezTo>
                <a:cubicBezTo>
                  <a:pt x="9439582" y="4036043"/>
                  <a:pt x="9392255" y="3928760"/>
                  <a:pt x="9362138" y="3842932"/>
                </a:cubicBezTo>
                <a:cubicBezTo>
                  <a:pt x="9308358" y="3724920"/>
                  <a:pt x="9250275" y="3611196"/>
                  <a:pt x="9183588" y="3499616"/>
                </a:cubicBezTo>
                <a:cubicBezTo>
                  <a:pt x="9140563" y="3424523"/>
                  <a:pt x="9093237" y="3349421"/>
                  <a:pt x="9045910" y="3276464"/>
                </a:cubicBezTo>
                <a:cubicBezTo>
                  <a:pt x="9015793" y="3235699"/>
                  <a:pt x="8987827" y="3190639"/>
                  <a:pt x="8955559" y="3149877"/>
                </a:cubicBezTo>
                <a:cubicBezTo>
                  <a:pt x="8955559" y="3149877"/>
                  <a:pt x="8955559" y="3149877"/>
                  <a:pt x="8860906" y="3025496"/>
                </a:cubicBezTo>
                <a:cubicBezTo>
                  <a:pt x="8787765" y="2937513"/>
                  <a:pt x="8714623" y="2849543"/>
                  <a:pt x="8632877" y="2768006"/>
                </a:cubicBezTo>
                <a:cubicBezTo>
                  <a:pt x="8619970" y="2750841"/>
                  <a:pt x="8602760" y="2731529"/>
                  <a:pt x="8585551" y="2714365"/>
                </a:cubicBezTo>
                <a:cubicBezTo>
                  <a:pt x="8566190" y="2697199"/>
                  <a:pt x="8548980" y="2680032"/>
                  <a:pt x="8536073" y="2665012"/>
                </a:cubicBezTo>
                <a:cubicBezTo>
                  <a:pt x="8495200" y="2619955"/>
                  <a:pt x="8428512" y="2566307"/>
                  <a:pt x="8400546" y="2529835"/>
                </a:cubicBezTo>
                <a:cubicBezTo>
                  <a:pt x="8400546" y="2529835"/>
                  <a:pt x="8400546" y="2529835"/>
                  <a:pt x="8363976" y="2497650"/>
                </a:cubicBezTo>
                <a:cubicBezTo>
                  <a:pt x="8329556" y="2467610"/>
                  <a:pt x="8295137" y="2439721"/>
                  <a:pt x="8258566" y="2411826"/>
                </a:cubicBezTo>
                <a:cubicBezTo>
                  <a:pt x="8200484" y="2373205"/>
                  <a:pt x="8144552" y="2326005"/>
                  <a:pt x="8084318" y="2285241"/>
                </a:cubicBezTo>
                <a:cubicBezTo>
                  <a:pt x="8052050" y="2261631"/>
                  <a:pt x="8034840" y="2248752"/>
                  <a:pt x="8064958" y="2263778"/>
                </a:cubicBezTo>
                <a:cubicBezTo>
                  <a:pt x="8095074" y="2283096"/>
                  <a:pt x="8125192" y="2302413"/>
                  <a:pt x="8155308" y="2323860"/>
                </a:cubicBezTo>
                <a:cubicBezTo>
                  <a:pt x="8176820" y="2341029"/>
                  <a:pt x="8198332" y="2358186"/>
                  <a:pt x="8219844" y="2375352"/>
                </a:cubicBezTo>
                <a:cubicBezTo>
                  <a:pt x="8215542" y="2373205"/>
                  <a:pt x="8215542" y="2368915"/>
                  <a:pt x="8215542" y="2368915"/>
                </a:cubicBezTo>
                <a:cubicBezTo>
                  <a:pt x="8191879" y="2351750"/>
                  <a:pt x="8168216" y="2334585"/>
                  <a:pt x="8161762" y="2323860"/>
                </a:cubicBezTo>
                <a:cubicBezTo>
                  <a:pt x="8157460" y="2321717"/>
                  <a:pt x="8153157" y="2317424"/>
                  <a:pt x="8151006" y="2315281"/>
                </a:cubicBezTo>
                <a:cubicBezTo>
                  <a:pt x="8142401" y="2308847"/>
                  <a:pt x="8138098" y="2304556"/>
                  <a:pt x="8133796" y="2300263"/>
                </a:cubicBezTo>
                <a:cubicBezTo>
                  <a:pt x="8133796" y="2300263"/>
                  <a:pt x="8133796" y="2300263"/>
                  <a:pt x="8090772" y="2270216"/>
                </a:cubicBezTo>
                <a:cubicBezTo>
                  <a:pt x="8090772" y="2270216"/>
                  <a:pt x="8090772" y="2270216"/>
                  <a:pt x="8009026" y="2212268"/>
                </a:cubicBezTo>
                <a:cubicBezTo>
                  <a:pt x="8009026" y="2195093"/>
                  <a:pt x="8067108" y="2248752"/>
                  <a:pt x="8092924" y="2263778"/>
                </a:cubicBezTo>
                <a:cubicBezTo>
                  <a:pt x="8107982" y="2276655"/>
                  <a:pt x="8127342" y="2289531"/>
                  <a:pt x="8135948" y="2298120"/>
                </a:cubicBezTo>
                <a:cubicBezTo>
                  <a:pt x="8140250" y="2300263"/>
                  <a:pt x="8142401" y="2302413"/>
                  <a:pt x="8148855" y="2304556"/>
                </a:cubicBezTo>
                <a:cubicBezTo>
                  <a:pt x="8166064" y="2317424"/>
                  <a:pt x="8183274" y="2330295"/>
                  <a:pt x="8202635" y="2343170"/>
                </a:cubicBezTo>
                <a:cubicBezTo>
                  <a:pt x="8204786" y="2345316"/>
                  <a:pt x="8204786" y="2345316"/>
                  <a:pt x="8211240" y="2349605"/>
                </a:cubicBezTo>
                <a:cubicBezTo>
                  <a:pt x="8211240" y="2349605"/>
                  <a:pt x="8211240" y="2349605"/>
                  <a:pt x="8297288" y="2416119"/>
                </a:cubicBezTo>
                <a:cubicBezTo>
                  <a:pt x="8297288" y="2416119"/>
                  <a:pt x="8297288" y="2416119"/>
                  <a:pt x="8314498" y="2435426"/>
                </a:cubicBezTo>
                <a:cubicBezTo>
                  <a:pt x="8342464" y="2456886"/>
                  <a:pt x="8370430" y="2480487"/>
                  <a:pt x="8398396" y="2501938"/>
                </a:cubicBezTo>
                <a:cubicBezTo>
                  <a:pt x="8383337" y="2491211"/>
                  <a:pt x="8370430" y="2478341"/>
                  <a:pt x="8357522" y="2467610"/>
                </a:cubicBezTo>
                <a:cubicBezTo>
                  <a:pt x="8357522" y="2467610"/>
                  <a:pt x="8357522" y="2467610"/>
                  <a:pt x="8338162" y="2446159"/>
                </a:cubicBezTo>
                <a:cubicBezTo>
                  <a:pt x="8336010" y="2446159"/>
                  <a:pt x="8333859" y="2444012"/>
                  <a:pt x="8331708" y="2441864"/>
                </a:cubicBezTo>
                <a:cubicBezTo>
                  <a:pt x="8301591" y="2418265"/>
                  <a:pt x="8275776" y="2398951"/>
                  <a:pt x="8254264" y="2377493"/>
                </a:cubicBezTo>
                <a:cubicBezTo>
                  <a:pt x="8254264" y="2377493"/>
                  <a:pt x="8254264" y="2377493"/>
                  <a:pt x="8260718" y="2375352"/>
                </a:cubicBezTo>
                <a:cubicBezTo>
                  <a:pt x="8260718" y="2375352"/>
                  <a:pt x="8260718" y="2375352"/>
                  <a:pt x="8318800" y="2420407"/>
                </a:cubicBezTo>
                <a:cubicBezTo>
                  <a:pt x="8320952" y="2420407"/>
                  <a:pt x="8323103" y="2420407"/>
                  <a:pt x="8320952" y="2418265"/>
                </a:cubicBezTo>
                <a:cubicBezTo>
                  <a:pt x="8320952" y="2418265"/>
                  <a:pt x="8320952" y="2418265"/>
                  <a:pt x="8174670" y="2300263"/>
                </a:cubicBezTo>
                <a:cubicBezTo>
                  <a:pt x="8174670" y="2300263"/>
                  <a:pt x="8174670" y="2300263"/>
                  <a:pt x="8021934" y="2188662"/>
                </a:cubicBezTo>
                <a:cubicBezTo>
                  <a:pt x="7970304" y="2156470"/>
                  <a:pt x="7920826" y="2124289"/>
                  <a:pt x="7871348" y="2092114"/>
                </a:cubicBezTo>
                <a:cubicBezTo>
                  <a:pt x="7821870" y="2059928"/>
                  <a:pt x="7772392" y="2029883"/>
                  <a:pt x="7720764" y="1999839"/>
                </a:cubicBezTo>
                <a:cubicBezTo>
                  <a:pt x="7697100" y="1986969"/>
                  <a:pt x="7673437" y="1971950"/>
                  <a:pt x="7647622" y="1961220"/>
                </a:cubicBezTo>
                <a:cubicBezTo>
                  <a:pt x="7565876" y="1918309"/>
                  <a:pt x="7486282" y="1875395"/>
                  <a:pt x="7402384" y="1838919"/>
                </a:cubicBezTo>
                <a:cubicBezTo>
                  <a:pt x="7402384" y="1838919"/>
                  <a:pt x="7402384" y="1838919"/>
                  <a:pt x="7391628" y="1832483"/>
                </a:cubicBezTo>
                <a:cubicBezTo>
                  <a:pt x="7391628" y="1832483"/>
                  <a:pt x="7391628" y="1832483"/>
                  <a:pt x="7378721" y="1826044"/>
                </a:cubicBezTo>
                <a:cubicBezTo>
                  <a:pt x="7355058" y="1817464"/>
                  <a:pt x="7333546" y="1804590"/>
                  <a:pt x="7309882" y="1798152"/>
                </a:cubicBezTo>
                <a:cubicBezTo>
                  <a:pt x="7309882" y="1798152"/>
                  <a:pt x="7309882" y="1798152"/>
                  <a:pt x="7281916" y="1785280"/>
                </a:cubicBezTo>
                <a:cubicBezTo>
                  <a:pt x="7281916" y="1785280"/>
                  <a:pt x="7281916" y="1785280"/>
                  <a:pt x="7275463" y="1778839"/>
                </a:cubicBezTo>
                <a:cubicBezTo>
                  <a:pt x="7275463" y="1778839"/>
                  <a:pt x="7275463" y="1778839"/>
                  <a:pt x="7150692" y="1729494"/>
                </a:cubicBezTo>
                <a:cubicBezTo>
                  <a:pt x="7150692" y="1720912"/>
                  <a:pt x="7210926" y="1753092"/>
                  <a:pt x="7234590" y="1757382"/>
                </a:cubicBezTo>
                <a:cubicBezTo>
                  <a:pt x="7234590" y="1757382"/>
                  <a:pt x="7234590" y="1757382"/>
                  <a:pt x="7247497" y="1761677"/>
                </a:cubicBezTo>
                <a:cubicBezTo>
                  <a:pt x="7247497" y="1761677"/>
                  <a:pt x="7247497" y="1761677"/>
                  <a:pt x="7329243" y="1791714"/>
                </a:cubicBezTo>
                <a:cubicBezTo>
                  <a:pt x="7329243" y="1791714"/>
                  <a:pt x="7329243" y="1791714"/>
                  <a:pt x="7419594" y="1830337"/>
                </a:cubicBezTo>
                <a:cubicBezTo>
                  <a:pt x="7479828" y="1856084"/>
                  <a:pt x="7537910" y="1883979"/>
                  <a:pt x="7593842" y="1918309"/>
                </a:cubicBezTo>
                <a:cubicBezTo>
                  <a:pt x="7656228" y="1946202"/>
                  <a:pt x="7716461" y="1976239"/>
                  <a:pt x="7776695" y="2008422"/>
                </a:cubicBezTo>
                <a:cubicBezTo>
                  <a:pt x="7791754" y="2017007"/>
                  <a:pt x="7806812" y="2025592"/>
                  <a:pt x="7821870" y="2034178"/>
                </a:cubicBezTo>
                <a:cubicBezTo>
                  <a:pt x="7729368" y="1978387"/>
                  <a:pt x="7634715" y="1922600"/>
                  <a:pt x="7537910" y="1871104"/>
                </a:cubicBezTo>
                <a:cubicBezTo>
                  <a:pt x="7342150" y="1776696"/>
                  <a:pt x="7137786" y="1697308"/>
                  <a:pt x="6931269" y="1630773"/>
                </a:cubicBezTo>
                <a:cubicBezTo>
                  <a:pt x="6918362" y="1626481"/>
                  <a:pt x="6903303" y="1622188"/>
                  <a:pt x="6890396" y="1617894"/>
                </a:cubicBezTo>
                <a:cubicBezTo>
                  <a:pt x="6838767" y="1609311"/>
                  <a:pt x="6791440" y="1590001"/>
                  <a:pt x="6741962" y="1577133"/>
                </a:cubicBezTo>
                <a:cubicBezTo>
                  <a:pt x="6673124" y="1566401"/>
                  <a:pt x="6599982" y="1544950"/>
                  <a:pt x="6524690" y="1532080"/>
                </a:cubicBezTo>
                <a:cubicBezTo>
                  <a:pt x="6524690" y="1532080"/>
                  <a:pt x="6524690" y="1532080"/>
                  <a:pt x="6391315" y="1506337"/>
                </a:cubicBezTo>
                <a:cubicBezTo>
                  <a:pt x="6391315" y="1506337"/>
                  <a:pt x="6391315" y="1506337"/>
                  <a:pt x="6335384" y="1499900"/>
                </a:cubicBezTo>
                <a:cubicBezTo>
                  <a:pt x="6335384" y="1499900"/>
                  <a:pt x="6335384" y="1499900"/>
                  <a:pt x="6298812" y="1493462"/>
                </a:cubicBezTo>
                <a:cubicBezTo>
                  <a:pt x="6294510" y="1493462"/>
                  <a:pt x="6292359" y="1493462"/>
                  <a:pt x="6290208" y="1493462"/>
                </a:cubicBezTo>
                <a:cubicBezTo>
                  <a:pt x="6290208" y="1493462"/>
                  <a:pt x="6290208" y="1493462"/>
                  <a:pt x="6195554" y="1478441"/>
                </a:cubicBezTo>
                <a:cubicBezTo>
                  <a:pt x="6195554" y="1478441"/>
                  <a:pt x="6195554" y="1478441"/>
                  <a:pt x="6090145" y="1469853"/>
                </a:cubicBezTo>
                <a:cubicBezTo>
                  <a:pt x="6083692" y="1469853"/>
                  <a:pt x="6072936" y="1467707"/>
                  <a:pt x="6068633" y="1467707"/>
                </a:cubicBezTo>
                <a:cubicBezTo>
                  <a:pt x="6057877" y="1465568"/>
                  <a:pt x="6055726" y="1463420"/>
                  <a:pt x="6064330" y="1461270"/>
                </a:cubicBezTo>
                <a:cubicBezTo>
                  <a:pt x="6064330" y="1461270"/>
                  <a:pt x="6064330" y="1461270"/>
                  <a:pt x="6092296" y="1465568"/>
                </a:cubicBezTo>
                <a:cubicBezTo>
                  <a:pt x="6096599" y="1465568"/>
                  <a:pt x="6098750" y="1465568"/>
                  <a:pt x="6103052" y="1465568"/>
                </a:cubicBezTo>
                <a:cubicBezTo>
                  <a:pt x="6103052" y="1465568"/>
                  <a:pt x="6103052" y="1465568"/>
                  <a:pt x="6165438" y="1469853"/>
                </a:cubicBezTo>
                <a:cubicBezTo>
                  <a:pt x="6176194" y="1472005"/>
                  <a:pt x="6186950" y="1474147"/>
                  <a:pt x="6197706" y="1476292"/>
                </a:cubicBezTo>
                <a:cubicBezTo>
                  <a:pt x="6262242" y="1484877"/>
                  <a:pt x="6328930" y="1487022"/>
                  <a:pt x="6393466" y="1499900"/>
                </a:cubicBezTo>
                <a:cubicBezTo>
                  <a:pt x="6393466" y="1499900"/>
                  <a:pt x="6393466" y="1499900"/>
                  <a:pt x="6425734" y="1508479"/>
                </a:cubicBezTo>
                <a:cubicBezTo>
                  <a:pt x="6473061" y="1504190"/>
                  <a:pt x="6582772" y="1529934"/>
                  <a:pt x="6662368" y="1549242"/>
                </a:cubicBezTo>
                <a:cubicBezTo>
                  <a:pt x="6662368" y="1549242"/>
                  <a:pt x="6662368" y="1549242"/>
                  <a:pt x="6716148" y="1562111"/>
                </a:cubicBezTo>
                <a:cubicBezTo>
                  <a:pt x="6716148" y="1562111"/>
                  <a:pt x="6716148" y="1562111"/>
                  <a:pt x="6789289" y="1579267"/>
                </a:cubicBezTo>
                <a:cubicBezTo>
                  <a:pt x="6883942" y="1592148"/>
                  <a:pt x="6989352" y="1635065"/>
                  <a:pt x="7086156" y="1667261"/>
                </a:cubicBezTo>
                <a:cubicBezTo>
                  <a:pt x="7086156" y="1667261"/>
                  <a:pt x="7086156" y="1667261"/>
                  <a:pt x="7167902" y="1690871"/>
                </a:cubicBezTo>
                <a:cubicBezTo>
                  <a:pt x="7180810" y="1695163"/>
                  <a:pt x="7198019" y="1701603"/>
                  <a:pt x="7213078" y="1708039"/>
                </a:cubicBezTo>
                <a:cubicBezTo>
                  <a:pt x="7279765" y="1735927"/>
                  <a:pt x="7350755" y="1763821"/>
                  <a:pt x="7417443" y="1796006"/>
                </a:cubicBezTo>
                <a:cubicBezTo>
                  <a:pt x="7417443" y="1796006"/>
                  <a:pt x="7417443" y="1796006"/>
                  <a:pt x="7518550" y="1843210"/>
                </a:cubicBezTo>
                <a:cubicBezTo>
                  <a:pt x="7550818" y="1860377"/>
                  <a:pt x="7585238" y="1875395"/>
                  <a:pt x="7615354" y="1894706"/>
                </a:cubicBezTo>
                <a:cubicBezTo>
                  <a:pt x="7617506" y="1896852"/>
                  <a:pt x="7617506" y="1896852"/>
                  <a:pt x="7613203" y="1896852"/>
                </a:cubicBezTo>
                <a:cubicBezTo>
                  <a:pt x="7615354" y="1896852"/>
                  <a:pt x="7615354" y="1896852"/>
                  <a:pt x="7617506" y="1898998"/>
                </a:cubicBezTo>
                <a:cubicBezTo>
                  <a:pt x="7660530" y="1922600"/>
                  <a:pt x="7710008" y="1944056"/>
                  <a:pt x="7746578" y="1969803"/>
                </a:cubicBezTo>
                <a:cubicBezTo>
                  <a:pt x="7759486" y="1978387"/>
                  <a:pt x="7774544" y="1986969"/>
                  <a:pt x="7789602" y="1993402"/>
                </a:cubicBezTo>
                <a:cubicBezTo>
                  <a:pt x="7774544" y="1980534"/>
                  <a:pt x="7776695" y="1978387"/>
                  <a:pt x="7791754" y="1980534"/>
                </a:cubicBezTo>
                <a:cubicBezTo>
                  <a:pt x="7860592" y="2019150"/>
                  <a:pt x="7927280" y="2066362"/>
                  <a:pt x="7991816" y="2111414"/>
                </a:cubicBezTo>
                <a:cubicBezTo>
                  <a:pt x="8017631" y="2124289"/>
                  <a:pt x="8047748" y="2145747"/>
                  <a:pt x="8069260" y="2158617"/>
                </a:cubicBezTo>
                <a:cubicBezTo>
                  <a:pt x="8080016" y="2165054"/>
                  <a:pt x="8092924" y="2173635"/>
                  <a:pt x="8103680" y="2182217"/>
                </a:cubicBezTo>
                <a:cubicBezTo>
                  <a:pt x="8112284" y="2188662"/>
                  <a:pt x="8120889" y="2195093"/>
                  <a:pt x="8131645" y="2203684"/>
                </a:cubicBezTo>
                <a:cubicBezTo>
                  <a:pt x="8142401" y="2212268"/>
                  <a:pt x="8155308" y="2218706"/>
                  <a:pt x="8166064" y="2227290"/>
                </a:cubicBezTo>
                <a:cubicBezTo>
                  <a:pt x="8181123" y="2238021"/>
                  <a:pt x="8198332" y="2248752"/>
                  <a:pt x="8211240" y="2259486"/>
                </a:cubicBezTo>
                <a:cubicBezTo>
                  <a:pt x="8224147" y="2268072"/>
                  <a:pt x="8237054" y="2278803"/>
                  <a:pt x="8247810" y="2287388"/>
                </a:cubicBezTo>
                <a:cubicBezTo>
                  <a:pt x="8249962" y="2287388"/>
                  <a:pt x="8254264" y="2289531"/>
                  <a:pt x="8256416" y="2289531"/>
                </a:cubicBezTo>
                <a:cubicBezTo>
                  <a:pt x="8256416" y="2289531"/>
                  <a:pt x="8256416" y="2289531"/>
                  <a:pt x="8389790" y="2394661"/>
                </a:cubicBezTo>
                <a:cubicBezTo>
                  <a:pt x="8424210" y="2422556"/>
                  <a:pt x="8458629" y="2456886"/>
                  <a:pt x="8493048" y="2486923"/>
                </a:cubicBezTo>
                <a:cubicBezTo>
                  <a:pt x="8486595" y="2480487"/>
                  <a:pt x="8486595" y="2478341"/>
                  <a:pt x="8488746" y="2476192"/>
                </a:cubicBezTo>
                <a:cubicBezTo>
                  <a:pt x="8426361" y="2422556"/>
                  <a:pt x="8359674" y="2371058"/>
                  <a:pt x="8303742" y="2315281"/>
                </a:cubicBezTo>
                <a:cubicBezTo>
                  <a:pt x="8282230" y="2298120"/>
                  <a:pt x="8260718" y="2280946"/>
                  <a:pt x="8237054" y="2263778"/>
                </a:cubicBezTo>
                <a:cubicBezTo>
                  <a:pt x="8234903" y="2263778"/>
                  <a:pt x="8232752" y="2263778"/>
                  <a:pt x="8234903" y="2265924"/>
                </a:cubicBezTo>
                <a:cubicBezTo>
                  <a:pt x="8198332" y="2235875"/>
                  <a:pt x="8161762" y="2212268"/>
                  <a:pt x="8123040" y="2184364"/>
                </a:cubicBezTo>
                <a:cubicBezTo>
                  <a:pt x="8131645" y="2186510"/>
                  <a:pt x="8140250" y="2188662"/>
                  <a:pt x="8148855" y="2195093"/>
                </a:cubicBezTo>
                <a:lnTo>
                  <a:pt x="7920969" y="2039496"/>
                </a:lnTo>
                <a:lnTo>
                  <a:pt x="7932737" y="2046219"/>
                </a:lnTo>
                <a:lnTo>
                  <a:pt x="7916854" y="2036687"/>
                </a:lnTo>
                <a:lnTo>
                  <a:pt x="7828324" y="1976239"/>
                </a:lnTo>
                <a:cubicBezTo>
                  <a:pt x="7828324" y="1976239"/>
                  <a:pt x="7828324" y="1976239"/>
                  <a:pt x="7802510" y="1963366"/>
                </a:cubicBezTo>
                <a:cubicBezTo>
                  <a:pt x="7712159" y="1905433"/>
                  <a:pt x="7613203" y="1856084"/>
                  <a:pt x="7514248" y="1806734"/>
                </a:cubicBezTo>
                <a:cubicBezTo>
                  <a:pt x="7507794" y="1804590"/>
                  <a:pt x="7503492" y="1800297"/>
                  <a:pt x="7497038" y="1796006"/>
                </a:cubicBezTo>
                <a:cubicBezTo>
                  <a:pt x="7449711" y="1774549"/>
                  <a:pt x="7404536" y="1753092"/>
                  <a:pt x="7361512" y="1729494"/>
                </a:cubicBezTo>
                <a:cubicBezTo>
                  <a:pt x="7355058" y="1727349"/>
                  <a:pt x="7348604" y="1725203"/>
                  <a:pt x="7342150" y="1723056"/>
                </a:cubicBezTo>
                <a:cubicBezTo>
                  <a:pt x="7331394" y="1723056"/>
                  <a:pt x="7312034" y="1718769"/>
                  <a:pt x="7301278" y="1716620"/>
                </a:cubicBezTo>
                <a:cubicBezTo>
                  <a:pt x="7301278" y="1716620"/>
                  <a:pt x="7301278" y="1716620"/>
                  <a:pt x="7251800" y="1697308"/>
                </a:cubicBezTo>
                <a:cubicBezTo>
                  <a:pt x="7215229" y="1690871"/>
                  <a:pt x="7182960" y="1673701"/>
                  <a:pt x="7148542" y="1658676"/>
                </a:cubicBezTo>
                <a:cubicBezTo>
                  <a:pt x="7131332" y="1650091"/>
                  <a:pt x="7111970" y="1641505"/>
                  <a:pt x="7086156" y="1630773"/>
                </a:cubicBezTo>
                <a:cubicBezTo>
                  <a:pt x="6993654" y="1598586"/>
                  <a:pt x="6903303" y="1570696"/>
                  <a:pt x="6810801" y="1542804"/>
                </a:cubicBezTo>
                <a:cubicBezTo>
                  <a:pt x="6791440" y="1534222"/>
                  <a:pt x="6772080" y="1529934"/>
                  <a:pt x="6754870" y="1523499"/>
                </a:cubicBezTo>
                <a:cubicBezTo>
                  <a:pt x="6754870" y="1523499"/>
                  <a:pt x="6754870" y="1523499"/>
                  <a:pt x="6645158" y="1497754"/>
                </a:cubicBezTo>
                <a:cubicBezTo>
                  <a:pt x="6565563" y="1478441"/>
                  <a:pt x="6481666" y="1465568"/>
                  <a:pt x="6402071" y="1450544"/>
                </a:cubicBezTo>
                <a:cubicBezTo>
                  <a:pt x="6402071" y="1450544"/>
                  <a:pt x="6402071" y="1450544"/>
                  <a:pt x="6369802" y="1450544"/>
                </a:cubicBezTo>
                <a:cubicBezTo>
                  <a:pt x="6313871" y="1444110"/>
                  <a:pt x="6264394" y="1437671"/>
                  <a:pt x="6223520" y="1424797"/>
                </a:cubicBezTo>
                <a:cubicBezTo>
                  <a:pt x="6219218" y="1424797"/>
                  <a:pt x="6217066" y="1422650"/>
                  <a:pt x="6212764" y="1420500"/>
                </a:cubicBezTo>
                <a:cubicBezTo>
                  <a:pt x="6163286" y="1416214"/>
                  <a:pt x="6113808" y="1411923"/>
                  <a:pt x="6066482" y="1407630"/>
                </a:cubicBezTo>
                <a:cubicBezTo>
                  <a:pt x="6014853" y="1399049"/>
                  <a:pt x="5963224" y="1396901"/>
                  <a:pt x="5909444" y="1394755"/>
                </a:cubicBezTo>
                <a:cubicBezTo>
                  <a:pt x="5857814" y="1392612"/>
                  <a:pt x="5801883" y="1390465"/>
                  <a:pt x="5750254" y="1390465"/>
                </a:cubicBezTo>
                <a:cubicBezTo>
                  <a:pt x="5829848" y="1386174"/>
                  <a:pt x="5911594" y="1392612"/>
                  <a:pt x="5993340" y="1392612"/>
                </a:cubicBezTo>
                <a:cubicBezTo>
                  <a:pt x="6072936" y="1399049"/>
                  <a:pt x="6154682" y="1403339"/>
                  <a:pt x="6234276" y="1414068"/>
                </a:cubicBezTo>
                <a:cubicBezTo>
                  <a:pt x="6234276" y="1414068"/>
                  <a:pt x="6234276" y="1414068"/>
                  <a:pt x="6343988" y="1429087"/>
                </a:cubicBezTo>
                <a:cubicBezTo>
                  <a:pt x="6374105" y="1431235"/>
                  <a:pt x="6404222" y="1433382"/>
                  <a:pt x="6434339" y="1441961"/>
                </a:cubicBezTo>
                <a:cubicBezTo>
                  <a:pt x="6513934" y="1459123"/>
                  <a:pt x="6593528" y="1469853"/>
                  <a:pt x="6668821" y="1487022"/>
                </a:cubicBezTo>
                <a:cubicBezTo>
                  <a:pt x="6673124" y="1489169"/>
                  <a:pt x="6675275" y="1491317"/>
                  <a:pt x="6679577" y="1493462"/>
                </a:cubicBezTo>
                <a:cubicBezTo>
                  <a:pt x="6713996" y="1502041"/>
                  <a:pt x="6752718" y="1510624"/>
                  <a:pt x="6789289" y="1519206"/>
                </a:cubicBezTo>
                <a:cubicBezTo>
                  <a:pt x="6825860" y="1527789"/>
                  <a:pt x="6860279" y="1538516"/>
                  <a:pt x="6896850" y="1549242"/>
                </a:cubicBezTo>
                <a:cubicBezTo>
                  <a:pt x="6969991" y="1568543"/>
                  <a:pt x="7040981" y="1592148"/>
                  <a:pt x="7109820" y="1620041"/>
                </a:cubicBezTo>
                <a:cubicBezTo>
                  <a:pt x="7116273" y="1622188"/>
                  <a:pt x="7122727" y="1624336"/>
                  <a:pt x="7127029" y="1626481"/>
                </a:cubicBezTo>
                <a:cubicBezTo>
                  <a:pt x="7172204" y="1639359"/>
                  <a:pt x="7215229" y="1656529"/>
                  <a:pt x="7258253" y="1673701"/>
                </a:cubicBezTo>
                <a:cubicBezTo>
                  <a:pt x="7258253" y="1673701"/>
                  <a:pt x="7258253" y="1673701"/>
                  <a:pt x="7271160" y="1675847"/>
                </a:cubicBezTo>
                <a:cubicBezTo>
                  <a:pt x="7286219" y="1684433"/>
                  <a:pt x="7329243" y="1699456"/>
                  <a:pt x="7337848" y="1705894"/>
                </a:cubicBezTo>
                <a:cubicBezTo>
                  <a:pt x="7346453" y="1710184"/>
                  <a:pt x="7355058" y="1714478"/>
                  <a:pt x="7361512" y="1716620"/>
                </a:cubicBezTo>
                <a:cubicBezTo>
                  <a:pt x="7361512" y="1716620"/>
                  <a:pt x="7361512" y="1716620"/>
                  <a:pt x="7367965" y="1718769"/>
                </a:cubicBezTo>
                <a:cubicBezTo>
                  <a:pt x="7387326" y="1727349"/>
                  <a:pt x="7406686" y="1733784"/>
                  <a:pt x="7423896" y="1744511"/>
                </a:cubicBezTo>
                <a:cubicBezTo>
                  <a:pt x="7679890" y="1853940"/>
                  <a:pt x="7914372" y="1995550"/>
                  <a:pt x="8138098" y="2156470"/>
                </a:cubicBezTo>
                <a:cubicBezTo>
                  <a:pt x="8163913" y="2175783"/>
                  <a:pt x="8191879" y="2192950"/>
                  <a:pt x="8219844" y="2212268"/>
                </a:cubicBezTo>
                <a:cubicBezTo>
                  <a:pt x="8221996" y="2214411"/>
                  <a:pt x="8221996" y="2216560"/>
                  <a:pt x="8226298" y="2218706"/>
                </a:cubicBezTo>
                <a:cubicBezTo>
                  <a:pt x="8280078" y="2259486"/>
                  <a:pt x="8336010" y="2300263"/>
                  <a:pt x="8385488" y="2345316"/>
                </a:cubicBezTo>
                <a:cubicBezTo>
                  <a:pt x="8422058" y="2379639"/>
                  <a:pt x="8456478" y="2407535"/>
                  <a:pt x="8490898" y="2433284"/>
                </a:cubicBezTo>
                <a:cubicBezTo>
                  <a:pt x="8512410" y="2452597"/>
                  <a:pt x="8536073" y="2467610"/>
                  <a:pt x="8555434" y="2486923"/>
                </a:cubicBezTo>
                <a:cubicBezTo>
                  <a:pt x="8572644" y="2506230"/>
                  <a:pt x="8587702" y="2521249"/>
                  <a:pt x="8568341" y="2510520"/>
                </a:cubicBezTo>
                <a:cubicBezTo>
                  <a:pt x="8555434" y="2499796"/>
                  <a:pt x="8544678" y="2489066"/>
                  <a:pt x="8533922" y="2476192"/>
                </a:cubicBezTo>
                <a:cubicBezTo>
                  <a:pt x="8536073" y="2482629"/>
                  <a:pt x="8538224" y="2484776"/>
                  <a:pt x="8536073" y="2486923"/>
                </a:cubicBezTo>
                <a:cubicBezTo>
                  <a:pt x="8557585" y="2508376"/>
                  <a:pt x="8581248" y="2527687"/>
                  <a:pt x="8602760" y="2551288"/>
                </a:cubicBezTo>
                <a:cubicBezTo>
                  <a:pt x="8617819" y="2562016"/>
                  <a:pt x="8632877" y="2574891"/>
                  <a:pt x="8643633" y="2589913"/>
                </a:cubicBezTo>
                <a:lnTo>
                  <a:pt x="8755723" y="2703750"/>
                </a:lnTo>
                <a:lnTo>
                  <a:pt x="8755496" y="2703635"/>
                </a:lnTo>
                <a:cubicBezTo>
                  <a:pt x="8757648" y="2703635"/>
                  <a:pt x="8759799" y="2707924"/>
                  <a:pt x="8761950" y="2710072"/>
                </a:cubicBezTo>
                <a:lnTo>
                  <a:pt x="8755723" y="2703750"/>
                </a:lnTo>
                <a:lnTo>
                  <a:pt x="8768404" y="2710072"/>
                </a:lnTo>
                <a:cubicBezTo>
                  <a:pt x="8794218" y="2735821"/>
                  <a:pt x="8820033" y="2759426"/>
                  <a:pt x="8841545" y="2787320"/>
                </a:cubicBezTo>
                <a:cubicBezTo>
                  <a:pt x="8841545" y="2787320"/>
                  <a:pt x="8841545" y="2787320"/>
                  <a:pt x="8860906" y="2810922"/>
                </a:cubicBezTo>
                <a:cubicBezTo>
                  <a:pt x="8893174" y="2838815"/>
                  <a:pt x="8942652" y="2905329"/>
                  <a:pt x="8977071" y="2939658"/>
                </a:cubicBezTo>
                <a:cubicBezTo>
                  <a:pt x="8977071" y="2939658"/>
                  <a:pt x="8977071" y="2939658"/>
                  <a:pt x="9022247" y="2997604"/>
                </a:cubicBezTo>
                <a:cubicBezTo>
                  <a:pt x="9024398" y="3001893"/>
                  <a:pt x="9024398" y="3004042"/>
                  <a:pt x="9024398" y="3006183"/>
                </a:cubicBezTo>
                <a:cubicBezTo>
                  <a:pt x="9088934" y="3085501"/>
                  <a:pt x="9142715" y="3169188"/>
                  <a:pt x="9200797" y="3252864"/>
                </a:cubicBezTo>
                <a:cubicBezTo>
                  <a:pt x="9209402" y="3261447"/>
                  <a:pt x="9218007" y="3270027"/>
                  <a:pt x="9224461" y="3274318"/>
                </a:cubicBezTo>
                <a:cubicBezTo>
                  <a:pt x="9224461" y="3274318"/>
                  <a:pt x="9224461" y="3274318"/>
                  <a:pt x="9250275" y="3317238"/>
                </a:cubicBezTo>
                <a:cubicBezTo>
                  <a:pt x="9250275" y="3317238"/>
                  <a:pt x="9250275" y="3317238"/>
                  <a:pt x="9258880" y="3340837"/>
                </a:cubicBezTo>
                <a:cubicBezTo>
                  <a:pt x="9282543" y="3379462"/>
                  <a:pt x="9306207" y="3418086"/>
                  <a:pt x="9329870" y="3456707"/>
                </a:cubicBezTo>
                <a:cubicBezTo>
                  <a:pt x="9355685" y="3499616"/>
                  <a:pt x="9379348" y="3544682"/>
                  <a:pt x="9403011" y="3589745"/>
                </a:cubicBezTo>
                <a:cubicBezTo>
                  <a:pt x="9403011" y="3589745"/>
                  <a:pt x="9403011" y="3589745"/>
                  <a:pt x="9403011" y="3585450"/>
                </a:cubicBezTo>
                <a:cubicBezTo>
                  <a:pt x="9403011" y="3585450"/>
                  <a:pt x="9403011" y="3585450"/>
                  <a:pt x="9407314" y="3594035"/>
                </a:cubicBezTo>
                <a:cubicBezTo>
                  <a:pt x="9405162" y="3591892"/>
                  <a:pt x="9405162" y="3589745"/>
                  <a:pt x="9409465" y="3591892"/>
                </a:cubicBezTo>
                <a:cubicBezTo>
                  <a:pt x="9422372" y="3615488"/>
                  <a:pt x="9433128" y="3636946"/>
                  <a:pt x="9443884" y="3660547"/>
                </a:cubicBezTo>
                <a:cubicBezTo>
                  <a:pt x="9465396" y="3694875"/>
                  <a:pt x="9484757" y="3735651"/>
                  <a:pt x="9506269" y="3774265"/>
                </a:cubicBezTo>
                <a:cubicBezTo>
                  <a:pt x="9497664" y="3759251"/>
                  <a:pt x="9491211" y="3746379"/>
                  <a:pt x="9484757" y="3731358"/>
                </a:cubicBezTo>
                <a:cubicBezTo>
                  <a:pt x="9474001" y="3712045"/>
                  <a:pt x="9467548" y="3697022"/>
                  <a:pt x="9463245" y="3686293"/>
                </a:cubicBezTo>
                <a:cubicBezTo>
                  <a:pt x="9463245" y="3686293"/>
                  <a:pt x="9463245" y="3686293"/>
                  <a:pt x="9469699" y="3684148"/>
                </a:cubicBezTo>
                <a:cubicBezTo>
                  <a:pt x="9501967" y="3750668"/>
                  <a:pt x="9536386" y="3815037"/>
                  <a:pt x="9562201" y="3881555"/>
                </a:cubicBezTo>
                <a:cubicBezTo>
                  <a:pt x="9577259" y="3926614"/>
                  <a:pt x="9598771" y="3967380"/>
                  <a:pt x="9618132" y="4010291"/>
                </a:cubicBezTo>
                <a:cubicBezTo>
                  <a:pt x="9588015" y="3935195"/>
                  <a:pt x="9555747" y="3862243"/>
                  <a:pt x="9538538" y="3793580"/>
                </a:cubicBezTo>
                <a:cubicBezTo>
                  <a:pt x="9529933" y="3778561"/>
                  <a:pt x="9523479" y="3763540"/>
                  <a:pt x="9517025" y="3750668"/>
                </a:cubicBezTo>
                <a:cubicBezTo>
                  <a:pt x="9506269" y="3727064"/>
                  <a:pt x="9489060" y="3694875"/>
                  <a:pt x="9499816" y="3701314"/>
                </a:cubicBezTo>
                <a:cubicBezTo>
                  <a:pt x="9446035" y="3583300"/>
                  <a:pt x="9385801" y="3469582"/>
                  <a:pt x="9319114" y="3358004"/>
                </a:cubicBezTo>
                <a:cubicBezTo>
                  <a:pt x="9282543" y="3293631"/>
                  <a:pt x="9243822" y="3231409"/>
                  <a:pt x="9205100" y="3169188"/>
                </a:cubicBezTo>
                <a:cubicBezTo>
                  <a:pt x="9172832" y="3124125"/>
                  <a:pt x="9144866" y="3079066"/>
                  <a:pt x="9112598" y="3036221"/>
                </a:cubicBezTo>
                <a:cubicBezTo>
                  <a:pt x="9112598" y="3036221"/>
                  <a:pt x="9112598" y="3036221"/>
                  <a:pt x="9048061" y="2952532"/>
                </a:cubicBezTo>
                <a:cubicBezTo>
                  <a:pt x="9048061" y="2952532"/>
                  <a:pt x="9048061" y="2952532"/>
                  <a:pt x="9045910" y="2950387"/>
                </a:cubicBezTo>
                <a:cubicBezTo>
                  <a:pt x="9009339" y="2907474"/>
                  <a:pt x="8968466" y="2862417"/>
                  <a:pt x="8927593" y="2817360"/>
                </a:cubicBezTo>
                <a:cubicBezTo>
                  <a:pt x="8888872" y="2770150"/>
                  <a:pt x="8847999" y="2720801"/>
                  <a:pt x="8802823" y="2675740"/>
                </a:cubicBezTo>
                <a:cubicBezTo>
                  <a:pt x="8772706" y="2643558"/>
                  <a:pt x="8742589" y="2609227"/>
                  <a:pt x="8710321" y="2577035"/>
                </a:cubicBezTo>
                <a:cubicBezTo>
                  <a:pt x="8695263" y="2555579"/>
                  <a:pt x="8703867" y="2559871"/>
                  <a:pt x="8716775" y="2572745"/>
                </a:cubicBezTo>
                <a:cubicBezTo>
                  <a:pt x="8699565" y="2557725"/>
                  <a:pt x="8684506" y="2542705"/>
                  <a:pt x="8673750" y="2525540"/>
                </a:cubicBezTo>
                <a:cubicBezTo>
                  <a:pt x="8643633" y="2484776"/>
                  <a:pt x="8589853" y="2448302"/>
                  <a:pt x="8557585" y="2409682"/>
                </a:cubicBezTo>
                <a:cubicBezTo>
                  <a:pt x="8531770" y="2390367"/>
                  <a:pt x="8495200" y="2353896"/>
                  <a:pt x="8467234" y="2332444"/>
                </a:cubicBezTo>
                <a:cubicBezTo>
                  <a:pt x="8430664" y="2298120"/>
                  <a:pt x="8391942" y="2268072"/>
                  <a:pt x="8338162" y="2227290"/>
                </a:cubicBezTo>
                <a:cubicBezTo>
                  <a:pt x="8292986" y="2195093"/>
                  <a:pt x="8247810" y="2158617"/>
                  <a:pt x="8198332" y="2126436"/>
                </a:cubicBezTo>
                <a:cubicBezTo>
                  <a:pt x="8163913" y="2100694"/>
                  <a:pt x="8151006" y="2085685"/>
                  <a:pt x="8185426" y="2098551"/>
                </a:cubicBezTo>
                <a:cubicBezTo>
                  <a:pt x="8215542" y="2115709"/>
                  <a:pt x="8247810" y="2135017"/>
                  <a:pt x="8280078" y="2156470"/>
                </a:cubicBezTo>
                <a:cubicBezTo>
                  <a:pt x="8301591" y="2175783"/>
                  <a:pt x="8325254" y="2192950"/>
                  <a:pt x="8348918" y="2212268"/>
                </a:cubicBezTo>
                <a:cubicBezTo>
                  <a:pt x="8346766" y="2207975"/>
                  <a:pt x="8344615" y="2203684"/>
                  <a:pt x="8346766" y="2201534"/>
                </a:cubicBezTo>
                <a:cubicBezTo>
                  <a:pt x="8318800" y="2184364"/>
                  <a:pt x="8292986" y="2169343"/>
                  <a:pt x="8290834" y="2154326"/>
                </a:cubicBezTo>
                <a:cubicBezTo>
                  <a:pt x="8286532" y="2150038"/>
                  <a:pt x="8282230" y="2147894"/>
                  <a:pt x="8280078" y="2145747"/>
                </a:cubicBezTo>
                <a:cubicBezTo>
                  <a:pt x="8271474" y="2137163"/>
                  <a:pt x="8267172" y="2132879"/>
                  <a:pt x="8262869" y="2126436"/>
                </a:cubicBezTo>
                <a:cubicBezTo>
                  <a:pt x="8262869" y="2126436"/>
                  <a:pt x="8262869" y="2126436"/>
                  <a:pt x="8215542" y="2096401"/>
                </a:cubicBezTo>
                <a:cubicBezTo>
                  <a:pt x="8215542" y="2096401"/>
                  <a:pt x="8215542" y="2096401"/>
                  <a:pt x="8131645" y="2034178"/>
                </a:cubicBezTo>
                <a:cubicBezTo>
                  <a:pt x="8138098" y="2004130"/>
                  <a:pt x="8194030" y="2068512"/>
                  <a:pt x="8224147" y="2083529"/>
                </a:cubicBezTo>
                <a:cubicBezTo>
                  <a:pt x="8237054" y="2096401"/>
                  <a:pt x="8258566" y="2109269"/>
                  <a:pt x="8267172" y="2122146"/>
                </a:cubicBezTo>
                <a:cubicBezTo>
                  <a:pt x="8271474" y="2122146"/>
                  <a:pt x="8275776" y="2124289"/>
                  <a:pt x="8282230" y="2128580"/>
                </a:cubicBezTo>
                <a:cubicBezTo>
                  <a:pt x="8331708" y="2156470"/>
                  <a:pt x="8379034" y="2197241"/>
                  <a:pt x="8426361" y="2233728"/>
                </a:cubicBezTo>
                <a:cubicBezTo>
                  <a:pt x="8443571" y="2248752"/>
                  <a:pt x="8460780" y="2263778"/>
                  <a:pt x="8475839" y="2278803"/>
                </a:cubicBezTo>
                <a:cubicBezTo>
                  <a:pt x="8477990" y="2285241"/>
                  <a:pt x="8482292" y="2289531"/>
                  <a:pt x="8486595" y="2293827"/>
                </a:cubicBezTo>
                <a:cubicBezTo>
                  <a:pt x="8509183" y="2307775"/>
                  <a:pt x="8530695" y="2323860"/>
                  <a:pt x="8551669" y="2341564"/>
                </a:cubicBezTo>
                <a:lnTo>
                  <a:pt x="8600652" y="2387017"/>
                </a:lnTo>
                <a:lnTo>
                  <a:pt x="8615924" y="2403755"/>
                </a:lnTo>
                <a:lnTo>
                  <a:pt x="8622121" y="2416119"/>
                </a:lnTo>
                <a:cubicBezTo>
                  <a:pt x="8622121" y="2416119"/>
                  <a:pt x="8622121" y="2416119"/>
                  <a:pt x="8622121" y="2418265"/>
                </a:cubicBezTo>
                <a:cubicBezTo>
                  <a:pt x="8626424" y="2418265"/>
                  <a:pt x="8630726" y="2422556"/>
                  <a:pt x="8635029" y="2424702"/>
                </a:cubicBezTo>
                <a:lnTo>
                  <a:pt x="8615924" y="2403755"/>
                </a:lnTo>
                <a:lnTo>
                  <a:pt x="8613516" y="2398951"/>
                </a:lnTo>
                <a:lnTo>
                  <a:pt x="8600652" y="2387017"/>
                </a:lnTo>
                <a:lnTo>
                  <a:pt x="8575333" y="2359253"/>
                </a:lnTo>
                <a:cubicBezTo>
                  <a:pt x="8552745" y="2337806"/>
                  <a:pt x="8528544" y="2316358"/>
                  <a:pt x="8505956" y="2293827"/>
                </a:cubicBezTo>
                <a:cubicBezTo>
                  <a:pt x="8505956" y="2293827"/>
                  <a:pt x="8505956" y="2293827"/>
                  <a:pt x="8488746" y="2270216"/>
                </a:cubicBezTo>
                <a:cubicBezTo>
                  <a:pt x="8486595" y="2268072"/>
                  <a:pt x="8482292" y="2268072"/>
                  <a:pt x="8480142" y="2265924"/>
                </a:cubicBezTo>
                <a:cubicBezTo>
                  <a:pt x="8445722" y="2244461"/>
                  <a:pt x="8417756" y="2222996"/>
                  <a:pt x="8398396" y="2197241"/>
                </a:cubicBezTo>
                <a:cubicBezTo>
                  <a:pt x="8398396" y="2197241"/>
                  <a:pt x="8398396" y="2197241"/>
                  <a:pt x="8411302" y="2190803"/>
                </a:cubicBezTo>
                <a:cubicBezTo>
                  <a:pt x="8411302" y="2190803"/>
                  <a:pt x="8411302" y="2190803"/>
                  <a:pt x="8471536" y="2235875"/>
                </a:cubicBezTo>
                <a:cubicBezTo>
                  <a:pt x="8475839" y="2235875"/>
                  <a:pt x="8475839" y="2233728"/>
                  <a:pt x="8475839" y="2231582"/>
                </a:cubicBezTo>
                <a:cubicBezTo>
                  <a:pt x="8471536" y="2229437"/>
                  <a:pt x="8469386" y="2225144"/>
                  <a:pt x="8465083" y="2222996"/>
                </a:cubicBezTo>
                <a:cubicBezTo>
                  <a:pt x="8465083" y="2222996"/>
                  <a:pt x="8465083" y="2222996"/>
                  <a:pt x="8320952" y="2104982"/>
                </a:cubicBezTo>
                <a:cubicBezTo>
                  <a:pt x="8320952" y="2104982"/>
                  <a:pt x="8320952" y="2104982"/>
                  <a:pt x="8161762" y="1984824"/>
                </a:cubicBezTo>
                <a:cubicBezTo>
                  <a:pt x="8107982" y="1950492"/>
                  <a:pt x="8054202" y="1916162"/>
                  <a:pt x="8002572" y="1881834"/>
                </a:cubicBezTo>
                <a:cubicBezTo>
                  <a:pt x="7950944" y="1845354"/>
                  <a:pt x="7897163" y="1815319"/>
                  <a:pt x="7843382" y="1780987"/>
                </a:cubicBezTo>
                <a:cubicBezTo>
                  <a:pt x="7817568" y="1765967"/>
                  <a:pt x="7791754" y="1750945"/>
                  <a:pt x="7765939" y="1738074"/>
                </a:cubicBezTo>
                <a:cubicBezTo>
                  <a:pt x="7682042" y="1693018"/>
                  <a:pt x="7595994" y="1645797"/>
                  <a:pt x="7507794" y="1605021"/>
                </a:cubicBezTo>
                <a:cubicBezTo>
                  <a:pt x="7507794" y="1605021"/>
                  <a:pt x="7507794" y="1605021"/>
                  <a:pt x="7494886" y="1600730"/>
                </a:cubicBezTo>
                <a:cubicBezTo>
                  <a:pt x="7494886" y="1600730"/>
                  <a:pt x="7494886" y="1600730"/>
                  <a:pt x="7481979" y="1594292"/>
                </a:cubicBezTo>
                <a:cubicBezTo>
                  <a:pt x="7458316" y="1583566"/>
                  <a:pt x="7432502" y="1572835"/>
                  <a:pt x="7406686" y="1564258"/>
                </a:cubicBezTo>
                <a:cubicBezTo>
                  <a:pt x="7406686" y="1564258"/>
                  <a:pt x="7406686" y="1564258"/>
                  <a:pt x="7378721" y="1549242"/>
                </a:cubicBezTo>
                <a:cubicBezTo>
                  <a:pt x="7378721" y="1549242"/>
                  <a:pt x="7378721" y="1549242"/>
                  <a:pt x="7372268" y="1540659"/>
                </a:cubicBezTo>
                <a:cubicBezTo>
                  <a:pt x="7372268" y="1540659"/>
                  <a:pt x="7372268" y="1540659"/>
                  <a:pt x="7241044" y="1487022"/>
                </a:cubicBezTo>
                <a:cubicBezTo>
                  <a:pt x="7243194" y="1469853"/>
                  <a:pt x="7305580" y="1508479"/>
                  <a:pt x="7331394" y="1510624"/>
                </a:cubicBezTo>
                <a:cubicBezTo>
                  <a:pt x="7331394" y="1510624"/>
                  <a:pt x="7331394" y="1510624"/>
                  <a:pt x="7352906" y="1519206"/>
                </a:cubicBezTo>
                <a:cubicBezTo>
                  <a:pt x="7393780" y="1540659"/>
                  <a:pt x="7447560" y="1555673"/>
                  <a:pt x="7488433" y="1581415"/>
                </a:cubicBezTo>
                <a:cubicBezTo>
                  <a:pt x="7488433" y="1581415"/>
                  <a:pt x="7488433" y="1581415"/>
                  <a:pt x="7537910" y="1605021"/>
                </a:cubicBezTo>
                <a:cubicBezTo>
                  <a:pt x="7611052" y="1635065"/>
                  <a:pt x="7684193" y="1669409"/>
                  <a:pt x="7744427" y="1712331"/>
                </a:cubicBezTo>
                <a:cubicBezTo>
                  <a:pt x="7789602" y="1733784"/>
                  <a:pt x="7832626" y="1757382"/>
                  <a:pt x="7873500" y="1783132"/>
                </a:cubicBezTo>
                <a:cubicBezTo>
                  <a:pt x="7916524" y="1806734"/>
                  <a:pt x="7959548" y="1830337"/>
                  <a:pt x="8000421" y="1856084"/>
                </a:cubicBezTo>
                <a:cubicBezTo>
                  <a:pt x="8000421" y="1860377"/>
                  <a:pt x="8000421" y="1862519"/>
                  <a:pt x="8002572" y="1864667"/>
                </a:cubicBezTo>
                <a:cubicBezTo>
                  <a:pt x="8073562" y="1911871"/>
                  <a:pt x="8146704" y="1954786"/>
                  <a:pt x="8213391" y="2006277"/>
                </a:cubicBezTo>
                <a:cubicBezTo>
                  <a:pt x="8252113" y="2032031"/>
                  <a:pt x="8292986" y="2062069"/>
                  <a:pt x="8329556" y="2087815"/>
                </a:cubicBezTo>
                <a:cubicBezTo>
                  <a:pt x="8353220" y="2104982"/>
                  <a:pt x="8372581" y="2117855"/>
                  <a:pt x="8394093" y="2128580"/>
                </a:cubicBezTo>
                <a:cubicBezTo>
                  <a:pt x="8316650" y="2066362"/>
                  <a:pt x="8234903" y="2006277"/>
                  <a:pt x="8153157" y="1948348"/>
                </a:cubicBezTo>
                <a:cubicBezTo>
                  <a:pt x="8174670" y="1952639"/>
                  <a:pt x="8221996" y="1991257"/>
                  <a:pt x="8256416" y="2014859"/>
                </a:cubicBezTo>
                <a:cubicBezTo>
                  <a:pt x="8299440" y="2044907"/>
                  <a:pt x="8340312" y="2072800"/>
                  <a:pt x="8379034" y="2107126"/>
                </a:cubicBezTo>
                <a:lnTo>
                  <a:pt x="8382462" y="2107126"/>
                </a:lnTo>
                <a:lnTo>
                  <a:pt x="8387640" y="2111414"/>
                </a:lnTo>
                <a:cubicBezTo>
                  <a:pt x="8387640" y="2109269"/>
                  <a:pt x="8385488" y="2109269"/>
                  <a:pt x="8383337" y="2107126"/>
                </a:cubicBezTo>
                <a:lnTo>
                  <a:pt x="8382462" y="2107126"/>
                </a:lnTo>
                <a:lnTo>
                  <a:pt x="8351069" y="2081113"/>
                </a:lnTo>
                <a:cubicBezTo>
                  <a:pt x="8338162" y="2071191"/>
                  <a:pt x="8326330" y="2062069"/>
                  <a:pt x="8320952" y="2055640"/>
                </a:cubicBezTo>
                <a:cubicBezTo>
                  <a:pt x="8344615" y="2072800"/>
                  <a:pt x="8366127" y="2087815"/>
                  <a:pt x="8389790" y="2107126"/>
                </a:cubicBezTo>
                <a:cubicBezTo>
                  <a:pt x="8383337" y="2100694"/>
                  <a:pt x="8374732" y="2092114"/>
                  <a:pt x="8370430" y="2085685"/>
                </a:cubicBezTo>
                <a:cubicBezTo>
                  <a:pt x="8370430" y="2085685"/>
                  <a:pt x="8370430" y="2085685"/>
                  <a:pt x="8368278" y="2083529"/>
                </a:cubicBezTo>
                <a:cubicBezTo>
                  <a:pt x="8368278" y="2083529"/>
                  <a:pt x="8366127" y="2083529"/>
                  <a:pt x="8361824" y="2081385"/>
                </a:cubicBezTo>
                <a:cubicBezTo>
                  <a:pt x="8310196" y="2042760"/>
                  <a:pt x="8256416" y="2008422"/>
                  <a:pt x="8206938" y="1967661"/>
                </a:cubicBezTo>
                <a:cubicBezTo>
                  <a:pt x="8163913" y="1931182"/>
                  <a:pt x="8116586" y="1901144"/>
                  <a:pt x="8071411" y="1866812"/>
                </a:cubicBezTo>
                <a:cubicBezTo>
                  <a:pt x="7991816" y="1811024"/>
                  <a:pt x="7912222" y="1761677"/>
                  <a:pt x="7830476" y="1712331"/>
                </a:cubicBezTo>
                <a:cubicBezTo>
                  <a:pt x="7796056" y="1699456"/>
                  <a:pt x="7761636" y="1686579"/>
                  <a:pt x="7727218" y="1667261"/>
                </a:cubicBezTo>
                <a:cubicBezTo>
                  <a:pt x="7585238" y="1583566"/>
                  <a:pt x="7430350" y="1534222"/>
                  <a:pt x="7279765" y="1478441"/>
                </a:cubicBezTo>
                <a:cubicBezTo>
                  <a:pt x="7245346" y="1454837"/>
                  <a:pt x="7228136" y="1439815"/>
                  <a:pt x="7290522" y="1459123"/>
                </a:cubicBezTo>
                <a:cubicBezTo>
                  <a:pt x="7305580" y="1463420"/>
                  <a:pt x="7322790" y="1467707"/>
                  <a:pt x="7337848" y="1474147"/>
                </a:cubicBezTo>
                <a:cubicBezTo>
                  <a:pt x="7318487" y="1467707"/>
                  <a:pt x="7299126" y="1459123"/>
                  <a:pt x="7279765" y="1450544"/>
                </a:cubicBezTo>
                <a:cubicBezTo>
                  <a:pt x="7279765" y="1450544"/>
                  <a:pt x="7279765" y="1450544"/>
                  <a:pt x="7284068" y="1452690"/>
                </a:cubicBezTo>
                <a:cubicBezTo>
                  <a:pt x="7260404" y="1444110"/>
                  <a:pt x="7232438" y="1435527"/>
                  <a:pt x="7217380" y="1429087"/>
                </a:cubicBezTo>
                <a:cubicBezTo>
                  <a:pt x="7135634" y="1399049"/>
                  <a:pt x="7053888" y="1369016"/>
                  <a:pt x="6972142" y="1341121"/>
                </a:cubicBezTo>
                <a:cubicBezTo>
                  <a:pt x="6916210" y="1336826"/>
                  <a:pt x="6864582" y="1313227"/>
                  <a:pt x="6812952" y="1298210"/>
                </a:cubicBezTo>
                <a:cubicBezTo>
                  <a:pt x="6737660" y="1291773"/>
                  <a:pt x="6660216" y="1266027"/>
                  <a:pt x="6580622" y="1253154"/>
                </a:cubicBezTo>
                <a:cubicBezTo>
                  <a:pt x="6580622" y="1253154"/>
                  <a:pt x="6580622" y="1253154"/>
                  <a:pt x="6436490" y="1225263"/>
                </a:cubicBezTo>
                <a:cubicBezTo>
                  <a:pt x="6436490" y="1225263"/>
                  <a:pt x="6436490" y="1225263"/>
                  <a:pt x="6402071" y="1220971"/>
                </a:cubicBezTo>
                <a:cubicBezTo>
                  <a:pt x="6395617" y="1218824"/>
                  <a:pt x="6387012" y="1220971"/>
                  <a:pt x="6378408" y="1220971"/>
                </a:cubicBezTo>
                <a:cubicBezTo>
                  <a:pt x="6378408" y="1220971"/>
                  <a:pt x="6378408" y="1220971"/>
                  <a:pt x="6232125" y="1199506"/>
                </a:cubicBezTo>
                <a:cubicBezTo>
                  <a:pt x="6232125" y="1199506"/>
                  <a:pt x="6232125" y="1199506"/>
                  <a:pt x="6087994" y="1186630"/>
                </a:cubicBezTo>
                <a:cubicBezTo>
                  <a:pt x="6087994" y="1184485"/>
                  <a:pt x="6094448" y="1184485"/>
                  <a:pt x="6107355" y="1184485"/>
                </a:cubicBezTo>
                <a:cubicBezTo>
                  <a:pt x="6087994" y="1180189"/>
                  <a:pt x="6072936" y="1175899"/>
                  <a:pt x="6087994" y="1171608"/>
                </a:cubicBezTo>
                <a:cubicBezTo>
                  <a:pt x="6087994" y="1171608"/>
                  <a:pt x="6087994" y="1171608"/>
                  <a:pt x="6204160" y="1180189"/>
                </a:cubicBezTo>
                <a:cubicBezTo>
                  <a:pt x="6272998" y="1197360"/>
                  <a:pt x="6343988" y="1193068"/>
                  <a:pt x="6412827" y="1205946"/>
                </a:cubicBezTo>
                <a:cubicBezTo>
                  <a:pt x="6440792" y="1208093"/>
                  <a:pt x="6470910" y="1212384"/>
                  <a:pt x="6501026" y="1218824"/>
                </a:cubicBezTo>
                <a:cubicBezTo>
                  <a:pt x="6559110" y="1210238"/>
                  <a:pt x="6655914" y="1240283"/>
                  <a:pt x="6731206" y="1255301"/>
                </a:cubicBezTo>
                <a:cubicBezTo>
                  <a:pt x="6731206" y="1255301"/>
                  <a:pt x="6731206" y="1255301"/>
                  <a:pt x="6787138" y="1270318"/>
                </a:cubicBezTo>
                <a:cubicBezTo>
                  <a:pt x="6787138" y="1270318"/>
                  <a:pt x="6787138" y="1270318"/>
                  <a:pt x="6864582" y="1287484"/>
                </a:cubicBezTo>
                <a:cubicBezTo>
                  <a:pt x="6972142" y="1289626"/>
                  <a:pt x="7081854" y="1347558"/>
                  <a:pt x="7187263" y="1379737"/>
                </a:cubicBezTo>
                <a:cubicBezTo>
                  <a:pt x="7187263" y="1379737"/>
                  <a:pt x="7187263" y="1379737"/>
                  <a:pt x="7275463" y="1403339"/>
                </a:cubicBezTo>
                <a:cubicBezTo>
                  <a:pt x="7290522" y="1407630"/>
                  <a:pt x="7309882" y="1409778"/>
                  <a:pt x="7324940" y="1418365"/>
                </a:cubicBezTo>
                <a:cubicBezTo>
                  <a:pt x="7395930" y="1450544"/>
                  <a:pt x="7471223" y="1480585"/>
                  <a:pt x="7544364" y="1514914"/>
                </a:cubicBezTo>
                <a:cubicBezTo>
                  <a:pt x="7544364" y="1514914"/>
                  <a:pt x="7544364" y="1514914"/>
                  <a:pt x="7651925" y="1566401"/>
                </a:cubicBezTo>
                <a:cubicBezTo>
                  <a:pt x="7658378" y="1570696"/>
                  <a:pt x="7664832" y="1574978"/>
                  <a:pt x="7673437" y="1579267"/>
                </a:cubicBezTo>
                <a:cubicBezTo>
                  <a:pt x="7682042" y="1583566"/>
                  <a:pt x="7688496" y="1585704"/>
                  <a:pt x="7697100" y="1592148"/>
                </a:cubicBezTo>
                <a:cubicBezTo>
                  <a:pt x="7703554" y="1594292"/>
                  <a:pt x="7707856" y="1596435"/>
                  <a:pt x="7716461" y="1600730"/>
                </a:cubicBezTo>
                <a:cubicBezTo>
                  <a:pt x="7718612" y="1602873"/>
                  <a:pt x="7720764" y="1602873"/>
                  <a:pt x="7722915" y="1605021"/>
                </a:cubicBezTo>
                <a:cubicBezTo>
                  <a:pt x="7727218" y="1607164"/>
                  <a:pt x="7733671" y="1611458"/>
                  <a:pt x="7740124" y="1615749"/>
                </a:cubicBezTo>
                <a:cubicBezTo>
                  <a:pt x="7744427" y="1617894"/>
                  <a:pt x="7750880" y="1620041"/>
                  <a:pt x="7755183" y="1624336"/>
                </a:cubicBezTo>
                <a:cubicBezTo>
                  <a:pt x="7757334" y="1626481"/>
                  <a:pt x="7755183" y="1626481"/>
                  <a:pt x="7753032" y="1626481"/>
                </a:cubicBezTo>
                <a:cubicBezTo>
                  <a:pt x="7768090" y="1635065"/>
                  <a:pt x="7783149" y="1643652"/>
                  <a:pt x="7793905" y="1652237"/>
                </a:cubicBezTo>
                <a:cubicBezTo>
                  <a:pt x="7830476" y="1669409"/>
                  <a:pt x="7864895" y="1686579"/>
                  <a:pt x="7892860" y="1712331"/>
                </a:cubicBezTo>
                <a:cubicBezTo>
                  <a:pt x="7942338" y="1738074"/>
                  <a:pt x="7991816" y="1763821"/>
                  <a:pt x="8041294" y="1793861"/>
                </a:cubicBezTo>
                <a:cubicBezTo>
                  <a:pt x="8101528" y="1836770"/>
                  <a:pt x="8170367" y="1873248"/>
                  <a:pt x="8230601" y="1918309"/>
                </a:cubicBezTo>
                <a:cubicBezTo>
                  <a:pt x="8292986" y="1971950"/>
                  <a:pt x="8361824" y="2014859"/>
                  <a:pt x="8426361" y="2064216"/>
                </a:cubicBezTo>
                <a:cubicBezTo>
                  <a:pt x="8428512" y="2064216"/>
                  <a:pt x="8428512" y="2064216"/>
                  <a:pt x="8428512" y="2064216"/>
                </a:cubicBezTo>
                <a:cubicBezTo>
                  <a:pt x="8428512" y="2064216"/>
                  <a:pt x="8428512" y="2064216"/>
                  <a:pt x="8439268" y="2072800"/>
                </a:cubicBezTo>
                <a:cubicBezTo>
                  <a:pt x="8443571" y="2077086"/>
                  <a:pt x="8450024" y="2079238"/>
                  <a:pt x="8454327" y="2083529"/>
                </a:cubicBezTo>
                <a:cubicBezTo>
                  <a:pt x="8454327" y="2085685"/>
                  <a:pt x="8456478" y="2085685"/>
                  <a:pt x="8458629" y="2087815"/>
                </a:cubicBezTo>
                <a:cubicBezTo>
                  <a:pt x="8458629" y="2087815"/>
                  <a:pt x="8458629" y="2087815"/>
                  <a:pt x="8460780" y="2089966"/>
                </a:cubicBezTo>
                <a:cubicBezTo>
                  <a:pt x="8460780" y="2087815"/>
                  <a:pt x="8458629" y="2087815"/>
                  <a:pt x="8458629" y="2085685"/>
                </a:cubicBezTo>
                <a:cubicBezTo>
                  <a:pt x="8458629" y="2085685"/>
                  <a:pt x="8458629" y="2085685"/>
                  <a:pt x="8452176" y="2077086"/>
                </a:cubicBezTo>
                <a:cubicBezTo>
                  <a:pt x="8422058" y="2051345"/>
                  <a:pt x="8394093" y="2023445"/>
                  <a:pt x="8359674" y="1997696"/>
                </a:cubicBezTo>
                <a:cubicBezTo>
                  <a:pt x="8411302" y="2017007"/>
                  <a:pt x="8458629" y="2068512"/>
                  <a:pt x="8508107" y="2104982"/>
                </a:cubicBezTo>
                <a:cubicBezTo>
                  <a:pt x="8551132" y="2137163"/>
                  <a:pt x="8592004" y="2171491"/>
                  <a:pt x="8632877" y="2207975"/>
                </a:cubicBezTo>
                <a:cubicBezTo>
                  <a:pt x="8645785" y="2218706"/>
                  <a:pt x="8660843" y="2231582"/>
                  <a:pt x="8673750" y="2242314"/>
                </a:cubicBezTo>
                <a:cubicBezTo>
                  <a:pt x="8678053" y="2246606"/>
                  <a:pt x="8682355" y="2248752"/>
                  <a:pt x="8686658" y="2250900"/>
                </a:cubicBezTo>
                <a:cubicBezTo>
                  <a:pt x="8615668" y="2186510"/>
                  <a:pt x="8542526" y="2122146"/>
                  <a:pt x="8465083" y="2064216"/>
                </a:cubicBezTo>
                <a:cubicBezTo>
                  <a:pt x="8441420" y="2044907"/>
                  <a:pt x="8417756" y="2025592"/>
                  <a:pt x="8394093" y="2008422"/>
                </a:cubicBezTo>
                <a:cubicBezTo>
                  <a:pt x="8370430" y="1989113"/>
                  <a:pt x="8346766" y="1971950"/>
                  <a:pt x="8323103" y="1952639"/>
                </a:cubicBezTo>
                <a:cubicBezTo>
                  <a:pt x="8262869" y="1911871"/>
                  <a:pt x="8202635" y="1868957"/>
                  <a:pt x="8140250" y="1828191"/>
                </a:cubicBezTo>
                <a:cubicBezTo>
                  <a:pt x="8080016" y="1787424"/>
                  <a:pt x="8019782" y="1748800"/>
                  <a:pt x="7953094" y="1712331"/>
                </a:cubicBezTo>
                <a:cubicBezTo>
                  <a:pt x="7935885" y="1699456"/>
                  <a:pt x="7938036" y="1697308"/>
                  <a:pt x="7950944" y="1703746"/>
                </a:cubicBezTo>
                <a:cubicBezTo>
                  <a:pt x="8039143" y="1753092"/>
                  <a:pt x="8123040" y="1808879"/>
                  <a:pt x="8206938" y="1862519"/>
                </a:cubicBezTo>
                <a:cubicBezTo>
                  <a:pt x="8247810" y="1892561"/>
                  <a:pt x="8288684" y="1922600"/>
                  <a:pt x="8329556" y="1952639"/>
                </a:cubicBezTo>
                <a:cubicBezTo>
                  <a:pt x="8368278" y="1980534"/>
                  <a:pt x="8411302" y="2010568"/>
                  <a:pt x="8447873" y="2042760"/>
                </a:cubicBezTo>
                <a:cubicBezTo>
                  <a:pt x="8447873" y="2042760"/>
                  <a:pt x="8447873" y="2042760"/>
                  <a:pt x="8514560" y="2094261"/>
                </a:cubicBezTo>
                <a:cubicBezTo>
                  <a:pt x="8579097" y="2152184"/>
                  <a:pt x="8647936" y="2212268"/>
                  <a:pt x="8716775" y="2270216"/>
                </a:cubicBezTo>
                <a:cubicBezTo>
                  <a:pt x="8701716" y="2255192"/>
                  <a:pt x="8699565" y="2248752"/>
                  <a:pt x="8701716" y="2242314"/>
                </a:cubicBezTo>
                <a:cubicBezTo>
                  <a:pt x="8626424" y="2175783"/>
                  <a:pt x="8546829" y="2111414"/>
                  <a:pt x="8475839" y="2049198"/>
                </a:cubicBezTo>
                <a:cubicBezTo>
                  <a:pt x="8475839" y="2049198"/>
                  <a:pt x="8475839" y="2049198"/>
                  <a:pt x="8544678" y="2100694"/>
                </a:cubicBezTo>
                <a:cubicBezTo>
                  <a:pt x="8553282" y="2100694"/>
                  <a:pt x="8576946" y="2119997"/>
                  <a:pt x="8600609" y="2139305"/>
                </a:cubicBezTo>
                <a:cubicBezTo>
                  <a:pt x="8592004" y="2130725"/>
                  <a:pt x="8581248" y="2122146"/>
                  <a:pt x="8574794" y="2109269"/>
                </a:cubicBezTo>
                <a:cubicBezTo>
                  <a:pt x="8501654" y="2047054"/>
                  <a:pt x="8424210" y="1986969"/>
                  <a:pt x="8346766" y="1926890"/>
                </a:cubicBezTo>
                <a:cubicBezTo>
                  <a:pt x="8344615" y="1926890"/>
                  <a:pt x="8344615" y="1926890"/>
                  <a:pt x="8344615" y="1924744"/>
                </a:cubicBezTo>
                <a:cubicBezTo>
                  <a:pt x="8290834" y="1896852"/>
                  <a:pt x="8239206" y="1864667"/>
                  <a:pt x="8185426" y="1821753"/>
                </a:cubicBezTo>
                <a:cubicBezTo>
                  <a:pt x="8144552" y="1802443"/>
                  <a:pt x="8114436" y="1776696"/>
                  <a:pt x="8088621" y="1750945"/>
                </a:cubicBezTo>
                <a:cubicBezTo>
                  <a:pt x="7895012" y="1637213"/>
                  <a:pt x="7703554" y="1519206"/>
                  <a:pt x="7492735" y="1433382"/>
                </a:cubicBezTo>
                <a:cubicBezTo>
                  <a:pt x="7456164" y="1414068"/>
                  <a:pt x="7410989" y="1399049"/>
                  <a:pt x="7389477" y="1375447"/>
                </a:cubicBezTo>
                <a:cubicBezTo>
                  <a:pt x="7389477" y="1375447"/>
                  <a:pt x="7389477" y="1375447"/>
                  <a:pt x="7492735" y="1409778"/>
                </a:cubicBezTo>
                <a:cubicBezTo>
                  <a:pt x="7503492" y="1414068"/>
                  <a:pt x="7516398" y="1418365"/>
                  <a:pt x="7529306" y="1422650"/>
                </a:cubicBezTo>
                <a:cubicBezTo>
                  <a:pt x="7518550" y="1418365"/>
                  <a:pt x="7507794" y="1414068"/>
                  <a:pt x="7499189" y="1407630"/>
                </a:cubicBezTo>
                <a:cubicBezTo>
                  <a:pt x="7469072" y="1396901"/>
                  <a:pt x="7438955" y="1388320"/>
                  <a:pt x="7410989" y="1377591"/>
                </a:cubicBezTo>
                <a:cubicBezTo>
                  <a:pt x="7393780" y="1371159"/>
                  <a:pt x="7376570" y="1364721"/>
                  <a:pt x="7361512" y="1358287"/>
                </a:cubicBezTo>
                <a:cubicBezTo>
                  <a:pt x="7208776" y="1304646"/>
                  <a:pt x="7053888" y="1257446"/>
                  <a:pt x="6903303" y="1201653"/>
                </a:cubicBezTo>
                <a:cubicBezTo>
                  <a:pt x="6881791" y="1195214"/>
                  <a:pt x="6862430" y="1188774"/>
                  <a:pt x="6840918" y="1180189"/>
                </a:cubicBezTo>
                <a:cubicBezTo>
                  <a:pt x="6840918" y="1180189"/>
                  <a:pt x="6840918" y="1180189"/>
                  <a:pt x="6851674" y="1180189"/>
                </a:cubicBezTo>
                <a:cubicBezTo>
                  <a:pt x="6851674" y="1180189"/>
                  <a:pt x="6851674" y="1180189"/>
                  <a:pt x="6845220" y="1178046"/>
                </a:cubicBezTo>
                <a:cubicBezTo>
                  <a:pt x="6845220" y="1178046"/>
                  <a:pt x="6845220" y="1178046"/>
                  <a:pt x="6840918" y="1180189"/>
                </a:cubicBezTo>
                <a:cubicBezTo>
                  <a:pt x="6840918" y="1180189"/>
                  <a:pt x="6840918" y="1180189"/>
                  <a:pt x="6722602" y="1150152"/>
                </a:cubicBezTo>
                <a:cubicBezTo>
                  <a:pt x="6636553" y="1130840"/>
                  <a:pt x="6546202" y="1117967"/>
                  <a:pt x="6460154" y="1100803"/>
                </a:cubicBezTo>
                <a:cubicBezTo>
                  <a:pt x="6460154" y="1100803"/>
                  <a:pt x="6460154" y="1100803"/>
                  <a:pt x="6425734" y="1102953"/>
                </a:cubicBezTo>
                <a:cubicBezTo>
                  <a:pt x="6361198" y="1100803"/>
                  <a:pt x="6309569" y="1090076"/>
                  <a:pt x="6264394" y="1072909"/>
                </a:cubicBezTo>
                <a:cubicBezTo>
                  <a:pt x="6260091" y="1070766"/>
                  <a:pt x="6255788" y="1066475"/>
                  <a:pt x="6251486" y="1066475"/>
                </a:cubicBezTo>
                <a:cubicBezTo>
                  <a:pt x="6199857" y="1060037"/>
                  <a:pt x="6146076" y="1055743"/>
                  <a:pt x="6094448" y="1051452"/>
                </a:cubicBezTo>
                <a:cubicBezTo>
                  <a:pt x="6040668" y="1040724"/>
                  <a:pt x="5982584" y="1038577"/>
                  <a:pt x="5924502" y="1034286"/>
                </a:cubicBezTo>
                <a:cubicBezTo>
                  <a:pt x="5868570" y="1029999"/>
                  <a:pt x="5810488" y="1027851"/>
                  <a:pt x="5752405" y="1027851"/>
                </a:cubicBezTo>
                <a:cubicBezTo>
                  <a:pt x="5838454" y="1021413"/>
                  <a:pt x="5926653" y="1025704"/>
                  <a:pt x="6014853" y="1025704"/>
                </a:cubicBezTo>
                <a:cubicBezTo>
                  <a:pt x="6103052" y="1029999"/>
                  <a:pt x="6191252" y="1036432"/>
                  <a:pt x="6279452" y="1047161"/>
                </a:cubicBezTo>
                <a:cubicBezTo>
                  <a:pt x="6279452" y="1047161"/>
                  <a:pt x="6279452" y="1047161"/>
                  <a:pt x="6399920" y="1062184"/>
                </a:cubicBezTo>
                <a:cubicBezTo>
                  <a:pt x="6432188" y="1060037"/>
                  <a:pt x="6464456" y="1064333"/>
                  <a:pt x="6496724" y="1077200"/>
                </a:cubicBezTo>
                <a:cubicBezTo>
                  <a:pt x="6582772" y="1096508"/>
                  <a:pt x="6668821" y="1105096"/>
                  <a:pt x="6752718" y="1124405"/>
                </a:cubicBezTo>
                <a:cubicBezTo>
                  <a:pt x="6757021" y="1126549"/>
                  <a:pt x="6759172" y="1130840"/>
                  <a:pt x="6763474" y="1130840"/>
                </a:cubicBezTo>
                <a:cubicBezTo>
                  <a:pt x="6802196" y="1141573"/>
                  <a:pt x="6843070" y="1152295"/>
                  <a:pt x="6881791" y="1160883"/>
                </a:cubicBezTo>
                <a:cubicBezTo>
                  <a:pt x="6881791" y="1160883"/>
                  <a:pt x="6881791" y="1160883"/>
                  <a:pt x="7002259" y="1195214"/>
                </a:cubicBezTo>
                <a:cubicBezTo>
                  <a:pt x="7081854" y="1214531"/>
                  <a:pt x="7157146" y="1242429"/>
                  <a:pt x="7232438" y="1274608"/>
                </a:cubicBezTo>
                <a:cubicBezTo>
                  <a:pt x="7238892" y="1276756"/>
                  <a:pt x="7245346" y="1278899"/>
                  <a:pt x="7249648" y="1281047"/>
                </a:cubicBezTo>
                <a:cubicBezTo>
                  <a:pt x="7305580" y="1296062"/>
                  <a:pt x="7361512" y="1315375"/>
                  <a:pt x="7415292" y="1336826"/>
                </a:cubicBezTo>
                <a:cubicBezTo>
                  <a:pt x="7428199" y="1341121"/>
                  <a:pt x="7441106" y="1347558"/>
                  <a:pt x="7454014" y="1353996"/>
                </a:cubicBezTo>
                <a:cubicBezTo>
                  <a:pt x="7454014" y="1353996"/>
                  <a:pt x="7454014" y="1353996"/>
                  <a:pt x="7451862" y="1351849"/>
                </a:cubicBezTo>
                <a:cubicBezTo>
                  <a:pt x="7451862" y="1351849"/>
                  <a:pt x="7451862" y="1351849"/>
                  <a:pt x="7415292" y="1336826"/>
                </a:cubicBezTo>
                <a:cubicBezTo>
                  <a:pt x="7415292" y="1336826"/>
                  <a:pt x="7415292" y="1336826"/>
                  <a:pt x="7312034" y="1296062"/>
                </a:cubicBezTo>
                <a:cubicBezTo>
                  <a:pt x="7312034" y="1287484"/>
                  <a:pt x="7380872" y="1319665"/>
                  <a:pt x="7404536" y="1326101"/>
                </a:cubicBezTo>
                <a:cubicBezTo>
                  <a:pt x="7404536" y="1326101"/>
                  <a:pt x="7404536" y="1326101"/>
                  <a:pt x="7426048" y="1334683"/>
                </a:cubicBezTo>
                <a:cubicBezTo>
                  <a:pt x="7471223" y="1353996"/>
                  <a:pt x="7527154" y="1373303"/>
                  <a:pt x="7570179" y="1396901"/>
                </a:cubicBezTo>
                <a:cubicBezTo>
                  <a:pt x="7570179" y="1396901"/>
                  <a:pt x="7570179" y="1396901"/>
                  <a:pt x="7621808" y="1422650"/>
                </a:cubicBezTo>
                <a:cubicBezTo>
                  <a:pt x="7699252" y="1454837"/>
                  <a:pt x="7774544" y="1491317"/>
                  <a:pt x="7841232" y="1532080"/>
                </a:cubicBezTo>
                <a:cubicBezTo>
                  <a:pt x="7886407" y="1553530"/>
                  <a:pt x="7931582" y="1579267"/>
                  <a:pt x="7976758" y="1605021"/>
                </a:cubicBezTo>
                <a:cubicBezTo>
                  <a:pt x="8019782" y="1630773"/>
                  <a:pt x="8064958" y="1654383"/>
                  <a:pt x="8107982" y="1682285"/>
                </a:cubicBezTo>
                <a:cubicBezTo>
                  <a:pt x="8107982" y="1682285"/>
                  <a:pt x="8110133" y="1684433"/>
                  <a:pt x="8112284" y="1688725"/>
                </a:cubicBezTo>
                <a:cubicBezTo>
                  <a:pt x="8183274" y="1735927"/>
                  <a:pt x="8258566" y="1778839"/>
                  <a:pt x="8327406" y="1832483"/>
                </a:cubicBezTo>
                <a:cubicBezTo>
                  <a:pt x="8327406" y="1832483"/>
                  <a:pt x="8327406" y="1832483"/>
                  <a:pt x="8331708" y="1834625"/>
                </a:cubicBezTo>
                <a:cubicBezTo>
                  <a:pt x="8331708" y="1834625"/>
                  <a:pt x="8331708" y="1834625"/>
                  <a:pt x="8333859" y="1834625"/>
                </a:cubicBezTo>
                <a:cubicBezTo>
                  <a:pt x="8372581" y="1862519"/>
                  <a:pt x="8415605" y="1894706"/>
                  <a:pt x="8454327" y="1920455"/>
                </a:cubicBezTo>
                <a:cubicBezTo>
                  <a:pt x="8495200" y="1950492"/>
                  <a:pt x="8529619" y="1976239"/>
                  <a:pt x="8557585" y="1989113"/>
                </a:cubicBezTo>
                <a:cubicBezTo>
                  <a:pt x="8533922" y="1969803"/>
                  <a:pt x="8505956" y="1948348"/>
                  <a:pt x="8488746" y="1933330"/>
                </a:cubicBezTo>
                <a:cubicBezTo>
                  <a:pt x="8488746" y="1931182"/>
                  <a:pt x="8486595" y="1931182"/>
                  <a:pt x="8486595" y="1931182"/>
                </a:cubicBezTo>
                <a:cubicBezTo>
                  <a:pt x="8484444" y="1929036"/>
                  <a:pt x="8484444" y="1929036"/>
                  <a:pt x="8480142" y="1926890"/>
                </a:cubicBezTo>
                <a:cubicBezTo>
                  <a:pt x="8426361" y="1886124"/>
                  <a:pt x="8370430" y="1847501"/>
                  <a:pt x="8316650" y="1806734"/>
                </a:cubicBezTo>
                <a:cubicBezTo>
                  <a:pt x="8269322" y="1770261"/>
                  <a:pt x="8219844" y="1740218"/>
                  <a:pt x="8172518" y="1708039"/>
                </a:cubicBezTo>
                <a:cubicBezTo>
                  <a:pt x="8034840" y="1615749"/>
                  <a:pt x="7890710" y="1534222"/>
                  <a:pt x="7742276" y="1456981"/>
                </a:cubicBezTo>
                <a:cubicBezTo>
                  <a:pt x="7509945" y="1343264"/>
                  <a:pt x="7266858" y="1251010"/>
                  <a:pt x="7021620" y="1173753"/>
                </a:cubicBezTo>
                <a:cubicBezTo>
                  <a:pt x="7021620" y="1173753"/>
                  <a:pt x="7021620" y="1173753"/>
                  <a:pt x="7021620" y="1175899"/>
                </a:cubicBezTo>
                <a:cubicBezTo>
                  <a:pt x="6963537" y="1163027"/>
                  <a:pt x="6911908" y="1143719"/>
                  <a:pt x="6855976" y="1128698"/>
                </a:cubicBezTo>
                <a:cubicBezTo>
                  <a:pt x="6778533" y="1117967"/>
                  <a:pt x="6696787" y="1092220"/>
                  <a:pt x="6615041" y="1077200"/>
                </a:cubicBezTo>
                <a:cubicBezTo>
                  <a:pt x="6615041" y="1077200"/>
                  <a:pt x="6615041" y="1077200"/>
                  <a:pt x="6466607" y="1049305"/>
                </a:cubicBezTo>
                <a:cubicBezTo>
                  <a:pt x="6466607" y="1049305"/>
                  <a:pt x="6466607" y="1049305"/>
                  <a:pt x="6404222" y="1042870"/>
                </a:cubicBezTo>
                <a:cubicBezTo>
                  <a:pt x="6404222" y="1042870"/>
                  <a:pt x="6404222" y="1042870"/>
                  <a:pt x="6247184" y="1019265"/>
                </a:cubicBezTo>
                <a:cubicBezTo>
                  <a:pt x="6247184" y="1019265"/>
                  <a:pt x="6247184" y="1019265"/>
                  <a:pt x="6131018" y="1008539"/>
                </a:cubicBezTo>
                <a:cubicBezTo>
                  <a:pt x="6111658" y="1006397"/>
                  <a:pt x="6083692" y="1002102"/>
                  <a:pt x="6103052" y="999958"/>
                </a:cubicBezTo>
                <a:cubicBezTo>
                  <a:pt x="6103052" y="999958"/>
                  <a:pt x="6103052" y="999958"/>
                  <a:pt x="6221369" y="1010683"/>
                </a:cubicBezTo>
                <a:cubicBezTo>
                  <a:pt x="6305266" y="1023559"/>
                  <a:pt x="6387012" y="1027851"/>
                  <a:pt x="6468758" y="1045015"/>
                </a:cubicBezTo>
                <a:cubicBezTo>
                  <a:pt x="6468758" y="1045015"/>
                  <a:pt x="6468758" y="1045015"/>
                  <a:pt x="6503178" y="1053599"/>
                </a:cubicBezTo>
                <a:cubicBezTo>
                  <a:pt x="6556958" y="1049305"/>
                  <a:pt x="6679577" y="1075055"/>
                  <a:pt x="6767777" y="1096508"/>
                </a:cubicBezTo>
                <a:cubicBezTo>
                  <a:pt x="6767777" y="1096508"/>
                  <a:pt x="6767777" y="1096508"/>
                  <a:pt x="6825860" y="1111531"/>
                </a:cubicBezTo>
                <a:cubicBezTo>
                  <a:pt x="6825860" y="1111531"/>
                  <a:pt x="6825860" y="1111531"/>
                  <a:pt x="6907606" y="1130840"/>
                </a:cubicBezTo>
                <a:cubicBezTo>
                  <a:pt x="7013015" y="1148009"/>
                  <a:pt x="7131332" y="1195214"/>
                  <a:pt x="7238892" y="1229553"/>
                </a:cubicBezTo>
                <a:cubicBezTo>
                  <a:pt x="7238892" y="1229553"/>
                  <a:pt x="7238892" y="1229553"/>
                  <a:pt x="7327092" y="1257446"/>
                </a:cubicBezTo>
                <a:cubicBezTo>
                  <a:pt x="7344302" y="1263880"/>
                  <a:pt x="7363662" y="1270318"/>
                  <a:pt x="7378721" y="1274608"/>
                </a:cubicBezTo>
                <a:cubicBezTo>
                  <a:pt x="7454014" y="1308937"/>
                  <a:pt x="7531457" y="1336826"/>
                  <a:pt x="7608900" y="1373303"/>
                </a:cubicBezTo>
                <a:cubicBezTo>
                  <a:pt x="7608900" y="1373303"/>
                  <a:pt x="7608900" y="1373303"/>
                  <a:pt x="7720764" y="1424797"/>
                </a:cubicBezTo>
                <a:cubicBezTo>
                  <a:pt x="7755183" y="1444110"/>
                  <a:pt x="7791754" y="1463420"/>
                  <a:pt x="7828324" y="1482730"/>
                </a:cubicBezTo>
                <a:cubicBezTo>
                  <a:pt x="7830476" y="1484877"/>
                  <a:pt x="7828324" y="1484877"/>
                  <a:pt x="7826173" y="1484877"/>
                </a:cubicBezTo>
                <a:cubicBezTo>
                  <a:pt x="7826173" y="1484877"/>
                  <a:pt x="7828324" y="1487022"/>
                  <a:pt x="7830476" y="1487022"/>
                </a:cubicBezTo>
                <a:cubicBezTo>
                  <a:pt x="7879954" y="1512771"/>
                  <a:pt x="7931582" y="1538516"/>
                  <a:pt x="7974606" y="1566401"/>
                </a:cubicBezTo>
                <a:cubicBezTo>
                  <a:pt x="8024084" y="1596435"/>
                  <a:pt x="8077865" y="1624336"/>
                  <a:pt x="8127342" y="1654383"/>
                </a:cubicBezTo>
                <a:cubicBezTo>
                  <a:pt x="8161762" y="1677993"/>
                  <a:pt x="8196182" y="1699456"/>
                  <a:pt x="8232752" y="1723056"/>
                </a:cubicBezTo>
                <a:cubicBezTo>
                  <a:pt x="8265020" y="1733784"/>
                  <a:pt x="8301591" y="1761677"/>
                  <a:pt x="8329556" y="1776696"/>
                </a:cubicBezTo>
                <a:cubicBezTo>
                  <a:pt x="8342464" y="1783132"/>
                  <a:pt x="8355371" y="1791714"/>
                  <a:pt x="8366127" y="1802443"/>
                </a:cubicBezTo>
                <a:cubicBezTo>
                  <a:pt x="8372581" y="1808879"/>
                  <a:pt x="8379034" y="1813169"/>
                  <a:pt x="8385488" y="1819608"/>
                </a:cubicBezTo>
                <a:cubicBezTo>
                  <a:pt x="8400546" y="1828191"/>
                  <a:pt x="8415605" y="1838919"/>
                  <a:pt x="8428512" y="1849648"/>
                </a:cubicBezTo>
                <a:cubicBezTo>
                  <a:pt x="8450024" y="1862519"/>
                  <a:pt x="8469386" y="1875395"/>
                  <a:pt x="8484444" y="1888268"/>
                </a:cubicBezTo>
                <a:cubicBezTo>
                  <a:pt x="8484444" y="1890416"/>
                  <a:pt x="8486595" y="1890416"/>
                  <a:pt x="8486595" y="1890416"/>
                </a:cubicBezTo>
                <a:cubicBezTo>
                  <a:pt x="8493048" y="1894706"/>
                  <a:pt x="8501654" y="1901144"/>
                  <a:pt x="8508107" y="1905433"/>
                </a:cubicBezTo>
                <a:cubicBezTo>
                  <a:pt x="8514560" y="1909725"/>
                  <a:pt x="8521014" y="1914017"/>
                  <a:pt x="8527468" y="1920455"/>
                </a:cubicBezTo>
                <a:cubicBezTo>
                  <a:pt x="8531770" y="1920455"/>
                  <a:pt x="8533922" y="1920455"/>
                  <a:pt x="8538224" y="1920455"/>
                </a:cubicBezTo>
                <a:cubicBezTo>
                  <a:pt x="8538224" y="1920455"/>
                  <a:pt x="8538224" y="1920455"/>
                  <a:pt x="8686658" y="2036322"/>
                </a:cubicBezTo>
                <a:cubicBezTo>
                  <a:pt x="8725379" y="2068512"/>
                  <a:pt x="8761950" y="2104982"/>
                  <a:pt x="8798521" y="2137163"/>
                </a:cubicBezTo>
                <a:cubicBezTo>
                  <a:pt x="8798521" y="2135017"/>
                  <a:pt x="8798521" y="2132879"/>
                  <a:pt x="8798521" y="2130725"/>
                </a:cubicBezTo>
                <a:cubicBezTo>
                  <a:pt x="8751194" y="2087815"/>
                  <a:pt x="8699565" y="2047054"/>
                  <a:pt x="8660843" y="2006277"/>
                </a:cubicBezTo>
                <a:cubicBezTo>
                  <a:pt x="8473688" y="1847501"/>
                  <a:pt x="8273625" y="1703746"/>
                  <a:pt x="8062806" y="1577133"/>
                </a:cubicBezTo>
                <a:cubicBezTo>
                  <a:pt x="8062806" y="1577133"/>
                  <a:pt x="8062806" y="1577133"/>
                  <a:pt x="8034840" y="1562111"/>
                </a:cubicBezTo>
                <a:cubicBezTo>
                  <a:pt x="8015480" y="1549242"/>
                  <a:pt x="7993968" y="1538516"/>
                  <a:pt x="7974606" y="1525641"/>
                </a:cubicBezTo>
                <a:cubicBezTo>
                  <a:pt x="7978909" y="1529934"/>
                  <a:pt x="7983212" y="1534222"/>
                  <a:pt x="7985362" y="1536372"/>
                </a:cubicBezTo>
                <a:cubicBezTo>
                  <a:pt x="7985362" y="1536372"/>
                  <a:pt x="7985362" y="1536372"/>
                  <a:pt x="7963850" y="1523499"/>
                </a:cubicBezTo>
                <a:cubicBezTo>
                  <a:pt x="7922978" y="1504190"/>
                  <a:pt x="7879954" y="1487022"/>
                  <a:pt x="7830476" y="1461270"/>
                </a:cubicBezTo>
                <a:cubicBezTo>
                  <a:pt x="7679890" y="1377591"/>
                  <a:pt x="7520701" y="1319665"/>
                  <a:pt x="7363662" y="1259592"/>
                </a:cubicBezTo>
                <a:cubicBezTo>
                  <a:pt x="7324940" y="1240283"/>
                  <a:pt x="7305580" y="1227408"/>
                  <a:pt x="7370116" y="1251010"/>
                </a:cubicBezTo>
                <a:cubicBezTo>
                  <a:pt x="7398082" y="1259592"/>
                  <a:pt x="7426048" y="1272463"/>
                  <a:pt x="7451862" y="1278899"/>
                </a:cubicBezTo>
                <a:cubicBezTo>
                  <a:pt x="7507794" y="1300355"/>
                  <a:pt x="7559423" y="1321811"/>
                  <a:pt x="7613203" y="1345411"/>
                </a:cubicBezTo>
                <a:cubicBezTo>
                  <a:pt x="7664832" y="1369016"/>
                  <a:pt x="7718612" y="1390465"/>
                  <a:pt x="7770242" y="1418365"/>
                </a:cubicBezTo>
                <a:cubicBezTo>
                  <a:pt x="7783149" y="1422650"/>
                  <a:pt x="7793905" y="1429087"/>
                  <a:pt x="7804661" y="1433382"/>
                </a:cubicBezTo>
                <a:cubicBezTo>
                  <a:pt x="7716461" y="1388320"/>
                  <a:pt x="7628262" y="1345411"/>
                  <a:pt x="7542213" y="1304646"/>
                </a:cubicBezTo>
                <a:cubicBezTo>
                  <a:pt x="7342150" y="1223117"/>
                  <a:pt x="7137786" y="1158739"/>
                  <a:pt x="6931269" y="1094367"/>
                </a:cubicBezTo>
                <a:cubicBezTo>
                  <a:pt x="6909757" y="1085781"/>
                  <a:pt x="6888244" y="1081495"/>
                  <a:pt x="6866732" y="1075055"/>
                </a:cubicBezTo>
                <a:cubicBezTo>
                  <a:pt x="6866732" y="1075055"/>
                  <a:pt x="6866732" y="1075055"/>
                  <a:pt x="6746265" y="1045015"/>
                </a:cubicBezTo>
                <a:cubicBezTo>
                  <a:pt x="6658065" y="1025704"/>
                  <a:pt x="6565563" y="1010683"/>
                  <a:pt x="6477364" y="993523"/>
                </a:cubicBezTo>
                <a:cubicBezTo>
                  <a:pt x="6477364" y="993523"/>
                  <a:pt x="6477364" y="993523"/>
                  <a:pt x="6442944" y="991377"/>
                </a:cubicBezTo>
                <a:cubicBezTo>
                  <a:pt x="6378408" y="987086"/>
                  <a:pt x="6322476" y="976357"/>
                  <a:pt x="6277300" y="965624"/>
                </a:cubicBezTo>
                <a:cubicBezTo>
                  <a:pt x="6272998" y="963476"/>
                  <a:pt x="6270847" y="963476"/>
                  <a:pt x="6266544" y="961333"/>
                </a:cubicBezTo>
                <a:cubicBezTo>
                  <a:pt x="6212764" y="957038"/>
                  <a:pt x="6156833" y="952747"/>
                  <a:pt x="6103052" y="946309"/>
                </a:cubicBezTo>
                <a:cubicBezTo>
                  <a:pt x="6044970" y="937719"/>
                  <a:pt x="5989038" y="935570"/>
                  <a:pt x="5928804" y="933423"/>
                </a:cubicBezTo>
                <a:cubicBezTo>
                  <a:pt x="5870722" y="929136"/>
                  <a:pt x="5810488" y="926988"/>
                  <a:pt x="5750254" y="926988"/>
                </a:cubicBezTo>
                <a:cubicBezTo>
                  <a:pt x="5842756" y="922696"/>
                  <a:pt x="5930956" y="929136"/>
                  <a:pt x="6021306" y="931280"/>
                </a:cubicBezTo>
                <a:cubicBezTo>
                  <a:pt x="6109506" y="937719"/>
                  <a:pt x="6199857" y="944162"/>
                  <a:pt x="6290208" y="954895"/>
                </a:cubicBezTo>
                <a:cubicBezTo>
                  <a:pt x="6290208" y="954895"/>
                  <a:pt x="6290208" y="954895"/>
                  <a:pt x="6412827" y="969919"/>
                </a:cubicBezTo>
                <a:cubicBezTo>
                  <a:pt x="6447246" y="972062"/>
                  <a:pt x="6479514" y="976357"/>
                  <a:pt x="6511782" y="984943"/>
                </a:cubicBezTo>
                <a:cubicBezTo>
                  <a:pt x="6599982" y="1004249"/>
                  <a:pt x="6688182" y="1017121"/>
                  <a:pt x="6774230" y="1036432"/>
                </a:cubicBezTo>
                <a:cubicBezTo>
                  <a:pt x="6776382" y="1038577"/>
                  <a:pt x="6780684" y="1040724"/>
                  <a:pt x="6784986" y="1042870"/>
                </a:cubicBezTo>
                <a:cubicBezTo>
                  <a:pt x="6825860" y="1051452"/>
                  <a:pt x="6866732" y="1062184"/>
                  <a:pt x="6905454" y="1070766"/>
                </a:cubicBezTo>
                <a:cubicBezTo>
                  <a:pt x="6946328" y="1081495"/>
                  <a:pt x="6987200" y="1094367"/>
                  <a:pt x="7025922" y="1105096"/>
                </a:cubicBezTo>
                <a:cubicBezTo>
                  <a:pt x="7107668" y="1126549"/>
                  <a:pt x="7187263" y="1154448"/>
                  <a:pt x="7262556" y="1184485"/>
                </a:cubicBezTo>
                <a:cubicBezTo>
                  <a:pt x="7271160" y="1184485"/>
                  <a:pt x="7277614" y="1188774"/>
                  <a:pt x="7281916" y="1190921"/>
                </a:cubicBezTo>
                <a:cubicBezTo>
                  <a:pt x="7339999" y="1205946"/>
                  <a:pt x="7393780" y="1229553"/>
                  <a:pt x="7449711" y="1251010"/>
                </a:cubicBezTo>
                <a:cubicBezTo>
                  <a:pt x="7479828" y="1261738"/>
                  <a:pt x="7509945" y="1276756"/>
                  <a:pt x="7540062" y="1289626"/>
                </a:cubicBezTo>
                <a:cubicBezTo>
                  <a:pt x="7542213" y="1291773"/>
                  <a:pt x="7542213" y="1291773"/>
                  <a:pt x="7542213" y="1291773"/>
                </a:cubicBezTo>
                <a:cubicBezTo>
                  <a:pt x="7546516" y="1291773"/>
                  <a:pt x="7546516" y="1291773"/>
                  <a:pt x="7550818" y="1291773"/>
                </a:cubicBezTo>
                <a:cubicBezTo>
                  <a:pt x="7572330" y="1302502"/>
                  <a:pt x="7591691" y="1311082"/>
                  <a:pt x="7611052" y="1321811"/>
                </a:cubicBezTo>
                <a:cubicBezTo>
                  <a:pt x="7748730" y="1379737"/>
                  <a:pt x="7879954" y="1448401"/>
                  <a:pt x="8006875" y="1521352"/>
                </a:cubicBezTo>
                <a:cubicBezTo>
                  <a:pt x="7996118" y="1512771"/>
                  <a:pt x="7983212" y="1506337"/>
                  <a:pt x="7970304" y="1497754"/>
                </a:cubicBezTo>
                <a:cubicBezTo>
                  <a:pt x="8045596" y="1542804"/>
                  <a:pt x="8120889" y="1581415"/>
                  <a:pt x="8194030" y="1628627"/>
                </a:cubicBezTo>
                <a:cubicBezTo>
                  <a:pt x="8168216" y="1615749"/>
                  <a:pt x="8142401" y="1602873"/>
                  <a:pt x="8118738" y="1587853"/>
                </a:cubicBezTo>
                <a:cubicBezTo>
                  <a:pt x="8215542" y="1650091"/>
                  <a:pt x="8312347" y="1712331"/>
                  <a:pt x="8404849" y="1778839"/>
                </a:cubicBezTo>
                <a:cubicBezTo>
                  <a:pt x="8434966" y="1800297"/>
                  <a:pt x="8467234" y="1819608"/>
                  <a:pt x="8497351" y="1841065"/>
                </a:cubicBezTo>
                <a:cubicBezTo>
                  <a:pt x="8499502" y="1843210"/>
                  <a:pt x="8501654" y="1847501"/>
                  <a:pt x="8503804" y="1847501"/>
                </a:cubicBezTo>
                <a:cubicBezTo>
                  <a:pt x="8566190" y="1892561"/>
                  <a:pt x="8624273" y="1939764"/>
                  <a:pt x="8682355" y="1989113"/>
                </a:cubicBezTo>
                <a:cubicBezTo>
                  <a:pt x="8703867" y="2008422"/>
                  <a:pt x="8725379" y="2027736"/>
                  <a:pt x="8744740" y="2044907"/>
                </a:cubicBezTo>
                <a:cubicBezTo>
                  <a:pt x="8738287" y="2036322"/>
                  <a:pt x="8733984" y="2027736"/>
                  <a:pt x="8729682" y="2019150"/>
                </a:cubicBezTo>
                <a:cubicBezTo>
                  <a:pt x="8751194" y="2034178"/>
                  <a:pt x="8772706" y="2051345"/>
                  <a:pt x="8794218" y="2068512"/>
                </a:cubicBezTo>
                <a:cubicBezTo>
                  <a:pt x="8794218" y="2068512"/>
                  <a:pt x="8794218" y="2068512"/>
                  <a:pt x="8764101" y="2040617"/>
                </a:cubicBezTo>
                <a:lnTo>
                  <a:pt x="8766105" y="2040617"/>
                </a:lnTo>
                <a:lnTo>
                  <a:pt x="8768404" y="2042760"/>
                </a:lnTo>
                <a:cubicBezTo>
                  <a:pt x="8792067" y="2051345"/>
                  <a:pt x="8820033" y="2079238"/>
                  <a:pt x="8845847" y="2096401"/>
                </a:cubicBezTo>
                <a:cubicBezTo>
                  <a:pt x="8867359" y="2117855"/>
                  <a:pt x="8891023" y="2137163"/>
                  <a:pt x="8912535" y="2158617"/>
                </a:cubicBezTo>
                <a:cubicBezTo>
                  <a:pt x="8901779" y="2152184"/>
                  <a:pt x="8891023" y="2143602"/>
                  <a:pt x="8880267" y="2137163"/>
                </a:cubicBezTo>
                <a:cubicBezTo>
                  <a:pt x="8901779" y="2156470"/>
                  <a:pt x="8925442" y="2175783"/>
                  <a:pt x="8949106" y="2199389"/>
                </a:cubicBezTo>
                <a:cubicBezTo>
                  <a:pt x="8959862" y="2216560"/>
                  <a:pt x="8957710" y="2220851"/>
                  <a:pt x="8940501" y="2210120"/>
                </a:cubicBezTo>
                <a:lnTo>
                  <a:pt x="8898799" y="2179860"/>
                </a:lnTo>
                <a:lnTo>
                  <a:pt x="8891023" y="2173635"/>
                </a:lnTo>
                <a:cubicBezTo>
                  <a:pt x="8891023" y="2173635"/>
                  <a:pt x="8893174" y="2175783"/>
                  <a:pt x="8893174" y="2175783"/>
                </a:cubicBezTo>
                <a:lnTo>
                  <a:pt x="8898799" y="2179860"/>
                </a:lnTo>
                <a:lnTo>
                  <a:pt x="8930551" y="2205291"/>
                </a:lnTo>
                <a:cubicBezTo>
                  <a:pt x="8944265" y="2217096"/>
                  <a:pt x="8958786" y="2230509"/>
                  <a:pt x="8974920" y="2246606"/>
                </a:cubicBezTo>
                <a:cubicBezTo>
                  <a:pt x="8974920" y="2246606"/>
                  <a:pt x="8974920" y="2246606"/>
                  <a:pt x="8998583" y="2268072"/>
                </a:cubicBezTo>
                <a:cubicBezTo>
                  <a:pt x="9000735" y="2270216"/>
                  <a:pt x="9000735" y="2270216"/>
                  <a:pt x="9002886" y="2272362"/>
                </a:cubicBezTo>
                <a:cubicBezTo>
                  <a:pt x="8992130" y="2244461"/>
                  <a:pt x="9043759" y="2298120"/>
                  <a:pt x="9063120" y="2313135"/>
                </a:cubicBezTo>
                <a:cubicBezTo>
                  <a:pt x="9063120" y="2313135"/>
                  <a:pt x="9063120" y="2313135"/>
                  <a:pt x="9099690" y="2349605"/>
                </a:cubicBezTo>
                <a:cubicBezTo>
                  <a:pt x="9129807" y="2377493"/>
                  <a:pt x="9157773" y="2405388"/>
                  <a:pt x="9187890" y="2435426"/>
                </a:cubicBezTo>
                <a:cubicBezTo>
                  <a:pt x="9215856" y="2467610"/>
                  <a:pt x="9243822" y="2497650"/>
                  <a:pt x="9269636" y="2529835"/>
                </a:cubicBezTo>
                <a:cubicBezTo>
                  <a:pt x="9295451" y="2562016"/>
                  <a:pt x="9323416" y="2594206"/>
                  <a:pt x="9351382" y="2626389"/>
                </a:cubicBezTo>
                <a:cubicBezTo>
                  <a:pt x="9351382" y="2626389"/>
                  <a:pt x="9351382" y="2626389"/>
                  <a:pt x="9426674" y="2725093"/>
                </a:cubicBezTo>
                <a:cubicBezTo>
                  <a:pt x="9426674" y="2725093"/>
                  <a:pt x="9426674" y="2725093"/>
                  <a:pt x="9424523" y="2722948"/>
                </a:cubicBezTo>
                <a:cubicBezTo>
                  <a:pt x="9433128" y="2735821"/>
                  <a:pt x="9443884" y="2748692"/>
                  <a:pt x="9454640" y="2761569"/>
                </a:cubicBezTo>
                <a:cubicBezTo>
                  <a:pt x="9458943" y="2768006"/>
                  <a:pt x="9465396" y="2774445"/>
                  <a:pt x="9469699" y="2778735"/>
                </a:cubicBezTo>
                <a:cubicBezTo>
                  <a:pt x="9471850" y="2780882"/>
                  <a:pt x="9471850" y="2783026"/>
                  <a:pt x="9474001" y="2785173"/>
                </a:cubicBezTo>
                <a:cubicBezTo>
                  <a:pt x="9484757" y="2800191"/>
                  <a:pt x="9497664" y="2815212"/>
                  <a:pt x="9508421" y="2830231"/>
                </a:cubicBezTo>
                <a:cubicBezTo>
                  <a:pt x="9538538" y="2866709"/>
                  <a:pt x="9564352" y="2901037"/>
                  <a:pt x="9572957" y="2926785"/>
                </a:cubicBezTo>
                <a:cubicBezTo>
                  <a:pt x="9609527" y="2980434"/>
                  <a:pt x="9646098" y="3034080"/>
                  <a:pt x="9680517" y="3087644"/>
                </a:cubicBezTo>
                <a:cubicBezTo>
                  <a:pt x="9717088" y="3143435"/>
                  <a:pt x="9753659" y="3197075"/>
                  <a:pt x="9779473" y="3252864"/>
                </a:cubicBezTo>
                <a:cubicBezTo>
                  <a:pt x="9783776" y="3261447"/>
                  <a:pt x="9788078" y="3267882"/>
                  <a:pt x="9792380" y="3276464"/>
                </a:cubicBezTo>
                <a:cubicBezTo>
                  <a:pt x="9792380" y="3276464"/>
                  <a:pt x="9792380" y="3276464"/>
                  <a:pt x="9837556" y="3353713"/>
                </a:cubicBezTo>
                <a:cubicBezTo>
                  <a:pt x="9841858" y="3364438"/>
                  <a:pt x="9846161" y="3373027"/>
                  <a:pt x="9852614" y="3381607"/>
                </a:cubicBezTo>
                <a:cubicBezTo>
                  <a:pt x="9856917" y="3392337"/>
                  <a:pt x="9863370" y="3400924"/>
                  <a:pt x="9867673" y="3409501"/>
                </a:cubicBezTo>
                <a:cubicBezTo>
                  <a:pt x="9874127" y="3422378"/>
                  <a:pt x="9878429" y="3433104"/>
                  <a:pt x="9884883" y="3445979"/>
                </a:cubicBezTo>
                <a:cubicBezTo>
                  <a:pt x="9887034" y="3448122"/>
                  <a:pt x="9887034" y="3450271"/>
                  <a:pt x="9887034" y="3454561"/>
                </a:cubicBezTo>
                <a:cubicBezTo>
                  <a:pt x="9895639" y="3467435"/>
                  <a:pt x="9904243" y="3482452"/>
                  <a:pt x="9915000" y="3497470"/>
                </a:cubicBezTo>
                <a:cubicBezTo>
                  <a:pt x="9915000" y="3497470"/>
                  <a:pt x="9915000" y="3497470"/>
                  <a:pt x="9917151" y="3499616"/>
                </a:cubicBezTo>
                <a:cubicBezTo>
                  <a:pt x="9936512" y="3538245"/>
                  <a:pt x="9953721" y="3572572"/>
                  <a:pt x="9973082" y="3604764"/>
                </a:cubicBezTo>
                <a:cubicBezTo>
                  <a:pt x="9973082" y="3604764"/>
                  <a:pt x="9975233" y="3606905"/>
                  <a:pt x="9977385" y="3609050"/>
                </a:cubicBezTo>
                <a:cubicBezTo>
                  <a:pt x="10005350" y="3675564"/>
                  <a:pt x="10037619" y="3742088"/>
                  <a:pt x="10056980" y="3804304"/>
                </a:cubicBezTo>
                <a:cubicBezTo>
                  <a:pt x="10056980" y="3804304"/>
                  <a:pt x="10056980" y="3804304"/>
                  <a:pt x="10020409" y="3731358"/>
                </a:cubicBezTo>
                <a:cubicBezTo>
                  <a:pt x="10035467" y="3763540"/>
                  <a:pt x="10048375" y="3793580"/>
                  <a:pt x="10063433" y="3825764"/>
                </a:cubicBezTo>
                <a:cubicBezTo>
                  <a:pt x="10063433" y="3825764"/>
                  <a:pt x="10063433" y="3825764"/>
                  <a:pt x="10063433" y="3830060"/>
                </a:cubicBezTo>
                <a:cubicBezTo>
                  <a:pt x="10065584" y="3832203"/>
                  <a:pt x="10069887" y="3836496"/>
                  <a:pt x="10072038" y="3840785"/>
                </a:cubicBezTo>
                <a:cubicBezTo>
                  <a:pt x="10080643" y="3851513"/>
                  <a:pt x="10089248" y="3868680"/>
                  <a:pt x="10095701" y="3883700"/>
                </a:cubicBezTo>
                <a:cubicBezTo>
                  <a:pt x="10095701" y="3883700"/>
                  <a:pt x="10095701" y="3883700"/>
                  <a:pt x="10074189" y="3825764"/>
                </a:cubicBezTo>
                <a:cubicBezTo>
                  <a:pt x="10074189" y="3825764"/>
                  <a:pt x="10074189" y="3825764"/>
                  <a:pt x="10018258" y="3690583"/>
                </a:cubicBezTo>
                <a:cubicBezTo>
                  <a:pt x="10018258" y="3690583"/>
                  <a:pt x="10018258" y="3690583"/>
                  <a:pt x="9979536" y="3602614"/>
                </a:cubicBezTo>
                <a:cubicBezTo>
                  <a:pt x="9979536" y="3602614"/>
                  <a:pt x="9979536" y="3602614"/>
                  <a:pt x="9962326" y="3566138"/>
                </a:cubicBezTo>
                <a:cubicBezTo>
                  <a:pt x="9962326" y="3566138"/>
                  <a:pt x="9962326" y="3566138"/>
                  <a:pt x="9949419" y="3551118"/>
                </a:cubicBezTo>
                <a:cubicBezTo>
                  <a:pt x="9949419" y="3551118"/>
                  <a:pt x="9949419" y="3551118"/>
                  <a:pt x="9895639" y="3439541"/>
                </a:cubicBezTo>
                <a:cubicBezTo>
                  <a:pt x="9906395" y="3454561"/>
                  <a:pt x="9917151" y="3473869"/>
                  <a:pt x="9927907" y="3493182"/>
                </a:cubicBezTo>
                <a:cubicBezTo>
                  <a:pt x="9925756" y="3488891"/>
                  <a:pt x="9923604" y="3482452"/>
                  <a:pt x="9921453" y="3478162"/>
                </a:cubicBezTo>
                <a:cubicBezTo>
                  <a:pt x="9899941" y="3435246"/>
                  <a:pt x="9878429" y="3392337"/>
                  <a:pt x="9852614" y="3351572"/>
                </a:cubicBezTo>
                <a:cubicBezTo>
                  <a:pt x="9852614" y="3351572"/>
                  <a:pt x="9852614" y="3351572"/>
                  <a:pt x="9859068" y="3347270"/>
                </a:cubicBezTo>
                <a:cubicBezTo>
                  <a:pt x="9852614" y="3336548"/>
                  <a:pt x="9848312" y="3325820"/>
                  <a:pt x="9841858" y="3315090"/>
                </a:cubicBezTo>
                <a:cubicBezTo>
                  <a:pt x="9850463" y="3319383"/>
                  <a:pt x="9859606" y="3329038"/>
                  <a:pt x="9869017" y="3341909"/>
                </a:cubicBezTo>
                <a:lnTo>
                  <a:pt x="9893390" y="3380990"/>
                </a:lnTo>
                <a:lnTo>
                  <a:pt x="9919302" y="3430957"/>
                </a:lnTo>
                <a:cubicBezTo>
                  <a:pt x="9912848" y="3418086"/>
                  <a:pt x="9904243" y="3403067"/>
                  <a:pt x="9897790" y="3388044"/>
                </a:cubicBezTo>
                <a:lnTo>
                  <a:pt x="9893390" y="3380990"/>
                </a:lnTo>
                <a:lnTo>
                  <a:pt x="9854766" y="3306508"/>
                </a:lnTo>
                <a:cubicBezTo>
                  <a:pt x="9861219" y="3312946"/>
                  <a:pt x="9867673" y="3321530"/>
                  <a:pt x="9871975" y="3330110"/>
                </a:cubicBezTo>
                <a:cubicBezTo>
                  <a:pt x="9854766" y="3295779"/>
                  <a:pt x="9835405" y="3261447"/>
                  <a:pt x="9811741" y="3220680"/>
                </a:cubicBezTo>
                <a:cubicBezTo>
                  <a:pt x="9820346" y="3231409"/>
                  <a:pt x="9824649" y="3239991"/>
                  <a:pt x="9831102" y="3250718"/>
                </a:cubicBezTo>
                <a:cubicBezTo>
                  <a:pt x="9820346" y="3231409"/>
                  <a:pt x="9809590" y="3212095"/>
                  <a:pt x="9798834" y="3192782"/>
                </a:cubicBezTo>
                <a:cubicBezTo>
                  <a:pt x="9749356" y="3109108"/>
                  <a:pt x="9699878" y="3027642"/>
                  <a:pt x="9650401" y="2946096"/>
                </a:cubicBezTo>
                <a:cubicBezTo>
                  <a:pt x="9650401" y="2946096"/>
                  <a:pt x="9650401" y="2946096"/>
                  <a:pt x="9641796" y="2935367"/>
                </a:cubicBezTo>
                <a:cubicBezTo>
                  <a:pt x="9641796" y="2935367"/>
                  <a:pt x="9641796" y="2935367"/>
                  <a:pt x="9635342" y="2922493"/>
                </a:cubicBezTo>
                <a:cubicBezTo>
                  <a:pt x="9622435" y="2905329"/>
                  <a:pt x="9609527" y="2890310"/>
                  <a:pt x="9596620" y="2873144"/>
                </a:cubicBezTo>
                <a:cubicBezTo>
                  <a:pt x="9596620" y="2873144"/>
                  <a:pt x="9596620" y="2875291"/>
                  <a:pt x="9596620" y="2875291"/>
                </a:cubicBezTo>
                <a:cubicBezTo>
                  <a:pt x="9596620" y="2875291"/>
                  <a:pt x="9596620" y="2875291"/>
                  <a:pt x="9585864" y="2860270"/>
                </a:cubicBezTo>
                <a:cubicBezTo>
                  <a:pt x="9596620" y="2877437"/>
                  <a:pt x="9618132" y="2909620"/>
                  <a:pt x="9590167" y="2875291"/>
                </a:cubicBezTo>
                <a:cubicBezTo>
                  <a:pt x="9585864" y="2870998"/>
                  <a:pt x="9581562" y="2866709"/>
                  <a:pt x="9577259" y="2860270"/>
                </a:cubicBezTo>
                <a:cubicBezTo>
                  <a:pt x="9583713" y="2879582"/>
                  <a:pt x="9609527" y="2918202"/>
                  <a:pt x="9577259" y="2886018"/>
                </a:cubicBezTo>
                <a:cubicBezTo>
                  <a:pt x="9544991" y="2853835"/>
                  <a:pt x="9517025" y="2808775"/>
                  <a:pt x="9486908" y="2768006"/>
                </a:cubicBezTo>
                <a:cubicBezTo>
                  <a:pt x="9486908" y="2768006"/>
                  <a:pt x="9486908" y="2768006"/>
                  <a:pt x="9428826" y="2695059"/>
                </a:cubicBezTo>
                <a:cubicBezTo>
                  <a:pt x="9387953" y="2639268"/>
                  <a:pt x="9338475" y="2587769"/>
                  <a:pt x="9297602" y="2534122"/>
                </a:cubicBezTo>
                <a:cubicBezTo>
                  <a:pt x="9293299" y="2529835"/>
                  <a:pt x="9286846" y="2523395"/>
                  <a:pt x="9282543" y="2516961"/>
                </a:cubicBezTo>
                <a:cubicBezTo>
                  <a:pt x="9237368" y="2463320"/>
                  <a:pt x="9192192" y="2409682"/>
                  <a:pt x="9144866" y="2360326"/>
                </a:cubicBezTo>
                <a:cubicBezTo>
                  <a:pt x="9108295" y="2323860"/>
                  <a:pt x="9076027" y="2285241"/>
                  <a:pt x="9039456" y="2250900"/>
                </a:cubicBezTo>
                <a:cubicBezTo>
                  <a:pt x="9005037" y="2205827"/>
                  <a:pt x="9067422" y="2270216"/>
                  <a:pt x="9088934" y="2289531"/>
                </a:cubicBezTo>
                <a:cubicBezTo>
                  <a:pt x="9088934" y="2289531"/>
                  <a:pt x="9088934" y="2289531"/>
                  <a:pt x="9123354" y="2326005"/>
                </a:cubicBezTo>
                <a:cubicBezTo>
                  <a:pt x="9153471" y="2353896"/>
                  <a:pt x="9181436" y="2383933"/>
                  <a:pt x="9211553" y="2413970"/>
                </a:cubicBezTo>
                <a:cubicBezTo>
                  <a:pt x="9239519" y="2446159"/>
                  <a:pt x="9265334" y="2476192"/>
                  <a:pt x="9291148" y="2508376"/>
                </a:cubicBezTo>
                <a:cubicBezTo>
                  <a:pt x="9293299" y="2510520"/>
                  <a:pt x="9297602" y="2512668"/>
                  <a:pt x="9299753" y="2514812"/>
                </a:cubicBezTo>
                <a:cubicBezTo>
                  <a:pt x="9291148" y="2506230"/>
                  <a:pt x="9284695" y="2497650"/>
                  <a:pt x="9276090" y="2486923"/>
                </a:cubicBezTo>
                <a:cubicBezTo>
                  <a:pt x="9261031" y="2463320"/>
                  <a:pt x="9258880" y="2456886"/>
                  <a:pt x="9265334" y="2461177"/>
                </a:cubicBezTo>
                <a:cubicBezTo>
                  <a:pt x="9254578" y="2448302"/>
                  <a:pt x="9243822" y="2435426"/>
                  <a:pt x="9233065" y="2422556"/>
                </a:cubicBezTo>
                <a:cubicBezTo>
                  <a:pt x="9218007" y="2403244"/>
                  <a:pt x="9205100" y="2388224"/>
                  <a:pt x="9190041" y="2368915"/>
                </a:cubicBezTo>
                <a:cubicBezTo>
                  <a:pt x="9190041" y="2368915"/>
                  <a:pt x="9190041" y="2368915"/>
                  <a:pt x="9082481" y="2257338"/>
                </a:cubicBezTo>
                <a:cubicBezTo>
                  <a:pt x="9017944" y="2199389"/>
                  <a:pt x="8957710" y="2135017"/>
                  <a:pt x="8891023" y="2083529"/>
                </a:cubicBezTo>
                <a:cubicBezTo>
                  <a:pt x="8873813" y="2074947"/>
                  <a:pt x="8809277" y="2012713"/>
                  <a:pt x="8768404" y="1978387"/>
                </a:cubicBezTo>
                <a:cubicBezTo>
                  <a:pt x="8727531" y="1941912"/>
                  <a:pt x="8684506" y="1909725"/>
                  <a:pt x="8626424" y="1862519"/>
                </a:cubicBezTo>
                <a:cubicBezTo>
                  <a:pt x="8669448" y="1888268"/>
                  <a:pt x="8718926" y="1931182"/>
                  <a:pt x="8755496" y="1961220"/>
                </a:cubicBezTo>
                <a:cubicBezTo>
                  <a:pt x="8746892" y="1952639"/>
                  <a:pt x="8738287" y="1941912"/>
                  <a:pt x="8729682" y="1933330"/>
                </a:cubicBezTo>
                <a:cubicBezTo>
                  <a:pt x="8729682" y="1933330"/>
                  <a:pt x="8729682" y="1933330"/>
                  <a:pt x="8626424" y="1853940"/>
                </a:cubicBezTo>
                <a:cubicBezTo>
                  <a:pt x="8626424" y="1853940"/>
                  <a:pt x="8626424" y="1853940"/>
                  <a:pt x="8600609" y="1832483"/>
                </a:cubicBezTo>
                <a:cubicBezTo>
                  <a:pt x="8574794" y="1813169"/>
                  <a:pt x="8548980" y="1793861"/>
                  <a:pt x="8523166" y="1776696"/>
                </a:cubicBezTo>
                <a:cubicBezTo>
                  <a:pt x="8443571" y="1718769"/>
                  <a:pt x="8363976" y="1662969"/>
                  <a:pt x="8271474" y="1605021"/>
                </a:cubicBezTo>
                <a:cubicBezTo>
                  <a:pt x="8308044" y="1613602"/>
                  <a:pt x="8359674" y="1654383"/>
                  <a:pt x="8398396" y="1675847"/>
                </a:cubicBezTo>
                <a:cubicBezTo>
                  <a:pt x="8411302" y="1684433"/>
                  <a:pt x="8424210" y="1693018"/>
                  <a:pt x="8437117" y="1703746"/>
                </a:cubicBezTo>
                <a:cubicBezTo>
                  <a:pt x="8441420" y="1708039"/>
                  <a:pt x="8447873" y="1712331"/>
                  <a:pt x="8454327" y="1716620"/>
                </a:cubicBezTo>
                <a:cubicBezTo>
                  <a:pt x="8471536" y="1729494"/>
                  <a:pt x="8488746" y="1740218"/>
                  <a:pt x="8503804" y="1753092"/>
                </a:cubicBezTo>
                <a:cubicBezTo>
                  <a:pt x="8527468" y="1768112"/>
                  <a:pt x="8546829" y="1783132"/>
                  <a:pt x="8566190" y="1796006"/>
                </a:cubicBezTo>
                <a:cubicBezTo>
                  <a:pt x="8576946" y="1804590"/>
                  <a:pt x="8589853" y="1813169"/>
                  <a:pt x="8600609" y="1821753"/>
                </a:cubicBezTo>
                <a:cubicBezTo>
                  <a:pt x="8604912" y="1823898"/>
                  <a:pt x="8607063" y="1823898"/>
                  <a:pt x="8611365" y="1826044"/>
                </a:cubicBezTo>
                <a:cubicBezTo>
                  <a:pt x="8611365" y="1826044"/>
                  <a:pt x="8611365" y="1826044"/>
                  <a:pt x="8761950" y="1944056"/>
                </a:cubicBezTo>
                <a:cubicBezTo>
                  <a:pt x="8983525" y="2128580"/>
                  <a:pt x="9190041" y="2332444"/>
                  <a:pt x="9377197" y="2551288"/>
                </a:cubicBezTo>
                <a:cubicBezTo>
                  <a:pt x="9394406" y="2572745"/>
                  <a:pt x="9411616" y="2592057"/>
                  <a:pt x="9420221" y="2607082"/>
                </a:cubicBezTo>
                <a:cubicBezTo>
                  <a:pt x="9420221" y="2607082"/>
                  <a:pt x="9420221" y="2607082"/>
                  <a:pt x="9497664" y="2707924"/>
                </a:cubicBezTo>
                <a:cubicBezTo>
                  <a:pt x="9551445" y="2772297"/>
                  <a:pt x="9598771" y="2843105"/>
                  <a:pt x="9648249" y="2911766"/>
                </a:cubicBezTo>
                <a:cubicBezTo>
                  <a:pt x="9697727" y="2976142"/>
                  <a:pt x="9736449" y="3046876"/>
                  <a:pt x="9781624" y="3113396"/>
                </a:cubicBezTo>
                <a:cubicBezTo>
                  <a:pt x="9785927" y="3119831"/>
                  <a:pt x="9790229" y="3126271"/>
                  <a:pt x="9796683" y="3132710"/>
                </a:cubicBezTo>
                <a:cubicBezTo>
                  <a:pt x="9824649" y="3175619"/>
                  <a:pt x="9850463" y="3220680"/>
                  <a:pt x="9871975" y="3265735"/>
                </a:cubicBezTo>
                <a:cubicBezTo>
                  <a:pt x="9897790" y="3310799"/>
                  <a:pt x="9925756" y="3353713"/>
                  <a:pt x="9947268" y="3400924"/>
                </a:cubicBezTo>
                <a:cubicBezTo>
                  <a:pt x="9960175" y="3428813"/>
                  <a:pt x="9975233" y="3458853"/>
                  <a:pt x="9990292" y="3488891"/>
                </a:cubicBezTo>
                <a:cubicBezTo>
                  <a:pt x="9992443" y="3491035"/>
                  <a:pt x="9994594" y="3495326"/>
                  <a:pt x="9996746" y="3497470"/>
                </a:cubicBezTo>
                <a:cubicBezTo>
                  <a:pt x="9996746" y="3480310"/>
                  <a:pt x="9985990" y="3456707"/>
                  <a:pt x="9973082" y="3430957"/>
                </a:cubicBezTo>
                <a:cubicBezTo>
                  <a:pt x="9973082" y="3430957"/>
                  <a:pt x="9973082" y="3430957"/>
                  <a:pt x="9966629" y="3398771"/>
                </a:cubicBezTo>
                <a:cubicBezTo>
                  <a:pt x="9966629" y="3398771"/>
                  <a:pt x="9966629" y="3398771"/>
                  <a:pt x="10022560" y="3514638"/>
                </a:cubicBezTo>
                <a:cubicBezTo>
                  <a:pt x="10031165" y="3536096"/>
                  <a:pt x="10039770" y="3555408"/>
                  <a:pt x="10048375" y="3576868"/>
                </a:cubicBezTo>
                <a:cubicBezTo>
                  <a:pt x="10048375" y="3576868"/>
                  <a:pt x="10048375" y="3576868"/>
                  <a:pt x="10054828" y="3574723"/>
                </a:cubicBezTo>
                <a:cubicBezTo>
                  <a:pt x="10059131" y="3583300"/>
                  <a:pt x="10063433" y="3589745"/>
                  <a:pt x="10067736" y="3598326"/>
                </a:cubicBezTo>
                <a:cubicBezTo>
                  <a:pt x="10067736" y="3598326"/>
                  <a:pt x="10067736" y="3598326"/>
                  <a:pt x="10095701" y="3664840"/>
                </a:cubicBezTo>
                <a:cubicBezTo>
                  <a:pt x="10089248" y="3658401"/>
                  <a:pt x="10080643" y="3643382"/>
                  <a:pt x="10074189" y="3628366"/>
                </a:cubicBezTo>
                <a:cubicBezTo>
                  <a:pt x="10080643" y="3647676"/>
                  <a:pt x="10091399" y="3666985"/>
                  <a:pt x="10097853" y="3684148"/>
                </a:cubicBezTo>
                <a:cubicBezTo>
                  <a:pt x="10097853" y="3684148"/>
                  <a:pt x="10097853" y="3684148"/>
                  <a:pt x="10117213" y="3714192"/>
                </a:cubicBezTo>
                <a:cubicBezTo>
                  <a:pt x="10125818" y="3729213"/>
                  <a:pt x="10134425" y="3744230"/>
                  <a:pt x="10140877" y="3759251"/>
                </a:cubicBezTo>
                <a:cubicBezTo>
                  <a:pt x="10125818" y="3722772"/>
                  <a:pt x="10108609" y="3684148"/>
                  <a:pt x="10095701" y="3649820"/>
                </a:cubicBezTo>
                <a:cubicBezTo>
                  <a:pt x="10078492" y="3600468"/>
                  <a:pt x="10059131" y="3553263"/>
                  <a:pt x="10035467" y="3506055"/>
                </a:cubicBezTo>
                <a:cubicBezTo>
                  <a:pt x="10011804" y="3456707"/>
                  <a:pt x="9985990" y="3405214"/>
                  <a:pt x="9962326" y="3355863"/>
                </a:cubicBezTo>
                <a:cubicBezTo>
                  <a:pt x="9962326" y="3355863"/>
                  <a:pt x="9962326" y="3355863"/>
                  <a:pt x="9880580" y="3209950"/>
                </a:cubicBezTo>
                <a:cubicBezTo>
                  <a:pt x="9854766" y="3160604"/>
                  <a:pt x="9824649" y="3113396"/>
                  <a:pt x="9794532" y="3066189"/>
                </a:cubicBezTo>
                <a:cubicBezTo>
                  <a:pt x="9764415" y="3019053"/>
                  <a:pt x="9734298" y="2971848"/>
                  <a:pt x="9706332" y="2924638"/>
                </a:cubicBezTo>
                <a:cubicBezTo>
                  <a:pt x="9697727" y="2907474"/>
                  <a:pt x="9659005" y="2849543"/>
                  <a:pt x="9699878" y="2898892"/>
                </a:cubicBezTo>
                <a:cubicBezTo>
                  <a:pt x="9779473" y="3004042"/>
                  <a:pt x="9861219" y="3141295"/>
                  <a:pt x="9932209" y="3272172"/>
                </a:cubicBezTo>
                <a:cubicBezTo>
                  <a:pt x="9938663" y="3282900"/>
                  <a:pt x="9945117" y="3293631"/>
                  <a:pt x="9949419" y="3306508"/>
                </a:cubicBezTo>
                <a:cubicBezTo>
                  <a:pt x="9966629" y="3332258"/>
                  <a:pt x="9979536" y="3362297"/>
                  <a:pt x="9992443" y="3388044"/>
                </a:cubicBezTo>
                <a:cubicBezTo>
                  <a:pt x="9998897" y="3405214"/>
                  <a:pt x="10009653" y="3420230"/>
                  <a:pt x="10016106" y="3435246"/>
                </a:cubicBezTo>
                <a:cubicBezTo>
                  <a:pt x="10003199" y="3405214"/>
                  <a:pt x="9988141" y="3375172"/>
                  <a:pt x="9981687" y="3351572"/>
                </a:cubicBezTo>
                <a:cubicBezTo>
                  <a:pt x="9981687" y="3351572"/>
                  <a:pt x="9981687" y="3351572"/>
                  <a:pt x="9940814" y="3272172"/>
                </a:cubicBezTo>
                <a:cubicBezTo>
                  <a:pt x="9899941" y="3205658"/>
                  <a:pt x="9867673" y="3136997"/>
                  <a:pt x="9831102" y="3074774"/>
                </a:cubicBezTo>
                <a:cubicBezTo>
                  <a:pt x="9869824" y="3130562"/>
                  <a:pt x="9902092" y="3192782"/>
                  <a:pt x="9936512" y="3252864"/>
                </a:cubicBezTo>
                <a:cubicBezTo>
                  <a:pt x="9936512" y="3252864"/>
                  <a:pt x="9936512" y="3252864"/>
                  <a:pt x="9985990" y="3345127"/>
                </a:cubicBezTo>
                <a:cubicBezTo>
                  <a:pt x="10001048" y="3377315"/>
                  <a:pt x="10016106" y="3407357"/>
                  <a:pt x="10031165" y="3439541"/>
                </a:cubicBezTo>
                <a:cubicBezTo>
                  <a:pt x="10031165" y="3439541"/>
                  <a:pt x="10031165" y="3439541"/>
                  <a:pt x="10087096" y="3553263"/>
                </a:cubicBezTo>
                <a:cubicBezTo>
                  <a:pt x="10095701" y="3572572"/>
                  <a:pt x="10104306" y="3591892"/>
                  <a:pt x="10112911" y="3611196"/>
                </a:cubicBezTo>
                <a:cubicBezTo>
                  <a:pt x="10132273" y="3649820"/>
                  <a:pt x="10151633" y="3697022"/>
                  <a:pt x="10173145" y="3742088"/>
                </a:cubicBezTo>
                <a:cubicBezTo>
                  <a:pt x="10181749" y="3763540"/>
                  <a:pt x="10190357" y="3787145"/>
                  <a:pt x="10196809" y="3808598"/>
                </a:cubicBezTo>
                <a:cubicBezTo>
                  <a:pt x="10198961" y="3819329"/>
                  <a:pt x="10201113" y="3827909"/>
                  <a:pt x="10201113" y="3830060"/>
                </a:cubicBezTo>
                <a:cubicBezTo>
                  <a:pt x="10214017" y="3860098"/>
                  <a:pt x="10224773" y="3890137"/>
                  <a:pt x="10237681" y="3922322"/>
                </a:cubicBezTo>
                <a:cubicBezTo>
                  <a:pt x="10216169" y="3860098"/>
                  <a:pt x="10196809" y="3804304"/>
                  <a:pt x="10198961" y="3784997"/>
                </a:cubicBezTo>
                <a:cubicBezTo>
                  <a:pt x="10198961" y="3784997"/>
                  <a:pt x="10201113" y="3784997"/>
                  <a:pt x="10201113" y="3787145"/>
                </a:cubicBezTo>
                <a:cubicBezTo>
                  <a:pt x="10201113" y="3784997"/>
                  <a:pt x="10201113" y="3782851"/>
                  <a:pt x="10201113" y="3778561"/>
                </a:cubicBezTo>
                <a:cubicBezTo>
                  <a:pt x="10190357" y="3752814"/>
                  <a:pt x="10179601" y="3727064"/>
                  <a:pt x="10168845" y="3703458"/>
                </a:cubicBezTo>
                <a:cubicBezTo>
                  <a:pt x="10164541" y="3692730"/>
                  <a:pt x="10158085" y="3679858"/>
                  <a:pt x="10151633" y="3671274"/>
                </a:cubicBezTo>
                <a:cubicBezTo>
                  <a:pt x="10132273" y="3628366"/>
                  <a:pt x="10112911" y="3581160"/>
                  <a:pt x="10091399" y="3538245"/>
                </a:cubicBezTo>
                <a:cubicBezTo>
                  <a:pt x="10067736" y="3491035"/>
                  <a:pt x="10041921" y="3445979"/>
                  <a:pt x="10016106" y="3394482"/>
                </a:cubicBezTo>
                <a:cubicBezTo>
                  <a:pt x="9981687" y="3319383"/>
                  <a:pt x="9936512" y="3244282"/>
                  <a:pt x="9895639" y="3173473"/>
                </a:cubicBezTo>
                <a:cubicBezTo>
                  <a:pt x="9848312" y="3089792"/>
                  <a:pt x="9794532" y="3016910"/>
                  <a:pt x="9745054" y="2933221"/>
                </a:cubicBezTo>
                <a:cubicBezTo>
                  <a:pt x="9710634" y="2881727"/>
                  <a:pt x="9676215" y="2830231"/>
                  <a:pt x="9641796" y="2780882"/>
                </a:cubicBezTo>
                <a:cubicBezTo>
                  <a:pt x="9639644" y="2776590"/>
                  <a:pt x="9637493" y="2774445"/>
                  <a:pt x="9635342" y="2770150"/>
                </a:cubicBezTo>
                <a:cubicBezTo>
                  <a:pt x="9605225" y="2727238"/>
                  <a:pt x="9572957" y="2684321"/>
                  <a:pt x="9538538" y="2641415"/>
                </a:cubicBezTo>
                <a:cubicBezTo>
                  <a:pt x="9532084" y="2632830"/>
                  <a:pt x="9525630" y="2624244"/>
                  <a:pt x="9519177" y="2613517"/>
                </a:cubicBezTo>
                <a:cubicBezTo>
                  <a:pt x="9506269" y="2598499"/>
                  <a:pt x="9493362" y="2581328"/>
                  <a:pt x="9478304" y="2564160"/>
                </a:cubicBezTo>
                <a:cubicBezTo>
                  <a:pt x="9471850" y="2553433"/>
                  <a:pt x="9467548" y="2549144"/>
                  <a:pt x="9465396" y="2542705"/>
                </a:cubicBezTo>
                <a:cubicBezTo>
                  <a:pt x="9450338" y="2527687"/>
                  <a:pt x="9430977" y="2506230"/>
                  <a:pt x="9418070" y="2491211"/>
                </a:cubicBezTo>
                <a:cubicBezTo>
                  <a:pt x="9418070" y="2491211"/>
                  <a:pt x="9418070" y="2491211"/>
                  <a:pt x="9357836" y="2422556"/>
                </a:cubicBezTo>
                <a:cubicBezTo>
                  <a:pt x="9245973" y="2295970"/>
                  <a:pt x="9127656" y="2169343"/>
                  <a:pt x="9002886" y="2055640"/>
                </a:cubicBezTo>
                <a:cubicBezTo>
                  <a:pt x="8977071" y="2032031"/>
                  <a:pt x="8951257" y="2006277"/>
                  <a:pt x="8934047" y="1986969"/>
                </a:cubicBezTo>
                <a:cubicBezTo>
                  <a:pt x="8781311" y="1836770"/>
                  <a:pt x="8598458" y="1693018"/>
                  <a:pt x="8411302" y="1564258"/>
                </a:cubicBezTo>
                <a:cubicBezTo>
                  <a:pt x="8434966" y="1568543"/>
                  <a:pt x="8488746" y="1613602"/>
                  <a:pt x="8527468" y="1639359"/>
                </a:cubicBezTo>
                <a:cubicBezTo>
                  <a:pt x="8572644" y="1671555"/>
                  <a:pt x="8619970" y="1703746"/>
                  <a:pt x="8662994" y="1740218"/>
                </a:cubicBezTo>
                <a:cubicBezTo>
                  <a:pt x="8662994" y="1740218"/>
                  <a:pt x="8662994" y="1740218"/>
                  <a:pt x="8665146" y="1740218"/>
                </a:cubicBezTo>
                <a:cubicBezTo>
                  <a:pt x="8669448" y="1742364"/>
                  <a:pt x="8671599" y="1744511"/>
                  <a:pt x="8675902" y="1748800"/>
                </a:cubicBezTo>
                <a:cubicBezTo>
                  <a:pt x="8725379" y="1787424"/>
                  <a:pt x="8777009" y="1826044"/>
                  <a:pt x="8826486" y="1868957"/>
                </a:cubicBezTo>
                <a:cubicBezTo>
                  <a:pt x="8826486" y="1868957"/>
                  <a:pt x="8826486" y="1868957"/>
                  <a:pt x="8970618" y="1995550"/>
                </a:cubicBezTo>
                <a:cubicBezTo>
                  <a:pt x="8987827" y="2006277"/>
                  <a:pt x="9005037" y="2021297"/>
                  <a:pt x="9024398" y="2038469"/>
                </a:cubicBezTo>
                <a:cubicBezTo>
                  <a:pt x="9024398" y="2038469"/>
                  <a:pt x="9024398" y="2038469"/>
                  <a:pt x="9024398" y="2036322"/>
                </a:cubicBezTo>
                <a:cubicBezTo>
                  <a:pt x="9024398" y="2036322"/>
                  <a:pt x="9024398" y="2036322"/>
                  <a:pt x="9052364" y="2064216"/>
                </a:cubicBezTo>
                <a:cubicBezTo>
                  <a:pt x="9052364" y="2064216"/>
                  <a:pt x="9052364" y="2064216"/>
                  <a:pt x="9136261" y="2145747"/>
                </a:cubicBezTo>
                <a:cubicBezTo>
                  <a:pt x="9142715" y="2150038"/>
                  <a:pt x="9147017" y="2158617"/>
                  <a:pt x="9153471" y="2162910"/>
                </a:cubicBezTo>
                <a:cubicBezTo>
                  <a:pt x="9153471" y="2162910"/>
                  <a:pt x="9153471" y="2162910"/>
                  <a:pt x="9155622" y="2165054"/>
                </a:cubicBezTo>
                <a:cubicBezTo>
                  <a:pt x="9159924" y="2169343"/>
                  <a:pt x="9166378" y="2173635"/>
                  <a:pt x="9170680" y="2180074"/>
                </a:cubicBezTo>
                <a:cubicBezTo>
                  <a:pt x="9187890" y="2199389"/>
                  <a:pt x="9207251" y="2218706"/>
                  <a:pt x="9224461" y="2235875"/>
                </a:cubicBezTo>
                <a:cubicBezTo>
                  <a:pt x="9252426" y="2263778"/>
                  <a:pt x="9278241" y="2291682"/>
                  <a:pt x="9306207" y="2319574"/>
                </a:cubicBezTo>
                <a:cubicBezTo>
                  <a:pt x="9310509" y="2326005"/>
                  <a:pt x="9314811" y="2330295"/>
                  <a:pt x="9321265" y="2334585"/>
                </a:cubicBezTo>
                <a:cubicBezTo>
                  <a:pt x="9306207" y="2319574"/>
                  <a:pt x="9288997" y="2304556"/>
                  <a:pt x="9276090" y="2285241"/>
                </a:cubicBezTo>
                <a:cubicBezTo>
                  <a:pt x="9254578" y="2261631"/>
                  <a:pt x="9226612" y="2233728"/>
                  <a:pt x="9213705" y="2214411"/>
                </a:cubicBezTo>
                <a:cubicBezTo>
                  <a:pt x="9213705" y="2214411"/>
                  <a:pt x="9213705" y="2214411"/>
                  <a:pt x="9273938" y="2276655"/>
                </a:cubicBezTo>
                <a:cubicBezTo>
                  <a:pt x="9293299" y="2300263"/>
                  <a:pt x="9336324" y="2341029"/>
                  <a:pt x="9336324" y="2351750"/>
                </a:cubicBezTo>
                <a:cubicBezTo>
                  <a:pt x="9332021" y="2347458"/>
                  <a:pt x="9327719" y="2343170"/>
                  <a:pt x="9323416" y="2336728"/>
                </a:cubicBezTo>
                <a:cubicBezTo>
                  <a:pt x="9364289" y="2386078"/>
                  <a:pt x="9405162" y="2435426"/>
                  <a:pt x="9446035" y="2482629"/>
                </a:cubicBezTo>
                <a:cubicBezTo>
                  <a:pt x="9467548" y="2504086"/>
                  <a:pt x="9484757" y="2529835"/>
                  <a:pt x="9501967" y="2551288"/>
                </a:cubicBezTo>
                <a:cubicBezTo>
                  <a:pt x="9512723" y="2566307"/>
                  <a:pt x="9525630" y="2581328"/>
                  <a:pt x="9538538" y="2598499"/>
                </a:cubicBezTo>
                <a:cubicBezTo>
                  <a:pt x="9581562" y="2654286"/>
                  <a:pt x="9626737" y="2712218"/>
                  <a:pt x="9665459" y="2772297"/>
                </a:cubicBezTo>
                <a:cubicBezTo>
                  <a:pt x="9706332" y="2830231"/>
                  <a:pt x="9749356" y="2890310"/>
                  <a:pt x="9785927" y="2950387"/>
                </a:cubicBezTo>
                <a:cubicBezTo>
                  <a:pt x="9785927" y="2950387"/>
                  <a:pt x="9785927" y="2950387"/>
                  <a:pt x="9867673" y="3081207"/>
                </a:cubicBezTo>
                <a:cubicBezTo>
                  <a:pt x="9915000" y="3152019"/>
                  <a:pt x="9953721" y="3229263"/>
                  <a:pt x="9996746" y="3304362"/>
                </a:cubicBezTo>
                <a:cubicBezTo>
                  <a:pt x="10037619" y="3381607"/>
                  <a:pt x="10072038" y="3461000"/>
                  <a:pt x="10110760" y="3538245"/>
                </a:cubicBezTo>
                <a:cubicBezTo>
                  <a:pt x="10123667" y="3574723"/>
                  <a:pt x="10162389" y="3647676"/>
                  <a:pt x="10168845" y="3682004"/>
                </a:cubicBezTo>
                <a:cubicBezTo>
                  <a:pt x="10175297" y="3692730"/>
                  <a:pt x="10179601" y="3703458"/>
                  <a:pt x="10181749" y="3714192"/>
                </a:cubicBezTo>
                <a:cubicBezTo>
                  <a:pt x="10183901" y="3718483"/>
                  <a:pt x="10183901" y="3720627"/>
                  <a:pt x="10183901" y="3722772"/>
                </a:cubicBezTo>
                <a:cubicBezTo>
                  <a:pt x="10188205" y="3735651"/>
                  <a:pt x="10192505" y="3746379"/>
                  <a:pt x="10198961" y="3759251"/>
                </a:cubicBezTo>
                <a:cubicBezTo>
                  <a:pt x="10209717" y="3778561"/>
                  <a:pt x="10220473" y="3800018"/>
                  <a:pt x="10229077" y="3823620"/>
                </a:cubicBezTo>
                <a:cubicBezTo>
                  <a:pt x="10220473" y="3797870"/>
                  <a:pt x="10211869" y="3774265"/>
                  <a:pt x="10203261" y="3748525"/>
                </a:cubicBezTo>
                <a:cubicBezTo>
                  <a:pt x="10190357" y="3707753"/>
                  <a:pt x="10164541" y="3662693"/>
                  <a:pt x="10155937" y="3624072"/>
                </a:cubicBezTo>
                <a:cubicBezTo>
                  <a:pt x="10138725" y="3574723"/>
                  <a:pt x="10121516" y="3525366"/>
                  <a:pt x="10100004" y="3476020"/>
                </a:cubicBezTo>
                <a:cubicBezTo>
                  <a:pt x="10074189" y="3424523"/>
                  <a:pt x="10050526" y="3375172"/>
                  <a:pt x="10024711" y="3323676"/>
                </a:cubicBezTo>
                <a:cubicBezTo>
                  <a:pt x="10024711" y="3323676"/>
                  <a:pt x="10024711" y="3323676"/>
                  <a:pt x="9938663" y="3177766"/>
                </a:cubicBezTo>
                <a:cubicBezTo>
                  <a:pt x="9910697" y="3128419"/>
                  <a:pt x="9880580" y="3079066"/>
                  <a:pt x="9850463" y="3034080"/>
                </a:cubicBezTo>
                <a:cubicBezTo>
                  <a:pt x="9820346" y="2984725"/>
                  <a:pt x="9790229" y="2937513"/>
                  <a:pt x="9760112" y="2888165"/>
                </a:cubicBezTo>
                <a:cubicBezTo>
                  <a:pt x="9755810" y="2870998"/>
                  <a:pt x="9723542" y="2819503"/>
                  <a:pt x="9753659" y="2847398"/>
                </a:cubicBezTo>
                <a:cubicBezTo>
                  <a:pt x="9747205" y="2840962"/>
                  <a:pt x="9742903" y="2832378"/>
                  <a:pt x="9738600" y="2823796"/>
                </a:cubicBezTo>
                <a:cubicBezTo>
                  <a:pt x="9725693" y="2789468"/>
                  <a:pt x="9745054" y="2804484"/>
                  <a:pt x="9798834" y="2879582"/>
                </a:cubicBezTo>
                <a:cubicBezTo>
                  <a:pt x="9813893" y="2901037"/>
                  <a:pt x="9826800" y="2920347"/>
                  <a:pt x="9839707" y="2941804"/>
                </a:cubicBezTo>
                <a:cubicBezTo>
                  <a:pt x="9882731" y="3014765"/>
                  <a:pt x="9932209" y="3085501"/>
                  <a:pt x="9966629" y="3160604"/>
                </a:cubicBezTo>
                <a:cubicBezTo>
                  <a:pt x="9966629" y="3160604"/>
                  <a:pt x="9966629" y="3160604"/>
                  <a:pt x="9970931" y="3164894"/>
                </a:cubicBezTo>
                <a:cubicBezTo>
                  <a:pt x="9975233" y="3175619"/>
                  <a:pt x="9981687" y="3186349"/>
                  <a:pt x="9985990" y="3197075"/>
                </a:cubicBezTo>
                <a:cubicBezTo>
                  <a:pt x="9990292" y="3199222"/>
                  <a:pt x="9992443" y="3203511"/>
                  <a:pt x="9994594" y="3207805"/>
                </a:cubicBezTo>
                <a:cubicBezTo>
                  <a:pt x="9994594" y="3207805"/>
                  <a:pt x="9994594" y="3207805"/>
                  <a:pt x="9998897" y="3214243"/>
                </a:cubicBezTo>
                <a:cubicBezTo>
                  <a:pt x="10022560" y="3248573"/>
                  <a:pt x="10050526" y="3300069"/>
                  <a:pt x="10074189" y="3349421"/>
                </a:cubicBezTo>
                <a:cubicBezTo>
                  <a:pt x="10069887" y="3336548"/>
                  <a:pt x="10065584" y="3321530"/>
                  <a:pt x="10063433" y="3308653"/>
                </a:cubicBezTo>
                <a:cubicBezTo>
                  <a:pt x="10063433" y="3308653"/>
                  <a:pt x="10063433" y="3308653"/>
                  <a:pt x="10033316" y="3255011"/>
                </a:cubicBezTo>
                <a:cubicBezTo>
                  <a:pt x="10033316" y="3255011"/>
                  <a:pt x="10033316" y="3255011"/>
                  <a:pt x="10033316" y="3252864"/>
                </a:cubicBezTo>
                <a:cubicBezTo>
                  <a:pt x="10035467" y="3259301"/>
                  <a:pt x="10013955" y="3224972"/>
                  <a:pt x="10013955" y="3227116"/>
                </a:cubicBezTo>
                <a:cubicBezTo>
                  <a:pt x="9973082" y="3152019"/>
                  <a:pt x="9932209" y="3076918"/>
                  <a:pt x="9887034" y="3006183"/>
                </a:cubicBezTo>
                <a:cubicBezTo>
                  <a:pt x="9880580" y="2995452"/>
                  <a:pt x="9876278" y="2989018"/>
                  <a:pt x="9876278" y="2984725"/>
                </a:cubicBezTo>
                <a:cubicBezTo>
                  <a:pt x="9876278" y="2984725"/>
                  <a:pt x="9876278" y="2986873"/>
                  <a:pt x="9876278" y="2986873"/>
                </a:cubicBezTo>
                <a:cubicBezTo>
                  <a:pt x="9850463" y="2946096"/>
                  <a:pt x="9824649" y="2905329"/>
                  <a:pt x="9800985" y="2864562"/>
                </a:cubicBezTo>
                <a:cubicBezTo>
                  <a:pt x="9800985" y="2862417"/>
                  <a:pt x="9798834" y="2862417"/>
                  <a:pt x="9796683" y="2858126"/>
                </a:cubicBezTo>
                <a:cubicBezTo>
                  <a:pt x="9764415" y="2817360"/>
                  <a:pt x="9734298" y="2768006"/>
                  <a:pt x="9704181" y="2729384"/>
                </a:cubicBezTo>
                <a:cubicBezTo>
                  <a:pt x="9678366" y="2692907"/>
                  <a:pt x="9667610" y="2671450"/>
                  <a:pt x="9674064" y="2673593"/>
                </a:cubicBezTo>
                <a:cubicBezTo>
                  <a:pt x="9674064" y="2673593"/>
                  <a:pt x="9674064" y="2673593"/>
                  <a:pt x="9747205" y="2778735"/>
                </a:cubicBezTo>
                <a:cubicBezTo>
                  <a:pt x="9747205" y="2778735"/>
                  <a:pt x="9747205" y="2778735"/>
                  <a:pt x="9803137" y="2862417"/>
                </a:cubicBezTo>
                <a:cubicBezTo>
                  <a:pt x="9833254" y="2907474"/>
                  <a:pt x="9861219" y="2954677"/>
                  <a:pt x="9889185" y="2999745"/>
                </a:cubicBezTo>
                <a:cubicBezTo>
                  <a:pt x="9936512" y="3074774"/>
                  <a:pt x="9981687" y="3154166"/>
                  <a:pt x="10022560" y="3229263"/>
                </a:cubicBezTo>
                <a:cubicBezTo>
                  <a:pt x="10029014" y="3244282"/>
                  <a:pt x="10031165" y="3248573"/>
                  <a:pt x="10033316" y="3250718"/>
                </a:cubicBezTo>
                <a:cubicBezTo>
                  <a:pt x="10031165" y="3248573"/>
                  <a:pt x="10029014" y="3242137"/>
                  <a:pt x="10022560" y="3229263"/>
                </a:cubicBezTo>
                <a:cubicBezTo>
                  <a:pt x="10007502" y="3203511"/>
                  <a:pt x="9994594" y="3177766"/>
                  <a:pt x="9979536" y="3152019"/>
                </a:cubicBezTo>
                <a:cubicBezTo>
                  <a:pt x="9955873" y="3109108"/>
                  <a:pt x="9936512" y="3068333"/>
                  <a:pt x="9912848" y="3025496"/>
                </a:cubicBezTo>
                <a:cubicBezTo>
                  <a:pt x="9958024" y="3079066"/>
                  <a:pt x="9990292" y="3143435"/>
                  <a:pt x="10024711" y="3205658"/>
                </a:cubicBezTo>
                <a:cubicBezTo>
                  <a:pt x="10024711" y="3205658"/>
                  <a:pt x="10024711" y="3205658"/>
                  <a:pt x="10074189" y="3300069"/>
                </a:cubicBezTo>
                <a:cubicBezTo>
                  <a:pt x="10089248" y="3332258"/>
                  <a:pt x="10106457" y="3364438"/>
                  <a:pt x="10121516" y="3396629"/>
                </a:cubicBezTo>
                <a:cubicBezTo>
                  <a:pt x="10121516" y="3396629"/>
                  <a:pt x="10121516" y="3396629"/>
                  <a:pt x="10177449" y="3512490"/>
                </a:cubicBezTo>
                <a:cubicBezTo>
                  <a:pt x="10188205" y="3531806"/>
                  <a:pt x="10194657" y="3551118"/>
                  <a:pt x="10205413" y="3572572"/>
                </a:cubicBezTo>
                <a:cubicBezTo>
                  <a:pt x="10229077" y="3606905"/>
                  <a:pt x="10248437" y="3656255"/>
                  <a:pt x="10269949" y="3703458"/>
                </a:cubicBezTo>
                <a:cubicBezTo>
                  <a:pt x="10278553" y="3724920"/>
                  <a:pt x="10287161" y="3748525"/>
                  <a:pt x="10291461" y="3769975"/>
                </a:cubicBezTo>
                <a:cubicBezTo>
                  <a:pt x="10295765" y="3782851"/>
                  <a:pt x="10295765" y="3793580"/>
                  <a:pt x="10291461" y="3795725"/>
                </a:cubicBezTo>
                <a:cubicBezTo>
                  <a:pt x="10291461" y="3795725"/>
                  <a:pt x="10289309" y="3793580"/>
                  <a:pt x="10289309" y="3793580"/>
                </a:cubicBezTo>
                <a:cubicBezTo>
                  <a:pt x="10312973" y="3836496"/>
                  <a:pt x="10334485" y="3887990"/>
                  <a:pt x="10349545" y="3945923"/>
                </a:cubicBezTo>
                <a:cubicBezTo>
                  <a:pt x="10347393" y="3948069"/>
                  <a:pt x="10345241" y="3952359"/>
                  <a:pt x="10345241" y="3958796"/>
                </a:cubicBezTo>
                <a:cubicBezTo>
                  <a:pt x="10347393" y="3963088"/>
                  <a:pt x="10349545" y="3967380"/>
                  <a:pt x="10351697" y="3969525"/>
                </a:cubicBezTo>
                <a:cubicBezTo>
                  <a:pt x="10355997" y="3980253"/>
                  <a:pt x="10360301" y="3990982"/>
                  <a:pt x="10364605" y="4001709"/>
                </a:cubicBezTo>
                <a:lnTo>
                  <a:pt x="10389925" y="4068363"/>
                </a:lnTo>
                <a:lnTo>
                  <a:pt x="10365969" y="3997506"/>
                </a:lnTo>
                <a:cubicBezTo>
                  <a:pt x="10344469" y="3907350"/>
                  <a:pt x="10284273" y="3782854"/>
                  <a:pt x="10305773" y="3742068"/>
                </a:cubicBezTo>
                <a:cubicBezTo>
                  <a:pt x="10325121" y="3793584"/>
                  <a:pt x="10340169" y="3849394"/>
                  <a:pt x="10365969" y="3890178"/>
                </a:cubicBezTo>
                <a:cubicBezTo>
                  <a:pt x="10365969" y="3890178"/>
                  <a:pt x="10365969" y="3890178"/>
                  <a:pt x="10338021" y="3802171"/>
                </a:cubicBezTo>
                <a:cubicBezTo>
                  <a:pt x="10320821" y="3752802"/>
                  <a:pt x="10299321" y="3705576"/>
                  <a:pt x="10279973" y="3656206"/>
                </a:cubicBezTo>
                <a:cubicBezTo>
                  <a:pt x="10273525" y="3647621"/>
                  <a:pt x="10264925" y="3634742"/>
                  <a:pt x="10258477" y="3624010"/>
                </a:cubicBezTo>
                <a:cubicBezTo>
                  <a:pt x="10236977" y="3583228"/>
                  <a:pt x="10217629" y="3533854"/>
                  <a:pt x="10196129" y="3490923"/>
                </a:cubicBezTo>
                <a:cubicBezTo>
                  <a:pt x="10166029" y="3443700"/>
                  <a:pt x="10138081" y="3398622"/>
                  <a:pt x="10110133" y="3344960"/>
                </a:cubicBezTo>
                <a:cubicBezTo>
                  <a:pt x="10073585" y="3269832"/>
                  <a:pt x="10030588" y="3192555"/>
                  <a:pt x="9985440" y="3121720"/>
                </a:cubicBezTo>
                <a:cubicBezTo>
                  <a:pt x="9938143" y="3038016"/>
                  <a:pt x="9877946" y="2965034"/>
                  <a:pt x="9828499" y="2879172"/>
                </a:cubicBezTo>
                <a:cubicBezTo>
                  <a:pt x="9755403" y="2769698"/>
                  <a:pt x="9684457" y="2658080"/>
                  <a:pt x="9600612" y="2555044"/>
                </a:cubicBezTo>
                <a:cubicBezTo>
                  <a:pt x="9585562" y="2540019"/>
                  <a:pt x="9570513" y="2522847"/>
                  <a:pt x="9555464" y="2503529"/>
                </a:cubicBezTo>
                <a:cubicBezTo>
                  <a:pt x="9546864" y="2492795"/>
                  <a:pt x="9544715" y="2486357"/>
                  <a:pt x="9542565" y="2482064"/>
                </a:cubicBezTo>
                <a:cubicBezTo>
                  <a:pt x="9527516" y="2464890"/>
                  <a:pt x="9508167" y="2443426"/>
                  <a:pt x="9490968" y="2428401"/>
                </a:cubicBezTo>
                <a:cubicBezTo>
                  <a:pt x="9490968" y="2428401"/>
                  <a:pt x="9490968" y="2428401"/>
                  <a:pt x="9430771" y="2359711"/>
                </a:cubicBezTo>
                <a:cubicBezTo>
                  <a:pt x="9314677" y="2233066"/>
                  <a:pt x="9198584" y="2099979"/>
                  <a:pt x="9065291" y="1988361"/>
                </a:cubicBezTo>
                <a:cubicBezTo>
                  <a:pt x="9039493" y="1966896"/>
                  <a:pt x="9013694" y="1936843"/>
                  <a:pt x="8998645" y="1915379"/>
                </a:cubicBezTo>
                <a:cubicBezTo>
                  <a:pt x="8850303" y="1752243"/>
                  <a:pt x="8663264" y="1606275"/>
                  <a:pt x="8474074" y="1468900"/>
                </a:cubicBezTo>
                <a:cubicBezTo>
                  <a:pt x="8506322" y="1466754"/>
                  <a:pt x="8555769" y="1516122"/>
                  <a:pt x="8596617" y="1544029"/>
                </a:cubicBezTo>
                <a:cubicBezTo>
                  <a:pt x="8641765" y="1574077"/>
                  <a:pt x="8691212" y="1610570"/>
                  <a:pt x="8734210" y="1647062"/>
                </a:cubicBezTo>
                <a:cubicBezTo>
                  <a:pt x="8736359" y="1644914"/>
                  <a:pt x="8736359" y="1644914"/>
                  <a:pt x="8738509" y="1647062"/>
                </a:cubicBezTo>
                <a:cubicBezTo>
                  <a:pt x="8740659" y="1649208"/>
                  <a:pt x="8744959" y="1651354"/>
                  <a:pt x="8749259" y="1653501"/>
                </a:cubicBezTo>
                <a:cubicBezTo>
                  <a:pt x="8800856" y="1694287"/>
                  <a:pt x="8852453" y="1732924"/>
                  <a:pt x="8901900" y="1775855"/>
                </a:cubicBezTo>
                <a:cubicBezTo>
                  <a:pt x="8901900" y="1775855"/>
                  <a:pt x="8901900" y="1775855"/>
                  <a:pt x="9052392" y="1906792"/>
                </a:cubicBezTo>
                <a:cubicBezTo>
                  <a:pt x="9076041" y="1919672"/>
                  <a:pt x="9099689" y="1941137"/>
                  <a:pt x="9127638" y="1966896"/>
                </a:cubicBezTo>
                <a:cubicBezTo>
                  <a:pt x="9127638" y="1966896"/>
                  <a:pt x="9127638" y="1966896"/>
                  <a:pt x="9243731" y="2076368"/>
                </a:cubicBezTo>
                <a:cubicBezTo>
                  <a:pt x="9297478" y="2136471"/>
                  <a:pt x="9353375" y="2185841"/>
                  <a:pt x="9407122" y="2239506"/>
                </a:cubicBezTo>
                <a:cubicBezTo>
                  <a:pt x="9456570" y="2291024"/>
                  <a:pt x="9499567" y="2346834"/>
                  <a:pt x="9546864" y="2400496"/>
                </a:cubicBezTo>
                <a:cubicBezTo>
                  <a:pt x="9568363" y="2424108"/>
                  <a:pt x="9585562" y="2447719"/>
                  <a:pt x="9602762" y="2471330"/>
                </a:cubicBezTo>
                <a:cubicBezTo>
                  <a:pt x="9615661" y="2486357"/>
                  <a:pt x="9628560" y="2501382"/>
                  <a:pt x="9641459" y="2516407"/>
                </a:cubicBezTo>
                <a:cubicBezTo>
                  <a:pt x="9686607" y="2574364"/>
                  <a:pt x="9731754" y="2634467"/>
                  <a:pt x="9772602" y="2696716"/>
                </a:cubicBezTo>
                <a:cubicBezTo>
                  <a:pt x="9813450" y="2758966"/>
                  <a:pt x="9856447" y="2816923"/>
                  <a:pt x="9897295" y="2879172"/>
                </a:cubicBezTo>
                <a:cubicBezTo>
                  <a:pt x="9897295" y="2879172"/>
                  <a:pt x="9897295" y="2879172"/>
                  <a:pt x="9981140" y="3014404"/>
                </a:cubicBezTo>
                <a:cubicBezTo>
                  <a:pt x="10032738" y="3085229"/>
                  <a:pt x="10073585" y="3164651"/>
                  <a:pt x="10116583" y="3241927"/>
                </a:cubicBezTo>
                <a:cubicBezTo>
                  <a:pt x="10155281" y="3321349"/>
                  <a:pt x="10191829" y="3402915"/>
                  <a:pt x="10232677" y="3480193"/>
                </a:cubicBezTo>
                <a:cubicBezTo>
                  <a:pt x="10241277" y="3520977"/>
                  <a:pt x="10288573" y="3593958"/>
                  <a:pt x="10288573" y="3630448"/>
                </a:cubicBezTo>
                <a:cubicBezTo>
                  <a:pt x="10292873" y="3643328"/>
                  <a:pt x="10297173" y="3656206"/>
                  <a:pt x="10301473" y="3666939"/>
                </a:cubicBezTo>
                <a:cubicBezTo>
                  <a:pt x="10301473" y="3671233"/>
                  <a:pt x="10301473" y="3673379"/>
                  <a:pt x="10299321" y="3675525"/>
                </a:cubicBezTo>
                <a:cubicBezTo>
                  <a:pt x="10307921" y="3694845"/>
                  <a:pt x="10318673" y="3714164"/>
                  <a:pt x="10325121" y="3733482"/>
                </a:cubicBezTo>
                <a:cubicBezTo>
                  <a:pt x="10331573" y="3744216"/>
                  <a:pt x="10338021" y="3754949"/>
                  <a:pt x="10340169" y="3767827"/>
                </a:cubicBezTo>
                <a:cubicBezTo>
                  <a:pt x="10342321" y="3774266"/>
                  <a:pt x="10342321" y="3778559"/>
                  <a:pt x="10342321" y="3782854"/>
                </a:cubicBezTo>
                <a:cubicBezTo>
                  <a:pt x="10372417" y="3862275"/>
                  <a:pt x="10402517" y="3937404"/>
                  <a:pt x="10426165" y="4016825"/>
                </a:cubicBezTo>
                <a:cubicBezTo>
                  <a:pt x="10441217" y="4055462"/>
                  <a:pt x="10456265" y="4096249"/>
                  <a:pt x="10469165" y="4134884"/>
                </a:cubicBezTo>
                <a:cubicBezTo>
                  <a:pt x="10467013" y="4126298"/>
                  <a:pt x="10464865" y="4117715"/>
                  <a:pt x="10462713" y="4111273"/>
                </a:cubicBezTo>
                <a:cubicBezTo>
                  <a:pt x="10462713" y="4111273"/>
                  <a:pt x="10462713" y="4111273"/>
                  <a:pt x="10469165" y="4106982"/>
                </a:cubicBezTo>
                <a:cubicBezTo>
                  <a:pt x="10469165" y="4106982"/>
                  <a:pt x="10469165" y="4106982"/>
                  <a:pt x="10471313" y="4109127"/>
                </a:cubicBezTo>
                <a:cubicBezTo>
                  <a:pt x="10471313" y="4109127"/>
                  <a:pt x="10473465" y="4106982"/>
                  <a:pt x="10475613" y="4109127"/>
                </a:cubicBezTo>
                <a:cubicBezTo>
                  <a:pt x="10475613" y="4109127"/>
                  <a:pt x="10475613" y="4109127"/>
                  <a:pt x="10494961" y="4164937"/>
                </a:cubicBezTo>
                <a:cubicBezTo>
                  <a:pt x="10475613" y="4164937"/>
                  <a:pt x="10458413" y="4167081"/>
                  <a:pt x="10439065" y="4167081"/>
                </a:cubicBezTo>
                <a:cubicBezTo>
                  <a:pt x="10434765" y="4145617"/>
                  <a:pt x="10439065" y="4143471"/>
                  <a:pt x="10443365" y="4145617"/>
                </a:cubicBezTo>
                <a:cubicBezTo>
                  <a:pt x="10436917" y="4126298"/>
                  <a:pt x="10430465" y="4104832"/>
                  <a:pt x="10426165" y="4085515"/>
                </a:cubicBezTo>
                <a:cubicBezTo>
                  <a:pt x="10430465" y="4109127"/>
                  <a:pt x="10432617" y="4130595"/>
                  <a:pt x="10426165" y="4137032"/>
                </a:cubicBezTo>
                <a:cubicBezTo>
                  <a:pt x="10420253" y="4132202"/>
                  <a:pt x="10414745" y="4124690"/>
                  <a:pt x="10409505" y="4115232"/>
                </a:cubicBezTo>
                <a:lnTo>
                  <a:pt x="10397117" y="4087680"/>
                </a:lnTo>
                <a:lnTo>
                  <a:pt x="10420533" y="4166938"/>
                </a:lnTo>
                <a:cubicBezTo>
                  <a:pt x="10401173" y="4166938"/>
                  <a:pt x="10383965" y="4169080"/>
                  <a:pt x="10364605" y="4169080"/>
                </a:cubicBezTo>
                <a:cubicBezTo>
                  <a:pt x="10392569" y="4237738"/>
                  <a:pt x="10407629" y="4310696"/>
                  <a:pt x="10431289" y="4398671"/>
                </a:cubicBezTo>
                <a:cubicBezTo>
                  <a:pt x="10405477" y="4336445"/>
                  <a:pt x="10394721" y="4287090"/>
                  <a:pt x="10379661" y="4239886"/>
                </a:cubicBezTo>
                <a:cubicBezTo>
                  <a:pt x="10373209" y="4216284"/>
                  <a:pt x="10366753" y="4192681"/>
                  <a:pt x="10358149" y="4169080"/>
                </a:cubicBezTo>
                <a:cubicBezTo>
                  <a:pt x="10351697" y="4169080"/>
                  <a:pt x="10345241" y="4169080"/>
                  <a:pt x="10338789" y="4169080"/>
                </a:cubicBezTo>
                <a:cubicBezTo>
                  <a:pt x="10343093" y="4186250"/>
                  <a:pt x="10349545" y="4201265"/>
                  <a:pt x="10355997" y="4218428"/>
                </a:cubicBezTo>
                <a:cubicBezTo>
                  <a:pt x="10355997" y="4218428"/>
                  <a:pt x="10355997" y="4218428"/>
                  <a:pt x="10420533" y="4426558"/>
                </a:cubicBezTo>
                <a:cubicBezTo>
                  <a:pt x="10437745" y="4499515"/>
                  <a:pt x="10435593" y="4499515"/>
                  <a:pt x="10420533" y="4463039"/>
                </a:cubicBezTo>
                <a:cubicBezTo>
                  <a:pt x="10409777" y="4428706"/>
                  <a:pt x="10401173" y="4396524"/>
                  <a:pt x="10390417" y="4362194"/>
                </a:cubicBezTo>
                <a:cubicBezTo>
                  <a:pt x="10392569" y="4377211"/>
                  <a:pt x="10396873" y="4392233"/>
                  <a:pt x="10399021" y="4407253"/>
                </a:cubicBezTo>
                <a:cubicBezTo>
                  <a:pt x="10366753" y="4347171"/>
                  <a:pt x="10358149" y="4297825"/>
                  <a:pt x="10345241" y="4250615"/>
                </a:cubicBezTo>
                <a:cubicBezTo>
                  <a:pt x="10334485" y="4211996"/>
                  <a:pt x="10319429" y="4171231"/>
                  <a:pt x="10306521" y="4132611"/>
                </a:cubicBezTo>
                <a:cubicBezTo>
                  <a:pt x="10310821" y="4145486"/>
                  <a:pt x="10315125" y="4158354"/>
                  <a:pt x="10317277" y="4171231"/>
                </a:cubicBezTo>
                <a:cubicBezTo>
                  <a:pt x="10310821" y="4171231"/>
                  <a:pt x="10302217" y="4171231"/>
                  <a:pt x="10293613" y="4171231"/>
                </a:cubicBezTo>
                <a:cubicBezTo>
                  <a:pt x="10302217" y="4192681"/>
                  <a:pt x="10308673" y="4214140"/>
                  <a:pt x="10312973" y="4233447"/>
                </a:cubicBezTo>
                <a:cubicBezTo>
                  <a:pt x="10312973" y="4233447"/>
                  <a:pt x="10312973" y="4233447"/>
                  <a:pt x="10312973" y="4231302"/>
                </a:cubicBezTo>
                <a:cubicBezTo>
                  <a:pt x="10312973" y="4231302"/>
                  <a:pt x="10312973" y="4231302"/>
                  <a:pt x="10334485" y="4293531"/>
                </a:cubicBezTo>
                <a:cubicBezTo>
                  <a:pt x="10347393" y="4334296"/>
                  <a:pt x="10349545" y="4353609"/>
                  <a:pt x="10343093" y="4355754"/>
                </a:cubicBezTo>
                <a:cubicBezTo>
                  <a:pt x="10343093" y="4355754"/>
                  <a:pt x="10343093" y="4355754"/>
                  <a:pt x="10340941" y="4355754"/>
                </a:cubicBezTo>
                <a:cubicBezTo>
                  <a:pt x="10340941" y="4355754"/>
                  <a:pt x="10340941" y="4355754"/>
                  <a:pt x="10368905" y="4441586"/>
                </a:cubicBezTo>
                <a:cubicBezTo>
                  <a:pt x="10390417" y="4510246"/>
                  <a:pt x="10381813" y="4512390"/>
                  <a:pt x="10360301" y="4478056"/>
                </a:cubicBezTo>
                <a:cubicBezTo>
                  <a:pt x="10345241" y="4428706"/>
                  <a:pt x="10330185" y="4381504"/>
                  <a:pt x="10312973" y="4334296"/>
                </a:cubicBezTo>
                <a:cubicBezTo>
                  <a:pt x="10325881" y="4383646"/>
                  <a:pt x="10338789" y="4435147"/>
                  <a:pt x="10353849" y="4486640"/>
                </a:cubicBezTo>
                <a:cubicBezTo>
                  <a:pt x="10353849" y="4486640"/>
                  <a:pt x="10353849" y="4486640"/>
                  <a:pt x="10390417" y="4643278"/>
                </a:cubicBezTo>
                <a:cubicBezTo>
                  <a:pt x="10403325" y="4694777"/>
                  <a:pt x="10411929" y="4748411"/>
                  <a:pt x="10418385" y="4799917"/>
                </a:cubicBezTo>
                <a:cubicBezTo>
                  <a:pt x="10424837" y="4810642"/>
                  <a:pt x="10431289" y="4832105"/>
                  <a:pt x="10435593" y="4855703"/>
                </a:cubicBezTo>
                <a:cubicBezTo>
                  <a:pt x="10426989" y="4799917"/>
                  <a:pt x="10416233" y="4741977"/>
                  <a:pt x="10405477" y="4688340"/>
                </a:cubicBezTo>
                <a:cubicBezTo>
                  <a:pt x="10401173" y="4671171"/>
                  <a:pt x="10399021" y="4654002"/>
                  <a:pt x="10392569" y="4641131"/>
                </a:cubicBezTo>
                <a:cubicBezTo>
                  <a:pt x="10392569" y="4641131"/>
                  <a:pt x="10392569" y="4641131"/>
                  <a:pt x="10373209" y="4523122"/>
                </a:cubicBezTo>
                <a:cubicBezTo>
                  <a:pt x="10373209" y="4523122"/>
                  <a:pt x="10373209" y="4523122"/>
                  <a:pt x="10388265" y="4583203"/>
                </a:cubicBezTo>
                <a:cubicBezTo>
                  <a:pt x="10403325" y="4587490"/>
                  <a:pt x="10411929" y="4626114"/>
                  <a:pt x="10422685" y="4664735"/>
                </a:cubicBezTo>
                <a:cubicBezTo>
                  <a:pt x="10422685" y="4664735"/>
                  <a:pt x="10422685" y="4664735"/>
                  <a:pt x="10431289" y="4669029"/>
                </a:cubicBezTo>
                <a:cubicBezTo>
                  <a:pt x="10437745" y="4677610"/>
                  <a:pt x="10442045" y="4690485"/>
                  <a:pt x="10446349" y="4705507"/>
                </a:cubicBezTo>
                <a:cubicBezTo>
                  <a:pt x="10459257" y="4718380"/>
                  <a:pt x="10467861" y="4759147"/>
                  <a:pt x="10474317" y="4797773"/>
                </a:cubicBezTo>
                <a:cubicBezTo>
                  <a:pt x="10476465" y="4817081"/>
                  <a:pt x="10480769" y="4836394"/>
                  <a:pt x="10482921" y="4857849"/>
                </a:cubicBezTo>
                <a:cubicBezTo>
                  <a:pt x="10478617" y="4823520"/>
                  <a:pt x="10474317" y="4789186"/>
                  <a:pt x="10487221" y="4787041"/>
                </a:cubicBezTo>
                <a:cubicBezTo>
                  <a:pt x="10476465" y="4735542"/>
                  <a:pt x="10467861" y="4681903"/>
                  <a:pt x="10457105" y="4628258"/>
                </a:cubicBezTo>
                <a:cubicBezTo>
                  <a:pt x="10457105" y="4628258"/>
                  <a:pt x="10457105" y="4628258"/>
                  <a:pt x="10444197" y="4566033"/>
                </a:cubicBezTo>
                <a:cubicBezTo>
                  <a:pt x="10450653" y="4563892"/>
                  <a:pt x="10463561" y="4611093"/>
                  <a:pt x="10474317" y="4654002"/>
                </a:cubicBezTo>
                <a:cubicBezTo>
                  <a:pt x="10474317" y="4654002"/>
                  <a:pt x="10474317" y="4654002"/>
                  <a:pt x="10478617" y="4660440"/>
                </a:cubicBezTo>
                <a:cubicBezTo>
                  <a:pt x="10482921" y="4669029"/>
                  <a:pt x="10485073" y="4681903"/>
                  <a:pt x="10489373" y="4696921"/>
                </a:cubicBezTo>
                <a:cubicBezTo>
                  <a:pt x="10497977" y="4711943"/>
                  <a:pt x="10504433" y="4750560"/>
                  <a:pt x="10510885" y="4791335"/>
                </a:cubicBezTo>
                <a:lnTo>
                  <a:pt x="10519773" y="4842763"/>
                </a:lnTo>
                <a:lnTo>
                  <a:pt x="10521641" y="4855703"/>
                </a:lnTo>
                <a:cubicBezTo>
                  <a:pt x="10521641" y="4855703"/>
                  <a:pt x="10521641" y="4855703"/>
                  <a:pt x="10521641" y="4853557"/>
                </a:cubicBezTo>
                <a:lnTo>
                  <a:pt x="10519773" y="4842763"/>
                </a:lnTo>
                <a:lnTo>
                  <a:pt x="10516833" y="4822379"/>
                </a:lnTo>
                <a:cubicBezTo>
                  <a:pt x="10512501" y="4790797"/>
                  <a:pt x="10510885" y="4768265"/>
                  <a:pt x="10523793" y="4789186"/>
                </a:cubicBezTo>
                <a:cubicBezTo>
                  <a:pt x="10534549" y="4827810"/>
                  <a:pt x="10543153" y="4862140"/>
                  <a:pt x="10553909" y="4900762"/>
                </a:cubicBezTo>
                <a:cubicBezTo>
                  <a:pt x="10562513" y="4939384"/>
                  <a:pt x="10571121" y="4982296"/>
                  <a:pt x="10575421" y="5038083"/>
                </a:cubicBezTo>
                <a:cubicBezTo>
                  <a:pt x="10575421" y="5038083"/>
                  <a:pt x="10575421" y="5038083"/>
                  <a:pt x="10581877" y="5072415"/>
                </a:cubicBezTo>
                <a:cubicBezTo>
                  <a:pt x="10581877" y="5072415"/>
                  <a:pt x="10581877" y="5072415"/>
                  <a:pt x="10579725" y="5070270"/>
                </a:cubicBezTo>
                <a:cubicBezTo>
                  <a:pt x="10594781" y="5179703"/>
                  <a:pt x="10605537" y="5282696"/>
                  <a:pt x="10611993" y="5394271"/>
                </a:cubicBezTo>
                <a:cubicBezTo>
                  <a:pt x="10609841" y="5394271"/>
                  <a:pt x="10607689" y="5389979"/>
                  <a:pt x="10605537" y="5383543"/>
                </a:cubicBezTo>
                <a:cubicBezTo>
                  <a:pt x="10605537" y="5387836"/>
                  <a:pt x="10605537" y="5389979"/>
                  <a:pt x="10605537" y="5394271"/>
                </a:cubicBezTo>
                <a:cubicBezTo>
                  <a:pt x="10605537" y="5394271"/>
                  <a:pt x="10603389" y="5392125"/>
                  <a:pt x="10603389" y="5392125"/>
                </a:cubicBezTo>
                <a:cubicBezTo>
                  <a:pt x="10603389" y="5428605"/>
                  <a:pt x="10603389" y="5467228"/>
                  <a:pt x="10601237" y="5495118"/>
                </a:cubicBezTo>
                <a:cubicBezTo>
                  <a:pt x="10601237" y="5495118"/>
                  <a:pt x="10601237" y="5495118"/>
                  <a:pt x="10592633" y="5460790"/>
                </a:cubicBezTo>
                <a:cubicBezTo>
                  <a:pt x="10592633" y="5460790"/>
                  <a:pt x="10592633" y="5460790"/>
                  <a:pt x="10590481" y="5398562"/>
                </a:cubicBezTo>
                <a:cubicBezTo>
                  <a:pt x="10588329" y="5389979"/>
                  <a:pt x="10588329" y="5381397"/>
                  <a:pt x="10588329" y="5372817"/>
                </a:cubicBezTo>
                <a:cubicBezTo>
                  <a:pt x="10584025" y="5362084"/>
                  <a:pt x="10581877" y="5349212"/>
                  <a:pt x="10579725" y="5334193"/>
                </a:cubicBezTo>
                <a:cubicBezTo>
                  <a:pt x="10581877" y="5351359"/>
                  <a:pt x="10584025" y="5370665"/>
                  <a:pt x="10586177" y="5387836"/>
                </a:cubicBezTo>
                <a:cubicBezTo>
                  <a:pt x="10586177" y="5426460"/>
                  <a:pt x="10588329" y="5465081"/>
                  <a:pt x="10581877" y="5495118"/>
                </a:cubicBezTo>
                <a:cubicBezTo>
                  <a:pt x="10581877" y="5495118"/>
                  <a:pt x="10581877" y="5495118"/>
                  <a:pt x="10579725" y="5492971"/>
                </a:cubicBezTo>
                <a:cubicBezTo>
                  <a:pt x="10579725" y="5507993"/>
                  <a:pt x="10579725" y="5523018"/>
                  <a:pt x="10579725" y="5535889"/>
                </a:cubicBezTo>
                <a:cubicBezTo>
                  <a:pt x="10575421" y="5523018"/>
                  <a:pt x="10573269" y="5501558"/>
                  <a:pt x="10571121" y="5477956"/>
                </a:cubicBezTo>
                <a:cubicBezTo>
                  <a:pt x="10571121" y="5477956"/>
                  <a:pt x="10571121" y="5477956"/>
                  <a:pt x="10564665" y="5460790"/>
                </a:cubicBezTo>
                <a:cubicBezTo>
                  <a:pt x="10564665" y="5460790"/>
                  <a:pt x="10564665" y="5460790"/>
                  <a:pt x="10560365" y="5398562"/>
                </a:cubicBezTo>
                <a:cubicBezTo>
                  <a:pt x="10549609" y="5314882"/>
                  <a:pt x="10543153" y="5231203"/>
                  <a:pt x="10541001" y="5145371"/>
                </a:cubicBezTo>
                <a:cubicBezTo>
                  <a:pt x="10538853" y="5149666"/>
                  <a:pt x="10534549" y="5149666"/>
                  <a:pt x="10532397" y="5147515"/>
                </a:cubicBezTo>
                <a:cubicBezTo>
                  <a:pt x="10528097" y="5136790"/>
                  <a:pt x="10523793" y="5123919"/>
                  <a:pt x="10519489" y="5108894"/>
                </a:cubicBezTo>
                <a:cubicBezTo>
                  <a:pt x="10517341" y="5093873"/>
                  <a:pt x="10515189" y="5080999"/>
                  <a:pt x="10513037" y="5065975"/>
                </a:cubicBezTo>
                <a:cubicBezTo>
                  <a:pt x="10517341" y="5102456"/>
                  <a:pt x="10521641" y="5141081"/>
                  <a:pt x="10523793" y="5177561"/>
                </a:cubicBezTo>
                <a:cubicBezTo>
                  <a:pt x="10519489" y="5218338"/>
                  <a:pt x="10513037" y="5220484"/>
                  <a:pt x="10506585" y="5209753"/>
                </a:cubicBezTo>
                <a:cubicBezTo>
                  <a:pt x="10508733" y="5220484"/>
                  <a:pt x="10510885" y="5233353"/>
                  <a:pt x="10510885" y="5244080"/>
                </a:cubicBezTo>
                <a:cubicBezTo>
                  <a:pt x="10513037" y="5256952"/>
                  <a:pt x="10513037" y="5267679"/>
                  <a:pt x="10515189" y="5278407"/>
                </a:cubicBezTo>
                <a:cubicBezTo>
                  <a:pt x="10515189" y="5278407"/>
                  <a:pt x="10515189" y="5278407"/>
                  <a:pt x="10523793" y="5276257"/>
                </a:cubicBezTo>
                <a:cubicBezTo>
                  <a:pt x="10528097" y="5329900"/>
                  <a:pt x="10534549" y="5381397"/>
                  <a:pt x="10534549" y="5432895"/>
                </a:cubicBezTo>
                <a:cubicBezTo>
                  <a:pt x="10536701" y="5467228"/>
                  <a:pt x="10541001" y="5503704"/>
                  <a:pt x="10534549" y="5538034"/>
                </a:cubicBezTo>
                <a:cubicBezTo>
                  <a:pt x="10530245" y="5531596"/>
                  <a:pt x="10530245" y="5520871"/>
                  <a:pt x="10528097" y="5512286"/>
                </a:cubicBezTo>
                <a:cubicBezTo>
                  <a:pt x="10528097" y="5512286"/>
                  <a:pt x="10528097" y="5512286"/>
                  <a:pt x="10530245" y="5647463"/>
                </a:cubicBezTo>
                <a:cubicBezTo>
                  <a:pt x="10532397" y="5641027"/>
                  <a:pt x="10534549" y="5634588"/>
                  <a:pt x="10538853" y="5630298"/>
                </a:cubicBezTo>
                <a:cubicBezTo>
                  <a:pt x="10538853" y="5686092"/>
                  <a:pt x="10538853" y="5739723"/>
                  <a:pt x="10545305" y="5791220"/>
                </a:cubicBezTo>
                <a:cubicBezTo>
                  <a:pt x="10545305" y="5791220"/>
                  <a:pt x="10545305" y="5791220"/>
                  <a:pt x="10545305" y="5849154"/>
                </a:cubicBezTo>
                <a:cubicBezTo>
                  <a:pt x="10525945" y="5881339"/>
                  <a:pt x="10530245" y="5947856"/>
                  <a:pt x="10521641" y="5997207"/>
                </a:cubicBezTo>
                <a:cubicBezTo>
                  <a:pt x="10521641" y="5997207"/>
                  <a:pt x="10521641" y="5997207"/>
                  <a:pt x="10519489" y="6035830"/>
                </a:cubicBezTo>
                <a:cubicBezTo>
                  <a:pt x="10521641" y="6080889"/>
                  <a:pt x="10513037" y="6130240"/>
                  <a:pt x="10504433" y="6177446"/>
                </a:cubicBezTo>
                <a:cubicBezTo>
                  <a:pt x="10504433" y="6179591"/>
                  <a:pt x="10504433" y="6179591"/>
                  <a:pt x="10504433" y="6181737"/>
                </a:cubicBezTo>
                <a:cubicBezTo>
                  <a:pt x="10504433" y="6181737"/>
                  <a:pt x="10504433" y="6181737"/>
                  <a:pt x="10502281" y="6194611"/>
                </a:cubicBezTo>
                <a:cubicBezTo>
                  <a:pt x="10500129" y="6213922"/>
                  <a:pt x="10500129" y="6233234"/>
                  <a:pt x="10500129" y="6250399"/>
                </a:cubicBezTo>
                <a:cubicBezTo>
                  <a:pt x="10502281" y="6269711"/>
                  <a:pt x="10502281" y="6286876"/>
                  <a:pt x="10500129" y="6301896"/>
                </a:cubicBezTo>
                <a:cubicBezTo>
                  <a:pt x="10504433" y="6282585"/>
                  <a:pt x="10506585" y="6263274"/>
                  <a:pt x="10510885" y="6241817"/>
                </a:cubicBezTo>
                <a:cubicBezTo>
                  <a:pt x="10510885" y="6241817"/>
                  <a:pt x="10510885" y="6241817"/>
                  <a:pt x="10515189" y="6278293"/>
                </a:cubicBezTo>
                <a:cubicBezTo>
                  <a:pt x="10517341" y="6310479"/>
                  <a:pt x="10515189" y="6351247"/>
                  <a:pt x="10508733" y="6396307"/>
                </a:cubicBezTo>
                <a:cubicBezTo>
                  <a:pt x="10505509" y="6417764"/>
                  <a:pt x="10501205" y="6440830"/>
                  <a:pt x="10496901" y="6464165"/>
                </a:cubicBezTo>
                <a:lnTo>
                  <a:pt x="10496525" y="6466379"/>
                </a:lnTo>
                <a:lnTo>
                  <a:pt x="10496065" y="6468288"/>
                </a:lnTo>
                <a:cubicBezTo>
                  <a:pt x="10495829" y="6469261"/>
                  <a:pt x="10495829" y="6469261"/>
                  <a:pt x="10495829" y="6469261"/>
                </a:cubicBezTo>
                <a:lnTo>
                  <a:pt x="10493333" y="6485126"/>
                </a:lnTo>
                <a:lnTo>
                  <a:pt x="10485073" y="6533632"/>
                </a:lnTo>
                <a:cubicBezTo>
                  <a:pt x="10485073" y="6533632"/>
                  <a:pt x="10485073" y="6533632"/>
                  <a:pt x="10478617" y="6578691"/>
                </a:cubicBezTo>
                <a:lnTo>
                  <a:pt x="10493333" y="6485126"/>
                </a:lnTo>
                <a:lnTo>
                  <a:pt x="10496525" y="6466379"/>
                </a:lnTo>
                <a:lnTo>
                  <a:pt x="10497709" y="6461483"/>
                </a:lnTo>
                <a:cubicBezTo>
                  <a:pt x="10499593" y="6453704"/>
                  <a:pt x="10503357" y="6438148"/>
                  <a:pt x="10510885" y="6407035"/>
                </a:cubicBezTo>
                <a:cubicBezTo>
                  <a:pt x="10517341" y="6364121"/>
                  <a:pt x="10521641" y="6319062"/>
                  <a:pt x="10528097" y="6276148"/>
                </a:cubicBezTo>
                <a:cubicBezTo>
                  <a:pt x="10528097" y="6276148"/>
                  <a:pt x="10528097" y="6276148"/>
                  <a:pt x="10538853" y="6179591"/>
                </a:cubicBezTo>
                <a:cubicBezTo>
                  <a:pt x="10543153" y="6162426"/>
                  <a:pt x="10545305" y="6145260"/>
                  <a:pt x="10547457" y="6128095"/>
                </a:cubicBezTo>
                <a:cubicBezTo>
                  <a:pt x="10547457" y="6128095"/>
                  <a:pt x="10547457" y="6128095"/>
                  <a:pt x="10553909" y="6022955"/>
                </a:cubicBezTo>
                <a:cubicBezTo>
                  <a:pt x="10553909" y="6022955"/>
                  <a:pt x="10553909" y="6022955"/>
                  <a:pt x="10553909" y="6020810"/>
                </a:cubicBezTo>
                <a:cubicBezTo>
                  <a:pt x="10553909" y="5986478"/>
                  <a:pt x="10558213" y="5952147"/>
                  <a:pt x="10562513" y="5922108"/>
                </a:cubicBezTo>
                <a:cubicBezTo>
                  <a:pt x="10566817" y="5877048"/>
                  <a:pt x="10568969" y="5834134"/>
                  <a:pt x="10571121" y="5791220"/>
                </a:cubicBezTo>
                <a:cubicBezTo>
                  <a:pt x="10575421" y="5735433"/>
                  <a:pt x="10571121" y="5653902"/>
                  <a:pt x="10581877" y="5630298"/>
                </a:cubicBezTo>
                <a:cubicBezTo>
                  <a:pt x="10581877" y="5686092"/>
                  <a:pt x="10581877" y="5739723"/>
                  <a:pt x="10584025" y="5791220"/>
                </a:cubicBezTo>
                <a:cubicBezTo>
                  <a:pt x="10584025" y="5791220"/>
                  <a:pt x="10584025" y="5791220"/>
                  <a:pt x="10581877" y="5851299"/>
                </a:cubicBezTo>
                <a:cubicBezTo>
                  <a:pt x="10575421" y="5879194"/>
                  <a:pt x="10573269" y="5930690"/>
                  <a:pt x="10568969" y="5977896"/>
                </a:cubicBezTo>
                <a:cubicBezTo>
                  <a:pt x="10568969" y="5977896"/>
                  <a:pt x="10568969" y="5977896"/>
                  <a:pt x="10571121" y="6014373"/>
                </a:cubicBezTo>
                <a:cubicBezTo>
                  <a:pt x="10584025" y="6052995"/>
                  <a:pt x="10571121" y="6119512"/>
                  <a:pt x="10568969" y="6171009"/>
                </a:cubicBezTo>
                <a:cubicBezTo>
                  <a:pt x="10573269" y="6138823"/>
                  <a:pt x="10577573" y="6104492"/>
                  <a:pt x="10581877" y="6072306"/>
                </a:cubicBezTo>
                <a:cubicBezTo>
                  <a:pt x="10581877" y="6072306"/>
                  <a:pt x="10581877" y="6072306"/>
                  <a:pt x="10581877" y="6029392"/>
                </a:cubicBezTo>
                <a:cubicBezTo>
                  <a:pt x="10581877" y="6029392"/>
                  <a:pt x="10581877" y="6029392"/>
                  <a:pt x="10592633" y="5977896"/>
                </a:cubicBezTo>
                <a:cubicBezTo>
                  <a:pt x="10592633" y="5977896"/>
                  <a:pt x="10592633" y="5977896"/>
                  <a:pt x="10590481" y="6016518"/>
                </a:cubicBezTo>
                <a:cubicBezTo>
                  <a:pt x="10590481" y="6018664"/>
                  <a:pt x="10590481" y="6022955"/>
                  <a:pt x="10590481" y="6025101"/>
                </a:cubicBezTo>
                <a:cubicBezTo>
                  <a:pt x="10594781" y="6014373"/>
                  <a:pt x="10594781" y="6001498"/>
                  <a:pt x="10601237" y="5990770"/>
                </a:cubicBezTo>
                <a:cubicBezTo>
                  <a:pt x="10599085" y="6010081"/>
                  <a:pt x="10596933" y="6027247"/>
                  <a:pt x="10596933" y="6044412"/>
                </a:cubicBezTo>
                <a:cubicBezTo>
                  <a:pt x="10599085" y="6025101"/>
                  <a:pt x="10601237" y="6007935"/>
                  <a:pt x="10605537" y="5990770"/>
                </a:cubicBezTo>
                <a:cubicBezTo>
                  <a:pt x="10601237" y="6042267"/>
                  <a:pt x="10599085" y="6093763"/>
                  <a:pt x="10601237" y="6130240"/>
                </a:cubicBezTo>
                <a:cubicBezTo>
                  <a:pt x="10601237" y="6138823"/>
                  <a:pt x="10603389" y="6147406"/>
                  <a:pt x="10605537" y="6153843"/>
                </a:cubicBezTo>
                <a:cubicBezTo>
                  <a:pt x="10605537" y="6153843"/>
                  <a:pt x="10605537" y="6153843"/>
                  <a:pt x="10611993" y="6231088"/>
                </a:cubicBezTo>
                <a:cubicBezTo>
                  <a:pt x="10611993" y="6231088"/>
                  <a:pt x="10611993" y="6231088"/>
                  <a:pt x="10624901" y="6224651"/>
                </a:cubicBezTo>
                <a:cubicBezTo>
                  <a:pt x="10629201" y="6222505"/>
                  <a:pt x="10631353" y="6224651"/>
                  <a:pt x="10633505" y="6226797"/>
                </a:cubicBezTo>
                <a:cubicBezTo>
                  <a:pt x="10624901" y="6291168"/>
                  <a:pt x="10618445" y="6355539"/>
                  <a:pt x="10609841" y="6419910"/>
                </a:cubicBezTo>
                <a:cubicBezTo>
                  <a:pt x="10607689" y="6419910"/>
                  <a:pt x="10605537" y="6422055"/>
                  <a:pt x="10603389" y="6424201"/>
                </a:cubicBezTo>
                <a:cubicBezTo>
                  <a:pt x="10603389" y="6424201"/>
                  <a:pt x="10601237" y="6422055"/>
                  <a:pt x="10601237" y="6419910"/>
                </a:cubicBezTo>
                <a:cubicBezTo>
                  <a:pt x="10601237" y="6422055"/>
                  <a:pt x="10601237" y="6422055"/>
                  <a:pt x="10601237" y="6424201"/>
                </a:cubicBezTo>
                <a:cubicBezTo>
                  <a:pt x="10601237" y="6424201"/>
                  <a:pt x="10601237" y="6424201"/>
                  <a:pt x="10603389" y="6424201"/>
                </a:cubicBezTo>
                <a:cubicBezTo>
                  <a:pt x="10603389" y="6426347"/>
                  <a:pt x="10603389" y="6430638"/>
                  <a:pt x="10601237" y="6434929"/>
                </a:cubicBezTo>
                <a:cubicBezTo>
                  <a:pt x="10601237" y="6434929"/>
                  <a:pt x="10601237" y="6434929"/>
                  <a:pt x="10609841" y="6419910"/>
                </a:cubicBezTo>
                <a:cubicBezTo>
                  <a:pt x="10609841" y="6424201"/>
                  <a:pt x="10611993" y="6426347"/>
                  <a:pt x="10614145" y="6428492"/>
                </a:cubicBezTo>
                <a:cubicBezTo>
                  <a:pt x="10620597" y="6454241"/>
                  <a:pt x="10614145" y="6490718"/>
                  <a:pt x="10607689" y="6527194"/>
                </a:cubicBezTo>
                <a:cubicBezTo>
                  <a:pt x="10605537" y="6540069"/>
                  <a:pt x="10605537" y="6546506"/>
                  <a:pt x="10607689" y="6550797"/>
                </a:cubicBezTo>
                <a:cubicBezTo>
                  <a:pt x="10616297" y="6501446"/>
                  <a:pt x="10624901" y="6454241"/>
                  <a:pt x="10635657" y="6407035"/>
                </a:cubicBezTo>
                <a:cubicBezTo>
                  <a:pt x="10644261" y="6357684"/>
                  <a:pt x="10650713" y="6308333"/>
                  <a:pt x="10659321" y="6261128"/>
                </a:cubicBezTo>
                <a:cubicBezTo>
                  <a:pt x="10670077" y="6194611"/>
                  <a:pt x="10676529" y="6128095"/>
                  <a:pt x="10680833" y="6061578"/>
                </a:cubicBezTo>
                <a:cubicBezTo>
                  <a:pt x="10680833" y="6061578"/>
                  <a:pt x="10680833" y="6061578"/>
                  <a:pt x="10687285" y="5973604"/>
                </a:cubicBezTo>
                <a:cubicBezTo>
                  <a:pt x="10685133" y="5971459"/>
                  <a:pt x="10685133" y="5969313"/>
                  <a:pt x="10682981" y="5960730"/>
                </a:cubicBezTo>
                <a:cubicBezTo>
                  <a:pt x="10691589" y="5793366"/>
                  <a:pt x="10685133" y="5621715"/>
                  <a:pt x="10695889" y="5467228"/>
                </a:cubicBezTo>
                <a:cubicBezTo>
                  <a:pt x="10695889" y="5467228"/>
                  <a:pt x="10695889" y="5467228"/>
                  <a:pt x="10708797" y="5540176"/>
                </a:cubicBezTo>
                <a:cubicBezTo>
                  <a:pt x="10715249" y="5574514"/>
                  <a:pt x="10721705" y="5634588"/>
                  <a:pt x="10719553" y="5692526"/>
                </a:cubicBezTo>
                <a:cubicBezTo>
                  <a:pt x="10719553" y="5754743"/>
                  <a:pt x="10715249" y="5812678"/>
                  <a:pt x="10710949" y="5866319"/>
                </a:cubicBezTo>
                <a:cubicBezTo>
                  <a:pt x="10708797" y="5874902"/>
                  <a:pt x="10708797" y="5881339"/>
                  <a:pt x="10706645" y="5887776"/>
                </a:cubicBezTo>
                <a:cubicBezTo>
                  <a:pt x="10706645" y="5904942"/>
                  <a:pt x="10708797" y="5922108"/>
                  <a:pt x="10706645" y="5941419"/>
                </a:cubicBezTo>
                <a:cubicBezTo>
                  <a:pt x="10706645" y="5960730"/>
                  <a:pt x="10704493" y="5984333"/>
                  <a:pt x="10702345" y="6007935"/>
                </a:cubicBezTo>
                <a:cubicBezTo>
                  <a:pt x="10702345" y="6037975"/>
                  <a:pt x="10702345" y="6068015"/>
                  <a:pt x="10695889" y="6080889"/>
                </a:cubicBezTo>
                <a:cubicBezTo>
                  <a:pt x="10691589" y="6123803"/>
                  <a:pt x="10687285" y="6166717"/>
                  <a:pt x="10682981" y="6209631"/>
                </a:cubicBezTo>
                <a:cubicBezTo>
                  <a:pt x="10682981" y="6209631"/>
                  <a:pt x="10682981" y="6209631"/>
                  <a:pt x="10682981" y="6211777"/>
                </a:cubicBezTo>
                <a:cubicBezTo>
                  <a:pt x="10693737" y="6134532"/>
                  <a:pt x="10702345" y="6063724"/>
                  <a:pt x="10710949" y="5992916"/>
                </a:cubicBezTo>
                <a:cubicBezTo>
                  <a:pt x="10710949" y="5992916"/>
                  <a:pt x="10710949" y="5992916"/>
                  <a:pt x="10710949" y="5997207"/>
                </a:cubicBezTo>
                <a:cubicBezTo>
                  <a:pt x="10717401" y="5930690"/>
                  <a:pt x="10719553" y="5862028"/>
                  <a:pt x="10721705" y="5795511"/>
                </a:cubicBezTo>
                <a:cubicBezTo>
                  <a:pt x="10721705" y="5795511"/>
                  <a:pt x="10721705" y="5795511"/>
                  <a:pt x="10723857" y="5735433"/>
                </a:cubicBezTo>
                <a:cubicBezTo>
                  <a:pt x="10728157" y="5733286"/>
                  <a:pt x="10728157" y="5746160"/>
                  <a:pt x="10730309" y="5763326"/>
                </a:cubicBezTo>
                <a:cubicBezTo>
                  <a:pt x="10730309" y="5716120"/>
                  <a:pt x="10732461" y="5668924"/>
                  <a:pt x="10728157" y="5623859"/>
                </a:cubicBezTo>
                <a:cubicBezTo>
                  <a:pt x="10728157" y="5606696"/>
                  <a:pt x="10728157" y="5589531"/>
                  <a:pt x="10726005" y="5570221"/>
                </a:cubicBezTo>
                <a:cubicBezTo>
                  <a:pt x="10726005" y="5516580"/>
                  <a:pt x="10726005" y="5462934"/>
                  <a:pt x="10726005" y="5407144"/>
                </a:cubicBezTo>
                <a:cubicBezTo>
                  <a:pt x="10723857" y="5353503"/>
                  <a:pt x="10717401" y="5299862"/>
                  <a:pt x="10713101" y="5246223"/>
                </a:cubicBezTo>
                <a:cubicBezTo>
                  <a:pt x="10706645" y="5138933"/>
                  <a:pt x="10689437" y="5031645"/>
                  <a:pt x="10676529" y="4926513"/>
                </a:cubicBezTo>
                <a:cubicBezTo>
                  <a:pt x="10672225" y="4909341"/>
                  <a:pt x="10670077" y="4896471"/>
                  <a:pt x="10672225" y="4885745"/>
                </a:cubicBezTo>
                <a:cubicBezTo>
                  <a:pt x="10648565" y="4756996"/>
                  <a:pt x="10627053" y="4626114"/>
                  <a:pt x="10594781" y="4497371"/>
                </a:cubicBezTo>
                <a:cubicBezTo>
                  <a:pt x="10594781" y="4497371"/>
                  <a:pt x="10594781" y="4495227"/>
                  <a:pt x="10594781" y="4495227"/>
                </a:cubicBezTo>
                <a:cubicBezTo>
                  <a:pt x="10592633" y="4486640"/>
                  <a:pt x="10590481" y="4480199"/>
                  <a:pt x="10590481" y="4473764"/>
                </a:cubicBezTo>
                <a:cubicBezTo>
                  <a:pt x="10588329" y="4475914"/>
                  <a:pt x="10588329" y="4478056"/>
                  <a:pt x="10588329" y="4482347"/>
                </a:cubicBezTo>
                <a:cubicBezTo>
                  <a:pt x="10581877" y="4463039"/>
                  <a:pt x="10577573" y="4443726"/>
                  <a:pt x="10573269" y="4424416"/>
                </a:cubicBezTo>
                <a:cubicBezTo>
                  <a:pt x="10577573" y="4445876"/>
                  <a:pt x="10577573" y="4460891"/>
                  <a:pt x="10573269" y="4463039"/>
                </a:cubicBezTo>
                <a:cubicBezTo>
                  <a:pt x="10573269" y="4463039"/>
                  <a:pt x="10573269" y="4463039"/>
                  <a:pt x="10568969" y="4450166"/>
                </a:cubicBezTo>
                <a:cubicBezTo>
                  <a:pt x="10568969" y="4450166"/>
                  <a:pt x="10568969" y="4450166"/>
                  <a:pt x="10566817" y="4435147"/>
                </a:cubicBezTo>
                <a:cubicBezTo>
                  <a:pt x="10564665" y="4411544"/>
                  <a:pt x="10560365" y="4385797"/>
                  <a:pt x="10553909" y="4357900"/>
                </a:cubicBezTo>
                <a:cubicBezTo>
                  <a:pt x="10556061" y="4366482"/>
                  <a:pt x="10558213" y="4372918"/>
                  <a:pt x="10560365" y="4379356"/>
                </a:cubicBezTo>
                <a:cubicBezTo>
                  <a:pt x="10553909" y="4351462"/>
                  <a:pt x="10547457" y="4325714"/>
                  <a:pt x="10543153" y="4299968"/>
                </a:cubicBezTo>
                <a:cubicBezTo>
                  <a:pt x="10530245" y="4252757"/>
                  <a:pt x="10519489" y="4209844"/>
                  <a:pt x="10508733" y="4164786"/>
                </a:cubicBezTo>
                <a:cubicBezTo>
                  <a:pt x="10506585" y="4164786"/>
                  <a:pt x="10502281" y="4164786"/>
                  <a:pt x="10500129" y="4164786"/>
                </a:cubicBezTo>
                <a:cubicBezTo>
                  <a:pt x="10480769" y="4100430"/>
                  <a:pt x="10457105" y="4033897"/>
                  <a:pt x="10450653" y="3973817"/>
                </a:cubicBezTo>
                <a:cubicBezTo>
                  <a:pt x="10442045" y="3948069"/>
                  <a:pt x="10435593" y="3924468"/>
                  <a:pt x="10429141" y="3903011"/>
                </a:cubicBezTo>
                <a:cubicBezTo>
                  <a:pt x="10403325" y="3838637"/>
                  <a:pt x="10377509" y="3776412"/>
                  <a:pt x="10360301" y="3716336"/>
                </a:cubicBezTo>
                <a:cubicBezTo>
                  <a:pt x="10351697" y="3692730"/>
                  <a:pt x="10340941" y="3669129"/>
                  <a:pt x="10330185" y="3645530"/>
                </a:cubicBezTo>
                <a:cubicBezTo>
                  <a:pt x="10330185" y="3645530"/>
                  <a:pt x="10330185" y="3645530"/>
                  <a:pt x="10334485" y="3641239"/>
                </a:cubicBezTo>
                <a:cubicBezTo>
                  <a:pt x="10362453" y="3707753"/>
                  <a:pt x="10388265" y="3774265"/>
                  <a:pt x="10416233" y="3840785"/>
                </a:cubicBezTo>
                <a:cubicBezTo>
                  <a:pt x="10409777" y="3810745"/>
                  <a:pt x="10401173" y="3780704"/>
                  <a:pt x="10390417" y="3744230"/>
                </a:cubicBezTo>
                <a:cubicBezTo>
                  <a:pt x="10368905" y="3682004"/>
                  <a:pt x="10338789" y="3621926"/>
                  <a:pt x="10315125" y="3559697"/>
                </a:cubicBezTo>
                <a:cubicBezTo>
                  <a:pt x="10293613" y="3510348"/>
                  <a:pt x="10272101" y="3458853"/>
                  <a:pt x="10248437" y="3409501"/>
                </a:cubicBezTo>
                <a:cubicBezTo>
                  <a:pt x="10231229" y="3358004"/>
                  <a:pt x="10205413" y="3306508"/>
                  <a:pt x="10179601" y="3255011"/>
                </a:cubicBezTo>
                <a:cubicBezTo>
                  <a:pt x="10153785" y="3207805"/>
                  <a:pt x="10125818" y="3158455"/>
                  <a:pt x="10102155" y="3111251"/>
                </a:cubicBezTo>
                <a:cubicBezTo>
                  <a:pt x="10102155" y="3111251"/>
                  <a:pt x="10102155" y="3111251"/>
                  <a:pt x="10100004" y="3109108"/>
                </a:cubicBezTo>
                <a:cubicBezTo>
                  <a:pt x="10082794" y="3076918"/>
                  <a:pt x="10065584" y="3044732"/>
                  <a:pt x="10046223" y="3012620"/>
                </a:cubicBezTo>
                <a:cubicBezTo>
                  <a:pt x="10046223" y="3012620"/>
                  <a:pt x="10046223" y="3012620"/>
                  <a:pt x="9988141" y="2918202"/>
                </a:cubicBezTo>
                <a:cubicBezTo>
                  <a:pt x="9949419" y="2855981"/>
                  <a:pt x="9910697" y="2791611"/>
                  <a:pt x="9876278" y="2731529"/>
                </a:cubicBezTo>
                <a:cubicBezTo>
                  <a:pt x="9871975" y="2690759"/>
                  <a:pt x="9895639" y="2701490"/>
                  <a:pt x="9958024" y="2776590"/>
                </a:cubicBezTo>
                <a:cubicBezTo>
                  <a:pt x="9973082" y="2798047"/>
                  <a:pt x="9985990" y="2819503"/>
                  <a:pt x="10001048" y="2840962"/>
                </a:cubicBezTo>
                <a:cubicBezTo>
                  <a:pt x="10046223" y="2916056"/>
                  <a:pt x="10100004" y="2989018"/>
                  <a:pt x="10130121" y="3068333"/>
                </a:cubicBezTo>
                <a:cubicBezTo>
                  <a:pt x="10134425" y="3076918"/>
                  <a:pt x="10134425" y="3081207"/>
                  <a:pt x="10136573" y="3085501"/>
                </a:cubicBezTo>
                <a:cubicBezTo>
                  <a:pt x="10143029" y="3094086"/>
                  <a:pt x="10151633" y="3102670"/>
                  <a:pt x="10160237" y="3115541"/>
                </a:cubicBezTo>
                <a:cubicBezTo>
                  <a:pt x="10162389" y="3119831"/>
                  <a:pt x="10162389" y="3121977"/>
                  <a:pt x="10166693" y="3126271"/>
                </a:cubicBezTo>
                <a:cubicBezTo>
                  <a:pt x="10203261" y="3167041"/>
                  <a:pt x="10235529" y="3248573"/>
                  <a:pt x="10269949" y="3304362"/>
                </a:cubicBezTo>
                <a:cubicBezTo>
                  <a:pt x="10287161" y="3340837"/>
                  <a:pt x="10302217" y="3375172"/>
                  <a:pt x="10319429" y="3409501"/>
                </a:cubicBezTo>
                <a:cubicBezTo>
                  <a:pt x="10336637" y="3443836"/>
                  <a:pt x="10349545" y="3478162"/>
                  <a:pt x="10353849" y="3506055"/>
                </a:cubicBezTo>
                <a:cubicBezTo>
                  <a:pt x="10355997" y="3508201"/>
                  <a:pt x="10358149" y="3510348"/>
                  <a:pt x="10360301" y="3514638"/>
                </a:cubicBezTo>
                <a:cubicBezTo>
                  <a:pt x="10373209" y="3540389"/>
                  <a:pt x="10386117" y="3566138"/>
                  <a:pt x="10396873" y="3591892"/>
                </a:cubicBezTo>
                <a:cubicBezTo>
                  <a:pt x="10381813" y="3557555"/>
                  <a:pt x="10368905" y="3523220"/>
                  <a:pt x="10355997" y="3486746"/>
                </a:cubicBezTo>
                <a:cubicBezTo>
                  <a:pt x="10353849" y="3480310"/>
                  <a:pt x="10353849" y="3473869"/>
                  <a:pt x="10353849" y="3469582"/>
                </a:cubicBezTo>
                <a:cubicBezTo>
                  <a:pt x="10353849" y="3469582"/>
                  <a:pt x="10353849" y="3469582"/>
                  <a:pt x="10351697" y="3467435"/>
                </a:cubicBezTo>
                <a:cubicBezTo>
                  <a:pt x="10345241" y="3454561"/>
                  <a:pt x="10338789" y="3441685"/>
                  <a:pt x="10334485" y="3428813"/>
                </a:cubicBezTo>
                <a:cubicBezTo>
                  <a:pt x="10310821" y="3381607"/>
                  <a:pt x="10287161" y="3336548"/>
                  <a:pt x="10263497" y="3289339"/>
                </a:cubicBezTo>
                <a:cubicBezTo>
                  <a:pt x="10257041" y="3274318"/>
                  <a:pt x="10254893" y="3263591"/>
                  <a:pt x="10254893" y="3259301"/>
                </a:cubicBezTo>
                <a:cubicBezTo>
                  <a:pt x="10254893" y="3259301"/>
                  <a:pt x="10254893" y="3259301"/>
                  <a:pt x="10263497" y="3252864"/>
                </a:cubicBezTo>
                <a:cubicBezTo>
                  <a:pt x="10295765" y="3321530"/>
                  <a:pt x="10332337" y="3388044"/>
                  <a:pt x="10362453" y="3456707"/>
                </a:cubicBezTo>
                <a:cubicBezTo>
                  <a:pt x="10362453" y="3456707"/>
                  <a:pt x="10362453" y="3456707"/>
                  <a:pt x="10366753" y="3463145"/>
                </a:cubicBezTo>
                <a:cubicBezTo>
                  <a:pt x="10465709" y="3692730"/>
                  <a:pt x="10560365" y="3924468"/>
                  <a:pt x="10627053" y="4166938"/>
                </a:cubicBezTo>
                <a:cubicBezTo>
                  <a:pt x="10594781" y="4166938"/>
                  <a:pt x="10562513" y="4166938"/>
                  <a:pt x="10530245" y="4164786"/>
                </a:cubicBezTo>
                <a:cubicBezTo>
                  <a:pt x="10547457" y="4218428"/>
                  <a:pt x="10564665" y="4274219"/>
                  <a:pt x="10577573" y="4327862"/>
                </a:cubicBezTo>
                <a:cubicBezTo>
                  <a:pt x="10586177" y="4349315"/>
                  <a:pt x="10594781" y="4370776"/>
                  <a:pt x="10601237" y="4394380"/>
                </a:cubicBezTo>
                <a:cubicBezTo>
                  <a:pt x="10594781" y="4370776"/>
                  <a:pt x="10590481" y="4347171"/>
                  <a:pt x="10581877" y="4325714"/>
                </a:cubicBezTo>
                <a:cubicBezTo>
                  <a:pt x="10575421" y="4284946"/>
                  <a:pt x="10579725" y="4293531"/>
                  <a:pt x="10590481" y="4321422"/>
                </a:cubicBezTo>
                <a:cubicBezTo>
                  <a:pt x="10616297" y="4392233"/>
                  <a:pt x="10629201" y="4467330"/>
                  <a:pt x="10646413" y="4540288"/>
                </a:cubicBezTo>
                <a:cubicBezTo>
                  <a:pt x="10648565" y="4548870"/>
                  <a:pt x="10648565" y="4551015"/>
                  <a:pt x="10648565" y="4555311"/>
                </a:cubicBezTo>
                <a:cubicBezTo>
                  <a:pt x="10655017" y="4570324"/>
                  <a:pt x="10661469" y="4602510"/>
                  <a:pt x="10667925" y="4623966"/>
                </a:cubicBezTo>
                <a:cubicBezTo>
                  <a:pt x="10667925" y="4623966"/>
                  <a:pt x="10667925" y="4623966"/>
                  <a:pt x="10691589" y="4752707"/>
                </a:cubicBezTo>
                <a:cubicBezTo>
                  <a:pt x="10710949" y="4819227"/>
                  <a:pt x="10723857" y="4887889"/>
                  <a:pt x="10723857" y="4954403"/>
                </a:cubicBezTo>
                <a:cubicBezTo>
                  <a:pt x="10723857" y="5003752"/>
                  <a:pt x="10732461" y="5063830"/>
                  <a:pt x="10736761" y="5119629"/>
                </a:cubicBezTo>
                <a:cubicBezTo>
                  <a:pt x="10736761" y="5119629"/>
                  <a:pt x="10736761" y="5119629"/>
                  <a:pt x="10756125" y="5370665"/>
                </a:cubicBezTo>
                <a:cubicBezTo>
                  <a:pt x="10760425" y="5441481"/>
                  <a:pt x="10762577" y="5512286"/>
                  <a:pt x="10762577" y="5585239"/>
                </a:cubicBezTo>
                <a:cubicBezTo>
                  <a:pt x="10766881" y="5544472"/>
                  <a:pt x="10769033" y="5503704"/>
                  <a:pt x="10775485" y="5462934"/>
                </a:cubicBezTo>
                <a:cubicBezTo>
                  <a:pt x="10775485" y="5462934"/>
                  <a:pt x="10775485" y="5462934"/>
                  <a:pt x="10801301" y="5538034"/>
                </a:cubicBezTo>
                <a:cubicBezTo>
                  <a:pt x="10801301" y="5540176"/>
                  <a:pt x="10803449" y="5544472"/>
                  <a:pt x="10803449" y="5548763"/>
                </a:cubicBezTo>
                <a:cubicBezTo>
                  <a:pt x="10805601" y="5529453"/>
                  <a:pt x="10805601" y="5510139"/>
                  <a:pt x="10807753" y="5497266"/>
                </a:cubicBezTo>
                <a:cubicBezTo>
                  <a:pt x="10809905" y="5505848"/>
                  <a:pt x="10809905" y="5514433"/>
                  <a:pt x="10809905" y="5523018"/>
                </a:cubicBezTo>
                <a:cubicBezTo>
                  <a:pt x="10809905" y="5523018"/>
                  <a:pt x="10809905" y="5523018"/>
                  <a:pt x="10814205" y="5490825"/>
                </a:cubicBezTo>
                <a:cubicBezTo>
                  <a:pt x="10814205" y="5490825"/>
                  <a:pt x="10814205" y="5490825"/>
                  <a:pt x="10822813" y="5389979"/>
                </a:cubicBezTo>
                <a:cubicBezTo>
                  <a:pt x="10822813" y="5389979"/>
                  <a:pt x="10822813" y="5389979"/>
                  <a:pt x="10829265" y="5422166"/>
                </a:cubicBezTo>
                <a:cubicBezTo>
                  <a:pt x="10829265" y="5462934"/>
                  <a:pt x="10827113" y="5488678"/>
                  <a:pt x="10822813" y="5490825"/>
                </a:cubicBezTo>
                <a:cubicBezTo>
                  <a:pt x="10822813" y="5490825"/>
                  <a:pt x="10822813" y="5490825"/>
                  <a:pt x="10824961" y="5591679"/>
                </a:cubicBezTo>
                <a:cubicBezTo>
                  <a:pt x="10827113" y="5602408"/>
                  <a:pt x="10827113" y="5613132"/>
                  <a:pt x="10827113" y="5623859"/>
                </a:cubicBezTo>
                <a:cubicBezTo>
                  <a:pt x="10827113" y="5628150"/>
                  <a:pt x="10829265" y="5630298"/>
                  <a:pt x="10829265" y="5634588"/>
                </a:cubicBezTo>
                <a:cubicBezTo>
                  <a:pt x="10835717" y="5660338"/>
                  <a:pt x="10833569" y="5698964"/>
                  <a:pt x="10833569" y="5739723"/>
                </a:cubicBezTo>
                <a:cubicBezTo>
                  <a:pt x="10837869" y="5739723"/>
                  <a:pt x="10840021" y="5741870"/>
                  <a:pt x="10842173" y="5748306"/>
                </a:cubicBezTo>
                <a:cubicBezTo>
                  <a:pt x="10842173" y="5744015"/>
                  <a:pt x="10842173" y="5737577"/>
                  <a:pt x="10842173" y="5731140"/>
                </a:cubicBezTo>
                <a:cubicBezTo>
                  <a:pt x="10842173" y="5731140"/>
                  <a:pt x="10842173" y="5731140"/>
                  <a:pt x="10842173" y="5713975"/>
                </a:cubicBezTo>
                <a:cubicBezTo>
                  <a:pt x="10842173" y="5713975"/>
                  <a:pt x="10842173" y="5713975"/>
                  <a:pt x="10842173" y="5698964"/>
                </a:cubicBezTo>
                <a:cubicBezTo>
                  <a:pt x="10842173" y="5690378"/>
                  <a:pt x="10842173" y="5677507"/>
                  <a:pt x="10842173" y="5662485"/>
                </a:cubicBezTo>
                <a:cubicBezTo>
                  <a:pt x="10842173" y="5660338"/>
                  <a:pt x="10842173" y="5658195"/>
                  <a:pt x="10842173" y="5656048"/>
                </a:cubicBezTo>
                <a:cubicBezTo>
                  <a:pt x="10842173" y="5645321"/>
                  <a:pt x="10842173" y="5634588"/>
                  <a:pt x="10840021" y="5623859"/>
                </a:cubicBezTo>
                <a:cubicBezTo>
                  <a:pt x="10840021" y="5606696"/>
                  <a:pt x="10837869" y="5587385"/>
                  <a:pt x="10837869" y="5568074"/>
                </a:cubicBezTo>
                <a:cubicBezTo>
                  <a:pt x="10840021" y="5535889"/>
                  <a:pt x="10837869" y="5503704"/>
                  <a:pt x="10837869" y="5469372"/>
                </a:cubicBezTo>
                <a:cubicBezTo>
                  <a:pt x="10837869" y="5469372"/>
                  <a:pt x="10837869" y="5469372"/>
                  <a:pt x="10837869" y="5387836"/>
                </a:cubicBezTo>
                <a:cubicBezTo>
                  <a:pt x="10837869" y="5387836"/>
                  <a:pt x="10837869" y="5387836"/>
                  <a:pt x="10840021" y="5411437"/>
                </a:cubicBezTo>
                <a:cubicBezTo>
                  <a:pt x="10840021" y="5409292"/>
                  <a:pt x="10840021" y="5405001"/>
                  <a:pt x="10840021" y="5402854"/>
                </a:cubicBezTo>
                <a:cubicBezTo>
                  <a:pt x="10837869" y="5347067"/>
                  <a:pt x="10831417" y="5291278"/>
                  <a:pt x="10824961" y="5235499"/>
                </a:cubicBezTo>
                <a:cubicBezTo>
                  <a:pt x="10816357" y="5126065"/>
                  <a:pt x="10799149" y="5018772"/>
                  <a:pt x="10786241" y="4909341"/>
                </a:cubicBezTo>
                <a:cubicBezTo>
                  <a:pt x="10781937" y="4894326"/>
                  <a:pt x="10779789" y="4881455"/>
                  <a:pt x="10781937" y="4868578"/>
                </a:cubicBezTo>
                <a:cubicBezTo>
                  <a:pt x="10760425" y="4735542"/>
                  <a:pt x="10736761" y="4600367"/>
                  <a:pt x="10704493" y="4469474"/>
                </a:cubicBezTo>
                <a:cubicBezTo>
                  <a:pt x="10704493" y="4460891"/>
                  <a:pt x="10702345" y="4452309"/>
                  <a:pt x="10702345" y="4441586"/>
                </a:cubicBezTo>
                <a:cubicBezTo>
                  <a:pt x="10700193" y="4448020"/>
                  <a:pt x="10698041" y="4452309"/>
                  <a:pt x="10693737" y="4456601"/>
                </a:cubicBezTo>
                <a:cubicBezTo>
                  <a:pt x="10687285" y="4435147"/>
                  <a:pt x="10680833" y="4411544"/>
                  <a:pt x="10674377" y="4390085"/>
                </a:cubicBezTo>
                <a:cubicBezTo>
                  <a:pt x="10678681" y="4415831"/>
                  <a:pt x="10680833" y="4435147"/>
                  <a:pt x="10667925" y="4439436"/>
                </a:cubicBezTo>
                <a:cubicBezTo>
                  <a:pt x="10667925" y="4439436"/>
                  <a:pt x="10667925" y="4439436"/>
                  <a:pt x="10665773" y="4426558"/>
                </a:cubicBezTo>
                <a:cubicBezTo>
                  <a:pt x="10665773" y="4426558"/>
                  <a:pt x="10665773" y="4426558"/>
                  <a:pt x="10661469" y="4411544"/>
                </a:cubicBezTo>
                <a:cubicBezTo>
                  <a:pt x="10661469" y="4385797"/>
                  <a:pt x="10659321" y="4360046"/>
                  <a:pt x="10657169" y="4330006"/>
                </a:cubicBezTo>
                <a:cubicBezTo>
                  <a:pt x="10659321" y="4338591"/>
                  <a:pt x="10661469" y="4347171"/>
                  <a:pt x="10663621" y="4353609"/>
                </a:cubicBezTo>
                <a:cubicBezTo>
                  <a:pt x="10657169" y="4325714"/>
                  <a:pt x="10652865" y="4297825"/>
                  <a:pt x="10650713" y="4269927"/>
                </a:cubicBezTo>
                <a:cubicBezTo>
                  <a:pt x="10618445" y="4130467"/>
                  <a:pt x="10601237" y="4008146"/>
                  <a:pt x="10549609" y="3868680"/>
                </a:cubicBezTo>
                <a:cubicBezTo>
                  <a:pt x="10521641" y="3800018"/>
                  <a:pt x="10493677" y="3733503"/>
                  <a:pt x="10480769" y="3666985"/>
                </a:cubicBezTo>
                <a:cubicBezTo>
                  <a:pt x="10472165" y="3641239"/>
                  <a:pt x="10461409" y="3617633"/>
                  <a:pt x="10450653" y="3591892"/>
                </a:cubicBezTo>
                <a:cubicBezTo>
                  <a:pt x="10450653" y="3591892"/>
                  <a:pt x="10450653" y="3591892"/>
                  <a:pt x="10457105" y="3587596"/>
                </a:cubicBezTo>
                <a:cubicBezTo>
                  <a:pt x="10558213" y="3817184"/>
                  <a:pt x="10648565" y="4051066"/>
                  <a:pt x="10713101" y="4291382"/>
                </a:cubicBezTo>
                <a:cubicBezTo>
                  <a:pt x="10730309" y="4325714"/>
                  <a:pt x="10743217" y="4364339"/>
                  <a:pt x="10753973" y="4405106"/>
                </a:cubicBezTo>
                <a:cubicBezTo>
                  <a:pt x="10745369" y="4364339"/>
                  <a:pt x="10736761" y="4325714"/>
                  <a:pt x="10721705" y="4287090"/>
                </a:cubicBezTo>
                <a:cubicBezTo>
                  <a:pt x="10717401" y="4246325"/>
                  <a:pt x="10726005" y="4252757"/>
                  <a:pt x="10741065" y="4282800"/>
                </a:cubicBezTo>
                <a:cubicBezTo>
                  <a:pt x="10769033" y="4353609"/>
                  <a:pt x="10779789" y="4430855"/>
                  <a:pt x="10799149" y="4508098"/>
                </a:cubicBezTo>
                <a:cubicBezTo>
                  <a:pt x="10799149" y="4514537"/>
                  <a:pt x="10799149" y="4518830"/>
                  <a:pt x="10796997" y="4520973"/>
                </a:cubicBezTo>
                <a:cubicBezTo>
                  <a:pt x="10807753" y="4538141"/>
                  <a:pt x="10814205" y="4570324"/>
                  <a:pt x="10822813" y="4593926"/>
                </a:cubicBezTo>
                <a:cubicBezTo>
                  <a:pt x="10822813" y="4593926"/>
                  <a:pt x="10822813" y="4593926"/>
                  <a:pt x="10848625" y="4724816"/>
                </a:cubicBezTo>
                <a:cubicBezTo>
                  <a:pt x="10874441" y="4791335"/>
                  <a:pt x="10889497" y="4864287"/>
                  <a:pt x="10880893" y="4932947"/>
                </a:cubicBezTo>
                <a:cubicBezTo>
                  <a:pt x="10876593" y="4984442"/>
                  <a:pt x="10883045" y="5046666"/>
                  <a:pt x="10885197" y="5104604"/>
                </a:cubicBezTo>
                <a:cubicBezTo>
                  <a:pt x="10893801" y="5190429"/>
                  <a:pt x="10900253" y="5276257"/>
                  <a:pt x="10906709" y="5362084"/>
                </a:cubicBezTo>
                <a:cubicBezTo>
                  <a:pt x="10911013" y="5450064"/>
                  <a:pt x="10913161" y="5535889"/>
                  <a:pt x="10915313" y="5621715"/>
                </a:cubicBezTo>
                <a:cubicBezTo>
                  <a:pt x="10913161" y="5623859"/>
                  <a:pt x="10913161" y="5626005"/>
                  <a:pt x="10911013" y="5630298"/>
                </a:cubicBezTo>
                <a:cubicBezTo>
                  <a:pt x="10911013" y="5632442"/>
                  <a:pt x="10911013" y="5634588"/>
                  <a:pt x="10911013" y="5638878"/>
                </a:cubicBezTo>
                <a:cubicBezTo>
                  <a:pt x="10911013" y="5632442"/>
                  <a:pt x="10913161" y="5626005"/>
                  <a:pt x="10915313" y="5621715"/>
                </a:cubicBezTo>
                <a:cubicBezTo>
                  <a:pt x="10928221" y="5662485"/>
                  <a:pt x="10917465" y="5718267"/>
                  <a:pt x="10919617" y="5765473"/>
                </a:cubicBezTo>
                <a:cubicBezTo>
                  <a:pt x="10915313" y="5984333"/>
                  <a:pt x="10906709" y="6209631"/>
                  <a:pt x="10855081" y="6422055"/>
                </a:cubicBezTo>
                <a:cubicBezTo>
                  <a:pt x="10840021" y="6460678"/>
                  <a:pt x="10833569" y="6514320"/>
                  <a:pt x="10822813" y="6561526"/>
                </a:cubicBezTo>
                <a:cubicBezTo>
                  <a:pt x="10822813" y="6561526"/>
                  <a:pt x="10822813" y="6561526"/>
                  <a:pt x="10814205" y="6666665"/>
                </a:cubicBezTo>
                <a:cubicBezTo>
                  <a:pt x="10799149" y="6748201"/>
                  <a:pt x="10790545" y="6838321"/>
                  <a:pt x="10753973" y="6909129"/>
                </a:cubicBezTo>
                <a:cubicBezTo>
                  <a:pt x="10751821" y="6904837"/>
                  <a:pt x="10753973" y="6902692"/>
                  <a:pt x="10753973" y="6898400"/>
                </a:cubicBezTo>
                <a:cubicBezTo>
                  <a:pt x="10751821" y="6902692"/>
                  <a:pt x="10751821" y="6906983"/>
                  <a:pt x="10749669" y="6911274"/>
                </a:cubicBezTo>
                <a:cubicBezTo>
                  <a:pt x="10723857" y="7022851"/>
                  <a:pt x="10685133" y="7134427"/>
                  <a:pt x="10661469" y="7246003"/>
                </a:cubicBezTo>
                <a:cubicBezTo>
                  <a:pt x="10661469" y="7252440"/>
                  <a:pt x="10659321" y="7263168"/>
                  <a:pt x="10659321" y="7271752"/>
                </a:cubicBezTo>
                <a:cubicBezTo>
                  <a:pt x="10659321" y="7271752"/>
                  <a:pt x="10659321" y="7271752"/>
                  <a:pt x="10661469" y="7271752"/>
                </a:cubicBezTo>
                <a:cubicBezTo>
                  <a:pt x="10667925" y="7256732"/>
                  <a:pt x="10672225" y="7241712"/>
                  <a:pt x="10676529" y="7228838"/>
                </a:cubicBezTo>
                <a:cubicBezTo>
                  <a:pt x="10678681" y="7220255"/>
                  <a:pt x="10680833" y="7213818"/>
                  <a:pt x="10682981" y="7207381"/>
                </a:cubicBezTo>
                <a:cubicBezTo>
                  <a:pt x="10700193" y="7155884"/>
                  <a:pt x="10715249" y="7102242"/>
                  <a:pt x="10732461" y="7050745"/>
                </a:cubicBezTo>
                <a:cubicBezTo>
                  <a:pt x="10732461" y="7048599"/>
                  <a:pt x="10730309" y="7046453"/>
                  <a:pt x="10730309" y="7044308"/>
                </a:cubicBezTo>
                <a:cubicBezTo>
                  <a:pt x="10736761" y="7007831"/>
                  <a:pt x="10747517" y="6973500"/>
                  <a:pt x="10760425" y="6939168"/>
                </a:cubicBezTo>
                <a:cubicBezTo>
                  <a:pt x="10777637" y="6917712"/>
                  <a:pt x="10784089" y="6874798"/>
                  <a:pt x="10794845" y="6840466"/>
                </a:cubicBezTo>
                <a:cubicBezTo>
                  <a:pt x="10799149" y="6857632"/>
                  <a:pt x="10792693" y="6887672"/>
                  <a:pt x="10786241" y="6915566"/>
                </a:cubicBezTo>
                <a:cubicBezTo>
                  <a:pt x="10781937" y="6962771"/>
                  <a:pt x="10766881" y="7005685"/>
                  <a:pt x="10751821" y="7050745"/>
                </a:cubicBezTo>
                <a:cubicBezTo>
                  <a:pt x="10749669" y="7052891"/>
                  <a:pt x="10747517" y="7052891"/>
                  <a:pt x="10747517" y="7055036"/>
                </a:cubicBezTo>
                <a:cubicBezTo>
                  <a:pt x="10747517" y="7055036"/>
                  <a:pt x="10747517" y="7055036"/>
                  <a:pt x="10730309" y="7115116"/>
                </a:cubicBezTo>
                <a:cubicBezTo>
                  <a:pt x="10730309" y="7115116"/>
                  <a:pt x="10730309" y="7115116"/>
                  <a:pt x="10723857" y="7145156"/>
                </a:cubicBezTo>
                <a:cubicBezTo>
                  <a:pt x="10715249" y="7177341"/>
                  <a:pt x="10706645" y="7211672"/>
                  <a:pt x="10693737" y="7243858"/>
                </a:cubicBezTo>
                <a:cubicBezTo>
                  <a:pt x="10693737" y="7243858"/>
                  <a:pt x="10693737" y="7243858"/>
                  <a:pt x="10708797" y="7250294"/>
                </a:cubicBezTo>
                <a:cubicBezTo>
                  <a:pt x="10743217" y="7155884"/>
                  <a:pt x="10766881" y="7052891"/>
                  <a:pt x="10794845" y="6954188"/>
                </a:cubicBezTo>
                <a:cubicBezTo>
                  <a:pt x="10818509" y="6855486"/>
                  <a:pt x="10848625" y="6761076"/>
                  <a:pt x="10885197" y="6675248"/>
                </a:cubicBezTo>
                <a:cubicBezTo>
                  <a:pt x="10885197" y="6675248"/>
                  <a:pt x="10885197" y="6675248"/>
                  <a:pt x="10921769" y="6471406"/>
                </a:cubicBezTo>
                <a:cubicBezTo>
                  <a:pt x="10932525" y="6402744"/>
                  <a:pt x="10941129" y="6334082"/>
                  <a:pt x="10951885" y="6267565"/>
                </a:cubicBezTo>
                <a:cubicBezTo>
                  <a:pt x="10954037" y="6263274"/>
                  <a:pt x="10956185" y="6258982"/>
                  <a:pt x="10958337" y="6256836"/>
                </a:cubicBezTo>
                <a:cubicBezTo>
                  <a:pt x="10971245" y="6177446"/>
                  <a:pt x="10975549" y="6095909"/>
                  <a:pt x="10982001" y="6016518"/>
                </a:cubicBezTo>
                <a:cubicBezTo>
                  <a:pt x="10988453" y="5954293"/>
                  <a:pt x="10990605" y="5889922"/>
                  <a:pt x="10992757" y="5827697"/>
                </a:cubicBezTo>
                <a:cubicBezTo>
                  <a:pt x="10992757" y="5827697"/>
                  <a:pt x="10992757" y="5827697"/>
                  <a:pt x="10997061" y="5638878"/>
                </a:cubicBezTo>
                <a:cubicBezTo>
                  <a:pt x="10994909" y="5583093"/>
                  <a:pt x="10994909" y="5525159"/>
                  <a:pt x="11009965" y="5490825"/>
                </a:cubicBezTo>
                <a:cubicBezTo>
                  <a:pt x="11009965" y="5501558"/>
                  <a:pt x="11009965" y="5507993"/>
                  <a:pt x="11012117" y="5516580"/>
                </a:cubicBezTo>
                <a:cubicBezTo>
                  <a:pt x="11012117" y="5516580"/>
                  <a:pt x="11012117" y="5516580"/>
                  <a:pt x="11018573" y="5486534"/>
                </a:cubicBezTo>
                <a:cubicBezTo>
                  <a:pt x="11018573" y="5486534"/>
                  <a:pt x="11018573" y="5486534"/>
                  <a:pt x="11042233" y="5379254"/>
                </a:cubicBezTo>
                <a:cubicBezTo>
                  <a:pt x="11042233" y="5379254"/>
                  <a:pt x="11042233" y="5379254"/>
                  <a:pt x="11052993" y="5413585"/>
                </a:cubicBezTo>
                <a:cubicBezTo>
                  <a:pt x="11052993" y="5454353"/>
                  <a:pt x="11048689" y="5480099"/>
                  <a:pt x="11037933" y="5484388"/>
                </a:cubicBezTo>
                <a:cubicBezTo>
                  <a:pt x="11037933" y="5484388"/>
                  <a:pt x="11037933" y="5484388"/>
                  <a:pt x="11040085" y="5589531"/>
                </a:cubicBezTo>
                <a:cubicBezTo>
                  <a:pt x="11042233" y="5600263"/>
                  <a:pt x="11042233" y="5610989"/>
                  <a:pt x="11042233" y="5621715"/>
                </a:cubicBezTo>
                <a:cubicBezTo>
                  <a:pt x="11042233" y="5621715"/>
                  <a:pt x="11042233" y="5621715"/>
                  <a:pt x="11048689" y="5634588"/>
                </a:cubicBezTo>
                <a:cubicBezTo>
                  <a:pt x="11059445" y="5666778"/>
                  <a:pt x="11059445" y="5713975"/>
                  <a:pt x="11059445" y="5761180"/>
                </a:cubicBezTo>
                <a:cubicBezTo>
                  <a:pt x="11059445" y="5761180"/>
                  <a:pt x="11059445" y="5761180"/>
                  <a:pt x="11055141" y="5922108"/>
                </a:cubicBezTo>
                <a:cubicBezTo>
                  <a:pt x="11052993" y="5975750"/>
                  <a:pt x="11048689" y="6029392"/>
                  <a:pt x="11044385" y="6083035"/>
                </a:cubicBezTo>
                <a:cubicBezTo>
                  <a:pt x="11037933" y="6143114"/>
                  <a:pt x="11033629" y="6203194"/>
                  <a:pt x="11022873" y="6261128"/>
                </a:cubicBezTo>
                <a:cubicBezTo>
                  <a:pt x="11020721" y="6278293"/>
                  <a:pt x="11016421" y="6293313"/>
                  <a:pt x="11012117" y="6308333"/>
                </a:cubicBezTo>
                <a:cubicBezTo>
                  <a:pt x="11012117" y="6310479"/>
                  <a:pt x="11009965" y="6312625"/>
                  <a:pt x="11009965" y="6314770"/>
                </a:cubicBezTo>
                <a:cubicBezTo>
                  <a:pt x="11009965" y="6314770"/>
                  <a:pt x="11009965" y="6314770"/>
                  <a:pt x="11009965" y="6374850"/>
                </a:cubicBezTo>
                <a:cubicBezTo>
                  <a:pt x="11005665" y="6409181"/>
                  <a:pt x="10999209" y="6445658"/>
                  <a:pt x="10992757" y="6482135"/>
                </a:cubicBezTo>
                <a:cubicBezTo>
                  <a:pt x="10992757" y="6482135"/>
                  <a:pt x="10992757" y="6482135"/>
                  <a:pt x="10960489" y="6660228"/>
                </a:cubicBezTo>
                <a:cubicBezTo>
                  <a:pt x="10960489" y="6660228"/>
                  <a:pt x="10960489" y="6660228"/>
                  <a:pt x="10951885" y="6722453"/>
                </a:cubicBezTo>
                <a:cubicBezTo>
                  <a:pt x="10951885" y="6722453"/>
                  <a:pt x="10951885" y="6722453"/>
                  <a:pt x="10954037" y="6739619"/>
                </a:cubicBezTo>
                <a:cubicBezTo>
                  <a:pt x="10954037" y="6739619"/>
                  <a:pt x="10954037" y="6739619"/>
                  <a:pt x="10936825" y="6834029"/>
                </a:cubicBezTo>
                <a:lnTo>
                  <a:pt x="10933425" y="6853235"/>
                </a:lnTo>
                <a:lnTo>
                  <a:pt x="10932525" y="6855486"/>
                </a:lnTo>
                <a:cubicBezTo>
                  <a:pt x="10932525" y="6859778"/>
                  <a:pt x="10930373" y="6864069"/>
                  <a:pt x="10930373" y="6870506"/>
                </a:cubicBezTo>
                <a:lnTo>
                  <a:pt x="10933425" y="6853235"/>
                </a:lnTo>
                <a:lnTo>
                  <a:pt x="10945429" y="6823301"/>
                </a:lnTo>
                <a:cubicBezTo>
                  <a:pt x="10947581" y="6771804"/>
                  <a:pt x="10958337" y="6724599"/>
                  <a:pt x="10977697" y="6677393"/>
                </a:cubicBezTo>
                <a:cubicBezTo>
                  <a:pt x="10975549" y="6673102"/>
                  <a:pt x="10975549" y="6666665"/>
                  <a:pt x="10975549" y="6658082"/>
                </a:cubicBezTo>
                <a:cubicBezTo>
                  <a:pt x="10977697" y="6643062"/>
                  <a:pt x="10977697" y="6625897"/>
                  <a:pt x="10979849" y="6608731"/>
                </a:cubicBezTo>
                <a:cubicBezTo>
                  <a:pt x="10988453" y="6550797"/>
                  <a:pt x="10999209" y="6495009"/>
                  <a:pt x="11014269" y="6441367"/>
                </a:cubicBezTo>
                <a:cubicBezTo>
                  <a:pt x="11014269" y="6426347"/>
                  <a:pt x="11016421" y="6411327"/>
                  <a:pt x="11014269" y="6396307"/>
                </a:cubicBezTo>
                <a:cubicBezTo>
                  <a:pt x="11022873" y="6316916"/>
                  <a:pt x="11029329" y="6233234"/>
                  <a:pt x="11052993" y="6168863"/>
                </a:cubicBezTo>
                <a:cubicBezTo>
                  <a:pt x="11052993" y="6168863"/>
                  <a:pt x="11052993" y="6168863"/>
                  <a:pt x="11068049" y="6171009"/>
                </a:cubicBezTo>
                <a:cubicBezTo>
                  <a:pt x="11052993" y="6312625"/>
                  <a:pt x="11037933" y="6454241"/>
                  <a:pt x="11009965" y="6595857"/>
                </a:cubicBezTo>
                <a:cubicBezTo>
                  <a:pt x="11007817" y="6606585"/>
                  <a:pt x="11007817" y="6617314"/>
                  <a:pt x="11005665" y="6628042"/>
                </a:cubicBezTo>
                <a:cubicBezTo>
                  <a:pt x="11005665" y="6628042"/>
                  <a:pt x="11005665" y="6628042"/>
                  <a:pt x="10990605" y="6698850"/>
                </a:cubicBezTo>
                <a:cubicBezTo>
                  <a:pt x="10986305" y="6735327"/>
                  <a:pt x="10975549" y="6771804"/>
                  <a:pt x="10966941" y="6808281"/>
                </a:cubicBezTo>
                <a:cubicBezTo>
                  <a:pt x="10966941" y="6808281"/>
                  <a:pt x="10966941" y="6808281"/>
                  <a:pt x="10956185" y="6872652"/>
                </a:cubicBezTo>
                <a:cubicBezTo>
                  <a:pt x="10956185" y="6874798"/>
                  <a:pt x="10954037" y="6876943"/>
                  <a:pt x="10954037" y="6879089"/>
                </a:cubicBezTo>
                <a:cubicBezTo>
                  <a:pt x="10969093" y="6894109"/>
                  <a:pt x="10949733" y="6943460"/>
                  <a:pt x="10938977" y="6986374"/>
                </a:cubicBezTo>
                <a:cubicBezTo>
                  <a:pt x="10895953" y="7134427"/>
                  <a:pt x="10861533" y="7288917"/>
                  <a:pt x="10801301" y="7430533"/>
                </a:cubicBezTo>
                <a:cubicBezTo>
                  <a:pt x="10786241" y="7449844"/>
                  <a:pt x="10779789" y="7449844"/>
                  <a:pt x="10779789" y="7428388"/>
                </a:cubicBezTo>
                <a:cubicBezTo>
                  <a:pt x="10779789" y="7426242"/>
                  <a:pt x="10781937" y="7421950"/>
                  <a:pt x="10781937" y="7419804"/>
                </a:cubicBezTo>
                <a:cubicBezTo>
                  <a:pt x="10781937" y="7419804"/>
                  <a:pt x="10781937" y="7419804"/>
                  <a:pt x="10775485" y="7426242"/>
                </a:cubicBezTo>
                <a:cubicBezTo>
                  <a:pt x="10751821" y="7505632"/>
                  <a:pt x="10723857" y="7580732"/>
                  <a:pt x="10695889" y="7657977"/>
                </a:cubicBezTo>
                <a:cubicBezTo>
                  <a:pt x="10695889" y="7662268"/>
                  <a:pt x="10693737" y="7664414"/>
                  <a:pt x="10691589" y="7668706"/>
                </a:cubicBezTo>
                <a:cubicBezTo>
                  <a:pt x="10717401" y="7660123"/>
                  <a:pt x="10670077" y="7748096"/>
                  <a:pt x="10665773" y="7775990"/>
                </a:cubicBezTo>
                <a:cubicBezTo>
                  <a:pt x="10665773" y="7775990"/>
                  <a:pt x="10665773" y="7775990"/>
                  <a:pt x="10566817" y="8001289"/>
                </a:cubicBezTo>
                <a:cubicBezTo>
                  <a:pt x="10534549" y="8072097"/>
                  <a:pt x="10495829" y="8145050"/>
                  <a:pt x="10461409" y="8215858"/>
                </a:cubicBezTo>
                <a:cubicBezTo>
                  <a:pt x="10424837" y="8265210"/>
                  <a:pt x="10394721" y="8331726"/>
                  <a:pt x="10358149" y="8385369"/>
                </a:cubicBezTo>
                <a:cubicBezTo>
                  <a:pt x="10308673" y="8466905"/>
                  <a:pt x="10248437" y="8546296"/>
                  <a:pt x="10214017" y="8629978"/>
                </a:cubicBezTo>
                <a:cubicBezTo>
                  <a:pt x="10226925" y="8612813"/>
                  <a:pt x="10235529" y="8606376"/>
                  <a:pt x="10237681" y="8608521"/>
                </a:cubicBezTo>
                <a:cubicBezTo>
                  <a:pt x="10194657" y="8681475"/>
                  <a:pt x="10143029" y="8747992"/>
                  <a:pt x="10095701" y="8816654"/>
                </a:cubicBezTo>
                <a:cubicBezTo>
                  <a:pt x="10056980" y="8878879"/>
                  <a:pt x="10009653" y="8936813"/>
                  <a:pt x="9964477" y="8996893"/>
                </a:cubicBezTo>
                <a:cubicBezTo>
                  <a:pt x="9921453" y="9054827"/>
                  <a:pt x="9878429" y="9114906"/>
                  <a:pt x="9837556" y="9170694"/>
                </a:cubicBezTo>
                <a:cubicBezTo>
                  <a:pt x="9792380" y="9213608"/>
                  <a:pt x="9764415" y="9265105"/>
                  <a:pt x="9723542" y="9305873"/>
                </a:cubicBezTo>
                <a:cubicBezTo>
                  <a:pt x="9704181" y="9342350"/>
                  <a:pt x="9663308" y="9380973"/>
                  <a:pt x="9631040" y="9417450"/>
                </a:cubicBezTo>
                <a:cubicBezTo>
                  <a:pt x="9631040" y="9417450"/>
                  <a:pt x="9631040" y="9417450"/>
                  <a:pt x="9622435" y="9421741"/>
                </a:cubicBezTo>
                <a:cubicBezTo>
                  <a:pt x="9620284" y="9421741"/>
                  <a:pt x="9620284" y="9421741"/>
                  <a:pt x="9620284" y="9423887"/>
                </a:cubicBezTo>
                <a:cubicBezTo>
                  <a:pt x="9620284" y="9423887"/>
                  <a:pt x="9620284" y="9423887"/>
                  <a:pt x="9631040" y="9417450"/>
                </a:cubicBezTo>
                <a:cubicBezTo>
                  <a:pt x="9628888" y="9421741"/>
                  <a:pt x="9626737" y="9426033"/>
                  <a:pt x="9628888" y="9430324"/>
                </a:cubicBezTo>
                <a:cubicBezTo>
                  <a:pt x="9585864" y="9483966"/>
                  <a:pt x="9536386" y="9535463"/>
                  <a:pt x="9482606" y="9584814"/>
                </a:cubicBezTo>
                <a:cubicBezTo>
                  <a:pt x="9430977" y="9636311"/>
                  <a:pt x="9377197" y="9685662"/>
                  <a:pt x="9325568" y="9735013"/>
                </a:cubicBezTo>
                <a:cubicBezTo>
                  <a:pt x="9254578" y="9818695"/>
                  <a:pt x="9155622" y="9872338"/>
                  <a:pt x="9073876" y="9945292"/>
                </a:cubicBezTo>
                <a:cubicBezTo>
                  <a:pt x="9035154" y="9964603"/>
                  <a:pt x="9028700" y="9958166"/>
                  <a:pt x="9026549" y="9945292"/>
                </a:cubicBezTo>
                <a:cubicBezTo>
                  <a:pt x="9035154" y="9936709"/>
                  <a:pt x="9043759" y="9930272"/>
                  <a:pt x="9054515" y="9923835"/>
                </a:cubicBezTo>
                <a:cubicBezTo>
                  <a:pt x="9054515" y="9923835"/>
                  <a:pt x="9054515" y="9923835"/>
                  <a:pt x="9052364" y="9923835"/>
                </a:cubicBezTo>
                <a:cubicBezTo>
                  <a:pt x="9069573" y="9902378"/>
                  <a:pt x="9088934" y="9883066"/>
                  <a:pt x="9110446" y="9861609"/>
                </a:cubicBezTo>
                <a:cubicBezTo>
                  <a:pt x="9088934" y="9878775"/>
                  <a:pt x="9069573" y="9895940"/>
                  <a:pt x="9043759" y="9910960"/>
                </a:cubicBezTo>
                <a:cubicBezTo>
                  <a:pt x="9043759" y="9910960"/>
                  <a:pt x="9043759" y="9910960"/>
                  <a:pt x="8942652" y="9988205"/>
                </a:cubicBezTo>
                <a:cubicBezTo>
                  <a:pt x="8942652" y="9988205"/>
                  <a:pt x="8942652" y="9988205"/>
                  <a:pt x="8837242" y="10061159"/>
                </a:cubicBezTo>
                <a:cubicBezTo>
                  <a:pt x="8779160" y="10101927"/>
                  <a:pt x="8721077" y="10144841"/>
                  <a:pt x="8660843" y="10181318"/>
                </a:cubicBezTo>
                <a:cubicBezTo>
                  <a:pt x="8615668" y="10213504"/>
                  <a:pt x="8570492" y="10243544"/>
                  <a:pt x="8525317" y="10273583"/>
                </a:cubicBezTo>
                <a:cubicBezTo>
                  <a:pt x="8477990" y="10301477"/>
                  <a:pt x="8428512" y="10327226"/>
                  <a:pt x="8381186" y="10352974"/>
                </a:cubicBezTo>
                <a:cubicBezTo>
                  <a:pt x="8381186" y="10352974"/>
                  <a:pt x="8381186" y="10352974"/>
                  <a:pt x="8290834" y="10406617"/>
                </a:cubicBezTo>
                <a:cubicBezTo>
                  <a:pt x="8290834" y="10406617"/>
                  <a:pt x="8290834" y="10406617"/>
                  <a:pt x="8297288" y="10432365"/>
                </a:cubicBezTo>
                <a:cubicBezTo>
                  <a:pt x="8297288" y="10432365"/>
                  <a:pt x="8297288" y="10432365"/>
                  <a:pt x="8336010" y="10419491"/>
                </a:cubicBezTo>
                <a:cubicBezTo>
                  <a:pt x="8336010" y="10419491"/>
                  <a:pt x="8336010" y="10419491"/>
                  <a:pt x="8368278" y="10402325"/>
                </a:cubicBezTo>
                <a:cubicBezTo>
                  <a:pt x="8407000" y="10374431"/>
                  <a:pt x="8450024" y="10348683"/>
                  <a:pt x="8495200" y="10327226"/>
                </a:cubicBezTo>
                <a:cubicBezTo>
                  <a:pt x="8508107" y="10318643"/>
                  <a:pt x="8521014" y="10307915"/>
                  <a:pt x="8531770" y="10299332"/>
                </a:cubicBezTo>
                <a:cubicBezTo>
                  <a:pt x="8531770" y="10299332"/>
                  <a:pt x="8531770" y="10299332"/>
                  <a:pt x="8579097" y="10269292"/>
                </a:cubicBezTo>
                <a:cubicBezTo>
                  <a:pt x="8637180" y="10239252"/>
                  <a:pt x="8693111" y="10200630"/>
                  <a:pt x="8746892" y="10162007"/>
                </a:cubicBezTo>
                <a:cubicBezTo>
                  <a:pt x="8779160" y="10138404"/>
                  <a:pt x="8811428" y="10108365"/>
                  <a:pt x="8841545" y="10095490"/>
                </a:cubicBezTo>
                <a:cubicBezTo>
                  <a:pt x="8873813" y="10082616"/>
                  <a:pt x="8837242" y="10116947"/>
                  <a:pt x="8832940" y="10127676"/>
                </a:cubicBezTo>
                <a:cubicBezTo>
                  <a:pt x="8781311" y="10168444"/>
                  <a:pt x="8727531" y="10204921"/>
                  <a:pt x="8673750" y="10241398"/>
                </a:cubicBezTo>
                <a:cubicBezTo>
                  <a:pt x="8630726" y="10275729"/>
                  <a:pt x="8583400" y="10307915"/>
                  <a:pt x="8533922" y="10340100"/>
                </a:cubicBezTo>
                <a:cubicBezTo>
                  <a:pt x="8484444" y="10367994"/>
                  <a:pt x="8432814" y="10395888"/>
                  <a:pt x="8381186" y="10425928"/>
                </a:cubicBezTo>
                <a:cubicBezTo>
                  <a:pt x="8346766" y="10432365"/>
                  <a:pt x="8280078" y="10477425"/>
                  <a:pt x="8245660" y="10477425"/>
                </a:cubicBezTo>
                <a:cubicBezTo>
                  <a:pt x="8243508" y="10475279"/>
                  <a:pt x="8239206" y="10475279"/>
                  <a:pt x="8234903" y="10475279"/>
                </a:cubicBezTo>
                <a:cubicBezTo>
                  <a:pt x="8234903" y="10475279"/>
                  <a:pt x="8234903" y="10475279"/>
                  <a:pt x="8239206" y="10453822"/>
                </a:cubicBezTo>
                <a:cubicBezTo>
                  <a:pt x="8239206" y="10453822"/>
                  <a:pt x="8239206" y="10453822"/>
                  <a:pt x="8226298" y="10447385"/>
                </a:cubicBezTo>
                <a:cubicBezTo>
                  <a:pt x="8226298" y="10447385"/>
                  <a:pt x="8226298" y="10447385"/>
                  <a:pt x="8062806" y="10531067"/>
                </a:cubicBezTo>
                <a:cubicBezTo>
                  <a:pt x="8062806" y="10531067"/>
                  <a:pt x="8062806" y="10531067"/>
                  <a:pt x="8064958" y="10531067"/>
                </a:cubicBezTo>
                <a:cubicBezTo>
                  <a:pt x="8009026" y="10571835"/>
                  <a:pt x="7933734" y="10597584"/>
                  <a:pt x="7867046" y="10629769"/>
                </a:cubicBezTo>
                <a:cubicBezTo>
                  <a:pt x="7793905" y="10664100"/>
                  <a:pt x="7716461" y="10691994"/>
                  <a:pt x="7641169" y="10724180"/>
                </a:cubicBezTo>
                <a:cubicBezTo>
                  <a:pt x="7639018" y="10728471"/>
                  <a:pt x="7636866" y="10730617"/>
                  <a:pt x="7636866" y="10734908"/>
                </a:cubicBezTo>
                <a:cubicBezTo>
                  <a:pt x="7636866" y="10734908"/>
                  <a:pt x="7636866" y="10734908"/>
                  <a:pt x="7608900" y="10745637"/>
                </a:cubicBezTo>
                <a:cubicBezTo>
                  <a:pt x="7587388" y="10762803"/>
                  <a:pt x="7563725" y="10777822"/>
                  <a:pt x="7542213" y="10790697"/>
                </a:cubicBezTo>
                <a:cubicBezTo>
                  <a:pt x="7542213" y="10790697"/>
                  <a:pt x="7542213" y="10790697"/>
                  <a:pt x="7342150" y="10878670"/>
                </a:cubicBezTo>
                <a:cubicBezTo>
                  <a:pt x="7339999" y="10880816"/>
                  <a:pt x="7337848" y="10882962"/>
                  <a:pt x="7335696" y="10887253"/>
                </a:cubicBezTo>
                <a:cubicBezTo>
                  <a:pt x="7335696" y="10887253"/>
                  <a:pt x="7335696" y="10887253"/>
                  <a:pt x="7210926" y="10925876"/>
                </a:cubicBezTo>
                <a:cubicBezTo>
                  <a:pt x="7210926" y="10925876"/>
                  <a:pt x="7208776" y="10925876"/>
                  <a:pt x="7208776" y="10925876"/>
                </a:cubicBezTo>
                <a:cubicBezTo>
                  <a:pt x="7213078" y="10928021"/>
                  <a:pt x="7215229" y="10930167"/>
                  <a:pt x="7210926" y="10932313"/>
                </a:cubicBezTo>
                <a:cubicBezTo>
                  <a:pt x="7161448" y="10955915"/>
                  <a:pt x="7111970" y="10979518"/>
                  <a:pt x="7062493" y="11000975"/>
                </a:cubicBezTo>
                <a:cubicBezTo>
                  <a:pt x="7030224" y="11015995"/>
                  <a:pt x="6993654" y="11022432"/>
                  <a:pt x="6954932" y="11026723"/>
                </a:cubicBezTo>
                <a:cubicBezTo>
                  <a:pt x="6954932" y="11026723"/>
                  <a:pt x="6954932" y="11026723"/>
                  <a:pt x="6920513" y="11033161"/>
                </a:cubicBezTo>
                <a:cubicBezTo>
                  <a:pt x="6847372" y="11050326"/>
                  <a:pt x="6776382" y="11067492"/>
                  <a:pt x="6701090" y="11080366"/>
                </a:cubicBezTo>
                <a:cubicBezTo>
                  <a:pt x="6701090" y="11080366"/>
                  <a:pt x="6701090" y="11080366"/>
                  <a:pt x="6621494" y="11086803"/>
                </a:cubicBezTo>
                <a:cubicBezTo>
                  <a:pt x="6621494" y="11086803"/>
                  <a:pt x="6621494" y="11086803"/>
                  <a:pt x="6634402" y="11080366"/>
                </a:cubicBezTo>
                <a:cubicBezTo>
                  <a:pt x="6634402" y="11080366"/>
                  <a:pt x="6632250" y="11080366"/>
                  <a:pt x="6632250" y="11080366"/>
                </a:cubicBezTo>
                <a:cubicBezTo>
                  <a:pt x="6630100" y="11082512"/>
                  <a:pt x="6627948" y="11084657"/>
                  <a:pt x="6621494" y="11086803"/>
                </a:cubicBezTo>
                <a:cubicBezTo>
                  <a:pt x="6513934" y="11116843"/>
                  <a:pt x="6402071" y="11125426"/>
                  <a:pt x="6290208" y="11140445"/>
                </a:cubicBezTo>
                <a:cubicBezTo>
                  <a:pt x="6178345" y="11151174"/>
                  <a:pt x="6066482" y="11155465"/>
                  <a:pt x="5956770" y="11164048"/>
                </a:cubicBezTo>
                <a:cubicBezTo>
                  <a:pt x="5900838" y="11168340"/>
                  <a:pt x="5918048" y="11144737"/>
                  <a:pt x="5855663" y="11149028"/>
                </a:cubicBezTo>
                <a:cubicBezTo>
                  <a:pt x="5586762" y="11179068"/>
                  <a:pt x="5315709" y="11136154"/>
                  <a:pt x="5048958" y="11116843"/>
                </a:cubicBezTo>
                <a:cubicBezTo>
                  <a:pt x="4887618" y="11106114"/>
                  <a:pt x="4728428" y="11093240"/>
                  <a:pt x="4569238" y="11048180"/>
                </a:cubicBezTo>
                <a:cubicBezTo>
                  <a:pt x="4465980" y="11022432"/>
                  <a:pt x="4360571" y="11000975"/>
                  <a:pt x="4257313" y="10970935"/>
                </a:cubicBezTo>
                <a:cubicBezTo>
                  <a:pt x="4205684" y="10936604"/>
                  <a:pt x="4113182" y="10923730"/>
                  <a:pt x="4046494" y="10893690"/>
                </a:cubicBezTo>
                <a:cubicBezTo>
                  <a:pt x="4040040" y="10893690"/>
                  <a:pt x="4031436" y="10891544"/>
                  <a:pt x="4022831" y="10889399"/>
                </a:cubicBezTo>
                <a:cubicBezTo>
                  <a:pt x="3945387" y="10863650"/>
                  <a:pt x="3865792" y="10842193"/>
                  <a:pt x="3792651" y="10807862"/>
                </a:cubicBezTo>
                <a:cubicBezTo>
                  <a:pt x="3792651" y="10807862"/>
                  <a:pt x="3792651" y="10807862"/>
                  <a:pt x="3624856" y="10741346"/>
                </a:cubicBezTo>
                <a:cubicBezTo>
                  <a:pt x="3579681" y="10713451"/>
                  <a:pt x="3521598" y="10694140"/>
                  <a:pt x="3467818" y="10668392"/>
                </a:cubicBezTo>
                <a:cubicBezTo>
                  <a:pt x="3467818" y="10668392"/>
                  <a:pt x="3467818" y="10668392"/>
                  <a:pt x="3343048" y="10610458"/>
                </a:cubicBezTo>
                <a:cubicBezTo>
                  <a:pt x="3323687" y="10601875"/>
                  <a:pt x="3304326" y="10591147"/>
                  <a:pt x="3287116" y="10580418"/>
                </a:cubicBezTo>
                <a:cubicBezTo>
                  <a:pt x="3278512" y="10576127"/>
                  <a:pt x="3267756" y="10571835"/>
                  <a:pt x="3257000" y="10567544"/>
                </a:cubicBezTo>
                <a:cubicBezTo>
                  <a:pt x="3257000" y="10567544"/>
                  <a:pt x="3257000" y="10567544"/>
                  <a:pt x="3192463" y="10522484"/>
                </a:cubicBezTo>
                <a:cubicBezTo>
                  <a:pt x="3192463" y="10522484"/>
                  <a:pt x="3192463" y="10522484"/>
                  <a:pt x="3117171" y="10483862"/>
                </a:cubicBezTo>
                <a:cubicBezTo>
                  <a:pt x="3117171" y="10483862"/>
                  <a:pt x="3117171" y="10483862"/>
                  <a:pt x="3110717" y="10483862"/>
                </a:cubicBezTo>
                <a:cubicBezTo>
                  <a:pt x="3102112" y="10483862"/>
                  <a:pt x="3095658" y="10483862"/>
                  <a:pt x="3093507" y="10488153"/>
                </a:cubicBezTo>
                <a:cubicBezTo>
                  <a:pt x="3119322" y="10501027"/>
                  <a:pt x="3145136" y="10513902"/>
                  <a:pt x="3166648" y="10528921"/>
                </a:cubicBezTo>
                <a:cubicBezTo>
                  <a:pt x="3226882" y="10573981"/>
                  <a:pt x="3297872" y="10606167"/>
                  <a:pt x="3371014" y="10634061"/>
                </a:cubicBezTo>
                <a:cubicBezTo>
                  <a:pt x="3414038" y="10653372"/>
                  <a:pt x="3450608" y="10672683"/>
                  <a:pt x="3452760" y="10687703"/>
                </a:cubicBezTo>
                <a:cubicBezTo>
                  <a:pt x="3461364" y="10689849"/>
                  <a:pt x="3467818" y="10689849"/>
                  <a:pt x="3476423" y="10696286"/>
                </a:cubicBezTo>
                <a:cubicBezTo>
                  <a:pt x="3521598" y="10717743"/>
                  <a:pt x="3568925" y="10737054"/>
                  <a:pt x="3616252" y="10756365"/>
                </a:cubicBezTo>
                <a:cubicBezTo>
                  <a:pt x="3616252" y="10756365"/>
                  <a:pt x="3616252" y="10756365"/>
                  <a:pt x="3678637" y="10784260"/>
                </a:cubicBezTo>
                <a:cubicBezTo>
                  <a:pt x="3678637" y="10784260"/>
                  <a:pt x="3678637" y="10784260"/>
                  <a:pt x="3674334" y="10799279"/>
                </a:cubicBezTo>
                <a:cubicBezTo>
                  <a:pt x="3674334" y="10799279"/>
                  <a:pt x="3674334" y="10799279"/>
                  <a:pt x="3609798" y="10775677"/>
                </a:cubicBezTo>
                <a:cubicBezTo>
                  <a:pt x="3568925" y="10784260"/>
                  <a:pt x="3500086" y="10754220"/>
                  <a:pt x="3433399" y="10717743"/>
                </a:cubicBezTo>
                <a:cubicBezTo>
                  <a:pt x="3418340" y="10709160"/>
                  <a:pt x="3407584" y="10702723"/>
                  <a:pt x="3401130" y="10694140"/>
                </a:cubicBezTo>
                <a:cubicBezTo>
                  <a:pt x="3401130" y="10694140"/>
                  <a:pt x="3401130" y="10694140"/>
                  <a:pt x="3431248" y="10691994"/>
                </a:cubicBezTo>
                <a:cubicBezTo>
                  <a:pt x="3424794" y="10689849"/>
                  <a:pt x="3420492" y="10689849"/>
                  <a:pt x="3414038" y="10687703"/>
                </a:cubicBezTo>
                <a:cubicBezTo>
                  <a:pt x="3340897" y="10659809"/>
                  <a:pt x="3269907" y="10631915"/>
                  <a:pt x="3203219" y="10595438"/>
                </a:cubicBezTo>
                <a:cubicBezTo>
                  <a:pt x="3134380" y="10558961"/>
                  <a:pt x="3067693" y="10524630"/>
                  <a:pt x="3007459" y="10479570"/>
                </a:cubicBezTo>
                <a:cubicBezTo>
                  <a:pt x="2902050" y="10415199"/>
                  <a:pt x="2798791" y="10350828"/>
                  <a:pt x="2697684" y="10280020"/>
                </a:cubicBezTo>
                <a:cubicBezTo>
                  <a:pt x="2637450" y="10241398"/>
                  <a:pt x="2577216" y="10200630"/>
                  <a:pt x="2519134" y="10159861"/>
                </a:cubicBezTo>
                <a:cubicBezTo>
                  <a:pt x="2519134" y="10159861"/>
                  <a:pt x="2519134" y="10159861"/>
                  <a:pt x="2428783" y="10084762"/>
                </a:cubicBezTo>
                <a:cubicBezTo>
                  <a:pt x="2310466" y="9994643"/>
                  <a:pt x="2194301" y="9904523"/>
                  <a:pt x="2082438" y="9805821"/>
                </a:cubicBezTo>
                <a:cubicBezTo>
                  <a:pt x="2073833" y="9799384"/>
                  <a:pt x="2065228" y="9790801"/>
                  <a:pt x="2056623" y="9782218"/>
                </a:cubicBezTo>
                <a:cubicBezTo>
                  <a:pt x="2052321" y="9782218"/>
                  <a:pt x="2045867" y="9780073"/>
                  <a:pt x="2037262" y="9775781"/>
                </a:cubicBezTo>
                <a:cubicBezTo>
                  <a:pt x="1985633" y="9730722"/>
                  <a:pt x="1934004" y="9685662"/>
                  <a:pt x="1890980" y="9634165"/>
                </a:cubicBezTo>
                <a:cubicBezTo>
                  <a:pt x="1837200" y="9584814"/>
                  <a:pt x="1785571" y="9535463"/>
                  <a:pt x="1736094" y="9479675"/>
                </a:cubicBezTo>
                <a:cubicBezTo>
                  <a:pt x="1695221" y="9428178"/>
                  <a:pt x="1650045" y="9383119"/>
                  <a:pt x="1602718" y="9335913"/>
                </a:cubicBezTo>
                <a:cubicBezTo>
                  <a:pt x="1559693" y="9288708"/>
                  <a:pt x="1514519" y="9241502"/>
                  <a:pt x="1473646" y="9190006"/>
                </a:cubicBezTo>
                <a:cubicBezTo>
                  <a:pt x="1426319" y="9129926"/>
                  <a:pt x="1383295" y="9067701"/>
                  <a:pt x="1329515" y="9009767"/>
                </a:cubicBezTo>
                <a:cubicBezTo>
                  <a:pt x="1318759" y="8996893"/>
                  <a:pt x="1305851" y="8981873"/>
                  <a:pt x="1295094" y="8968999"/>
                </a:cubicBezTo>
                <a:cubicBezTo>
                  <a:pt x="1277884" y="8945396"/>
                  <a:pt x="1264978" y="8921793"/>
                  <a:pt x="1260675" y="8904628"/>
                </a:cubicBezTo>
                <a:cubicBezTo>
                  <a:pt x="1277884" y="8898191"/>
                  <a:pt x="1312305" y="8936813"/>
                  <a:pt x="1351027" y="8981873"/>
                </a:cubicBezTo>
                <a:cubicBezTo>
                  <a:pt x="1456436" y="9104178"/>
                  <a:pt x="1561845" y="9241502"/>
                  <a:pt x="1680162" y="9344496"/>
                </a:cubicBezTo>
                <a:cubicBezTo>
                  <a:pt x="1757605" y="9417450"/>
                  <a:pt x="1828595" y="9496841"/>
                  <a:pt x="1906038" y="9571940"/>
                </a:cubicBezTo>
                <a:cubicBezTo>
                  <a:pt x="1912492" y="9576231"/>
                  <a:pt x="1914643" y="9580523"/>
                  <a:pt x="1921097" y="9584814"/>
                </a:cubicBezTo>
                <a:cubicBezTo>
                  <a:pt x="1921097" y="9584814"/>
                  <a:pt x="1921097" y="9584814"/>
                  <a:pt x="1908190" y="9563357"/>
                </a:cubicBezTo>
                <a:cubicBezTo>
                  <a:pt x="1835048" y="9496841"/>
                  <a:pt x="1770512" y="9426033"/>
                  <a:pt x="1703824" y="9357370"/>
                </a:cubicBezTo>
                <a:cubicBezTo>
                  <a:pt x="1703824" y="9357370"/>
                  <a:pt x="1703824" y="9357370"/>
                  <a:pt x="1675859" y="9316602"/>
                </a:cubicBezTo>
                <a:cubicBezTo>
                  <a:pt x="1656499" y="9290854"/>
                  <a:pt x="1639288" y="9262959"/>
                  <a:pt x="1619928" y="9237211"/>
                </a:cubicBezTo>
                <a:cubicBezTo>
                  <a:pt x="1557542" y="9187860"/>
                  <a:pt x="1501611" y="9117052"/>
                  <a:pt x="1449982" y="9048390"/>
                </a:cubicBezTo>
                <a:cubicBezTo>
                  <a:pt x="1449982" y="9048390"/>
                  <a:pt x="1449982" y="9048390"/>
                  <a:pt x="1430622" y="9009767"/>
                </a:cubicBezTo>
                <a:cubicBezTo>
                  <a:pt x="1430622" y="9009767"/>
                  <a:pt x="1430622" y="9009767"/>
                  <a:pt x="1441378" y="9007621"/>
                </a:cubicBezTo>
                <a:cubicBezTo>
                  <a:pt x="1467192" y="9001184"/>
                  <a:pt x="1499460" y="9056972"/>
                  <a:pt x="1533879" y="9102032"/>
                </a:cubicBezTo>
                <a:cubicBezTo>
                  <a:pt x="1538182" y="9110615"/>
                  <a:pt x="1540333" y="9114906"/>
                  <a:pt x="1540333" y="9117052"/>
                </a:cubicBezTo>
                <a:cubicBezTo>
                  <a:pt x="1574752" y="9153529"/>
                  <a:pt x="1604869" y="9187860"/>
                  <a:pt x="1626382" y="9226483"/>
                </a:cubicBezTo>
                <a:cubicBezTo>
                  <a:pt x="1628532" y="9228628"/>
                  <a:pt x="1628532" y="9230774"/>
                  <a:pt x="1628532" y="9232920"/>
                </a:cubicBezTo>
                <a:cubicBezTo>
                  <a:pt x="1643591" y="9241502"/>
                  <a:pt x="1660800" y="9256522"/>
                  <a:pt x="1675859" y="9273688"/>
                </a:cubicBezTo>
                <a:cubicBezTo>
                  <a:pt x="1662951" y="9258668"/>
                  <a:pt x="1650045" y="9243648"/>
                  <a:pt x="1637137" y="9228628"/>
                </a:cubicBezTo>
                <a:cubicBezTo>
                  <a:pt x="1607020" y="9151383"/>
                  <a:pt x="1523124" y="9074138"/>
                  <a:pt x="1460738" y="8992601"/>
                </a:cubicBezTo>
                <a:cubicBezTo>
                  <a:pt x="1447831" y="8977582"/>
                  <a:pt x="1443528" y="8968999"/>
                  <a:pt x="1441378" y="8962562"/>
                </a:cubicBezTo>
                <a:cubicBezTo>
                  <a:pt x="1417714" y="8936813"/>
                  <a:pt x="1391900" y="8908919"/>
                  <a:pt x="1370388" y="8878879"/>
                </a:cubicBezTo>
                <a:cubicBezTo>
                  <a:pt x="1357479" y="8857422"/>
                  <a:pt x="1342421" y="8838111"/>
                  <a:pt x="1329515" y="8816654"/>
                </a:cubicBezTo>
                <a:cubicBezTo>
                  <a:pt x="1363933" y="8870297"/>
                  <a:pt x="1400505" y="8923939"/>
                  <a:pt x="1428470" y="8973290"/>
                </a:cubicBezTo>
                <a:cubicBezTo>
                  <a:pt x="1432773" y="8986164"/>
                  <a:pt x="1428470" y="8988310"/>
                  <a:pt x="1417714" y="8979727"/>
                </a:cubicBezTo>
                <a:cubicBezTo>
                  <a:pt x="1359632" y="8906774"/>
                  <a:pt x="1303700" y="8827383"/>
                  <a:pt x="1249920" y="8750138"/>
                </a:cubicBezTo>
                <a:cubicBezTo>
                  <a:pt x="1226256" y="8717952"/>
                  <a:pt x="1206894" y="8687912"/>
                  <a:pt x="1191837" y="8655727"/>
                </a:cubicBezTo>
                <a:cubicBezTo>
                  <a:pt x="1191837" y="8655727"/>
                  <a:pt x="1191837" y="8655727"/>
                  <a:pt x="1172475" y="8623541"/>
                </a:cubicBezTo>
                <a:cubicBezTo>
                  <a:pt x="1172475" y="8623541"/>
                  <a:pt x="1172475" y="8623541"/>
                  <a:pt x="1172475" y="8625687"/>
                </a:cubicBezTo>
                <a:cubicBezTo>
                  <a:pt x="1170325" y="8627833"/>
                  <a:pt x="1168174" y="8629978"/>
                  <a:pt x="1166021" y="8627833"/>
                </a:cubicBezTo>
                <a:cubicBezTo>
                  <a:pt x="1166021" y="8627833"/>
                  <a:pt x="1166021" y="8627833"/>
                  <a:pt x="1144510" y="8625687"/>
                </a:cubicBezTo>
                <a:cubicBezTo>
                  <a:pt x="1144510" y="8625687"/>
                  <a:pt x="1144510" y="8625687"/>
                  <a:pt x="1116544" y="8582773"/>
                </a:cubicBezTo>
                <a:cubicBezTo>
                  <a:pt x="1116544" y="8582773"/>
                  <a:pt x="1116544" y="8582773"/>
                  <a:pt x="1101485" y="8531276"/>
                </a:cubicBezTo>
                <a:cubicBezTo>
                  <a:pt x="1067067" y="8492654"/>
                  <a:pt x="1052008" y="8462614"/>
                  <a:pt x="1054158" y="8439011"/>
                </a:cubicBezTo>
                <a:cubicBezTo>
                  <a:pt x="1054158" y="8439011"/>
                  <a:pt x="1054158" y="8439011"/>
                  <a:pt x="1043403" y="8415409"/>
                </a:cubicBezTo>
                <a:cubicBezTo>
                  <a:pt x="1034799" y="8406826"/>
                  <a:pt x="1026194" y="8393952"/>
                  <a:pt x="1017589" y="8376786"/>
                </a:cubicBezTo>
                <a:cubicBezTo>
                  <a:pt x="873458" y="8099991"/>
                  <a:pt x="735779" y="7821050"/>
                  <a:pt x="615311" y="7533526"/>
                </a:cubicBezTo>
                <a:cubicBezTo>
                  <a:pt x="587346" y="7482030"/>
                  <a:pt x="567986" y="7421950"/>
                  <a:pt x="548624" y="7361871"/>
                </a:cubicBezTo>
                <a:cubicBezTo>
                  <a:pt x="580892" y="7361871"/>
                  <a:pt x="542170" y="7278188"/>
                  <a:pt x="527113" y="7213818"/>
                </a:cubicBezTo>
                <a:cubicBezTo>
                  <a:pt x="527113" y="7213818"/>
                  <a:pt x="527113" y="7213818"/>
                  <a:pt x="524960" y="7170904"/>
                </a:cubicBezTo>
                <a:cubicBezTo>
                  <a:pt x="486239" y="7078639"/>
                  <a:pt x="458274" y="6982082"/>
                  <a:pt x="441064" y="6883380"/>
                </a:cubicBezTo>
                <a:cubicBezTo>
                  <a:pt x="430307" y="6834029"/>
                  <a:pt x="419552" y="6784678"/>
                  <a:pt x="408796" y="6735327"/>
                </a:cubicBezTo>
                <a:cubicBezTo>
                  <a:pt x="400191" y="6683830"/>
                  <a:pt x="391585" y="6634479"/>
                  <a:pt x="380829" y="6587274"/>
                </a:cubicBezTo>
                <a:cubicBezTo>
                  <a:pt x="380829" y="6576545"/>
                  <a:pt x="382980" y="6574400"/>
                  <a:pt x="385133" y="6578691"/>
                </a:cubicBezTo>
                <a:cubicBezTo>
                  <a:pt x="385133" y="6576545"/>
                  <a:pt x="385133" y="6572254"/>
                  <a:pt x="382980" y="6570108"/>
                </a:cubicBezTo>
                <a:cubicBezTo>
                  <a:pt x="363620" y="6503592"/>
                  <a:pt x="361469" y="6428492"/>
                  <a:pt x="346411" y="6361976"/>
                </a:cubicBezTo>
                <a:cubicBezTo>
                  <a:pt x="346411" y="6361976"/>
                  <a:pt x="346411" y="6361976"/>
                  <a:pt x="327049" y="6203194"/>
                </a:cubicBezTo>
                <a:cubicBezTo>
                  <a:pt x="327049" y="6203194"/>
                  <a:pt x="327049" y="6203194"/>
                  <a:pt x="318444" y="6065869"/>
                </a:cubicBezTo>
                <a:cubicBezTo>
                  <a:pt x="314143" y="6061578"/>
                  <a:pt x="309839" y="6050849"/>
                  <a:pt x="305538" y="6037975"/>
                </a:cubicBezTo>
                <a:cubicBezTo>
                  <a:pt x="290479" y="5973604"/>
                  <a:pt x="281874" y="5913525"/>
                  <a:pt x="301234" y="5866319"/>
                </a:cubicBezTo>
                <a:cubicBezTo>
                  <a:pt x="236698" y="5587385"/>
                  <a:pt x="290479" y="5261243"/>
                  <a:pt x="311990" y="4965134"/>
                </a:cubicBezTo>
                <a:cubicBezTo>
                  <a:pt x="311990" y="4965134"/>
                  <a:pt x="311990" y="4965134"/>
                  <a:pt x="320596" y="4926513"/>
                </a:cubicBezTo>
                <a:cubicBezTo>
                  <a:pt x="327049" y="4844977"/>
                  <a:pt x="342107" y="4765585"/>
                  <a:pt x="355016" y="4684048"/>
                </a:cubicBezTo>
                <a:cubicBezTo>
                  <a:pt x="355016" y="4679756"/>
                  <a:pt x="352864" y="4673318"/>
                  <a:pt x="352864" y="4664735"/>
                </a:cubicBezTo>
                <a:cubicBezTo>
                  <a:pt x="355016" y="4649714"/>
                  <a:pt x="357166" y="4634700"/>
                  <a:pt x="359317" y="4619677"/>
                </a:cubicBezTo>
                <a:cubicBezTo>
                  <a:pt x="363620" y="4583203"/>
                  <a:pt x="367923" y="4546724"/>
                  <a:pt x="376528" y="4510246"/>
                </a:cubicBezTo>
                <a:cubicBezTo>
                  <a:pt x="380829" y="4495227"/>
                  <a:pt x="385133" y="4482347"/>
                  <a:pt x="389434" y="4471620"/>
                </a:cubicBezTo>
                <a:cubicBezTo>
                  <a:pt x="380829" y="4465184"/>
                  <a:pt x="380829" y="4439436"/>
                  <a:pt x="376528" y="4422273"/>
                </a:cubicBezTo>
                <a:cubicBezTo>
                  <a:pt x="376528" y="4422273"/>
                  <a:pt x="376528" y="4422273"/>
                  <a:pt x="374376" y="4430855"/>
                </a:cubicBezTo>
                <a:cubicBezTo>
                  <a:pt x="378679" y="4448020"/>
                  <a:pt x="378679" y="4471620"/>
                  <a:pt x="365771" y="4508098"/>
                </a:cubicBezTo>
                <a:cubicBezTo>
                  <a:pt x="365771" y="4508098"/>
                  <a:pt x="365771" y="4508098"/>
                  <a:pt x="357166" y="4525265"/>
                </a:cubicBezTo>
                <a:cubicBezTo>
                  <a:pt x="329201" y="4585345"/>
                  <a:pt x="322747" y="4671171"/>
                  <a:pt x="307689" y="4746268"/>
                </a:cubicBezTo>
                <a:cubicBezTo>
                  <a:pt x="303387" y="4780605"/>
                  <a:pt x="296933" y="4817081"/>
                  <a:pt x="292630" y="4851412"/>
                </a:cubicBezTo>
                <a:cubicBezTo>
                  <a:pt x="284025" y="4956550"/>
                  <a:pt x="266816" y="5059540"/>
                  <a:pt x="256060" y="5164686"/>
                </a:cubicBezTo>
                <a:cubicBezTo>
                  <a:pt x="245303" y="5205465"/>
                  <a:pt x="243153" y="5267679"/>
                  <a:pt x="234548" y="5310592"/>
                </a:cubicBezTo>
                <a:cubicBezTo>
                  <a:pt x="230244" y="5370665"/>
                  <a:pt x="228094" y="5430751"/>
                  <a:pt x="225943" y="5490825"/>
                </a:cubicBezTo>
                <a:cubicBezTo>
                  <a:pt x="228094" y="5490825"/>
                  <a:pt x="228094" y="5492971"/>
                  <a:pt x="228094" y="5499411"/>
                </a:cubicBezTo>
                <a:cubicBezTo>
                  <a:pt x="230244" y="5514433"/>
                  <a:pt x="232397" y="5529453"/>
                  <a:pt x="232397" y="5546613"/>
                </a:cubicBezTo>
                <a:cubicBezTo>
                  <a:pt x="213035" y="5617423"/>
                  <a:pt x="232397" y="5739723"/>
                  <a:pt x="208733" y="5795511"/>
                </a:cubicBezTo>
                <a:cubicBezTo>
                  <a:pt x="202280" y="5795511"/>
                  <a:pt x="193675" y="5847008"/>
                  <a:pt x="193675" y="5821260"/>
                </a:cubicBezTo>
                <a:cubicBezTo>
                  <a:pt x="200127" y="5492971"/>
                  <a:pt x="193675" y="5164686"/>
                  <a:pt x="247454" y="4840684"/>
                </a:cubicBezTo>
                <a:cubicBezTo>
                  <a:pt x="260362" y="4744123"/>
                  <a:pt x="277571" y="4649714"/>
                  <a:pt x="292630" y="4553162"/>
                </a:cubicBezTo>
                <a:cubicBezTo>
                  <a:pt x="292630" y="4553162"/>
                  <a:pt x="292630" y="4553162"/>
                  <a:pt x="352864" y="4267779"/>
                </a:cubicBezTo>
                <a:cubicBezTo>
                  <a:pt x="372225" y="4160497"/>
                  <a:pt x="400191" y="4048920"/>
                  <a:pt x="441064" y="3941632"/>
                </a:cubicBezTo>
                <a:cubicBezTo>
                  <a:pt x="445366" y="3954507"/>
                  <a:pt x="436761" y="3982400"/>
                  <a:pt x="430307" y="4010291"/>
                </a:cubicBezTo>
                <a:cubicBezTo>
                  <a:pt x="430307" y="4010291"/>
                  <a:pt x="430307" y="4010291"/>
                  <a:pt x="428156" y="4010291"/>
                </a:cubicBezTo>
                <a:cubicBezTo>
                  <a:pt x="428156" y="4010291"/>
                  <a:pt x="428156" y="4010291"/>
                  <a:pt x="432459" y="4012437"/>
                </a:cubicBezTo>
                <a:cubicBezTo>
                  <a:pt x="436761" y="3997418"/>
                  <a:pt x="441064" y="3984545"/>
                  <a:pt x="447518" y="3969525"/>
                </a:cubicBezTo>
                <a:cubicBezTo>
                  <a:pt x="473332" y="3896573"/>
                  <a:pt x="496996" y="3821476"/>
                  <a:pt x="522810" y="3748525"/>
                </a:cubicBezTo>
                <a:cubicBezTo>
                  <a:pt x="552927" y="3675564"/>
                  <a:pt x="583043" y="3604764"/>
                  <a:pt x="619614" y="3540389"/>
                </a:cubicBezTo>
                <a:cubicBezTo>
                  <a:pt x="619614" y="3540389"/>
                  <a:pt x="619614" y="3540389"/>
                  <a:pt x="619614" y="3542535"/>
                </a:cubicBezTo>
                <a:cubicBezTo>
                  <a:pt x="623917" y="3538245"/>
                  <a:pt x="626068" y="3538245"/>
                  <a:pt x="626068" y="3540389"/>
                </a:cubicBezTo>
                <a:cubicBezTo>
                  <a:pt x="628219" y="3536096"/>
                  <a:pt x="630370" y="3531806"/>
                  <a:pt x="630370" y="3529658"/>
                </a:cubicBezTo>
                <a:cubicBezTo>
                  <a:pt x="662638" y="3452414"/>
                  <a:pt x="701360" y="3381607"/>
                  <a:pt x="735779" y="3297923"/>
                </a:cubicBezTo>
                <a:cubicBezTo>
                  <a:pt x="854096" y="3029789"/>
                  <a:pt x="1011135" y="2774445"/>
                  <a:pt x="1185383" y="2540562"/>
                </a:cubicBezTo>
                <a:cubicBezTo>
                  <a:pt x="1282188" y="2403244"/>
                  <a:pt x="1383295" y="2272362"/>
                  <a:pt x="1490855" y="2143602"/>
                </a:cubicBezTo>
                <a:cubicBezTo>
                  <a:pt x="1490855" y="2143602"/>
                  <a:pt x="1490855" y="2143602"/>
                  <a:pt x="1512368" y="2111414"/>
                </a:cubicBezTo>
                <a:cubicBezTo>
                  <a:pt x="1473646" y="2150038"/>
                  <a:pt x="1432773" y="2190803"/>
                  <a:pt x="1441378" y="2145747"/>
                </a:cubicBezTo>
                <a:cubicBezTo>
                  <a:pt x="1493006" y="2072800"/>
                  <a:pt x="1553241" y="1997696"/>
                  <a:pt x="1619928" y="1926890"/>
                </a:cubicBezTo>
                <a:cubicBezTo>
                  <a:pt x="1619928" y="1922600"/>
                  <a:pt x="1622078" y="1918309"/>
                  <a:pt x="1622078" y="1911871"/>
                </a:cubicBezTo>
                <a:cubicBezTo>
                  <a:pt x="1622078" y="1911871"/>
                  <a:pt x="1622078" y="1911871"/>
                  <a:pt x="1770512" y="1757382"/>
                </a:cubicBezTo>
                <a:cubicBezTo>
                  <a:pt x="1787722" y="1757382"/>
                  <a:pt x="1789873" y="1761677"/>
                  <a:pt x="1785571" y="1772406"/>
                </a:cubicBezTo>
                <a:cubicBezTo>
                  <a:pt x="1796327" y="1759529"/>
                  <a:pt x="1809234" y="1750945"/>
                  <a:pt x="1819990" y="1746655"/>
                </a:cubicBezTo>
                <a:cubicBezTo>
                  <a:pt x="1882375" y="1686579"/>
                  <a:pt x="1940458" y="1620041"/>
                  <a:pt x="2004994" y="1559965"/>
                </a:cubicBezTo>
                <a:cubicBezTo>
                  <a:pt x="2069531" y="1502041"/>
                  <a:pt x="2136218" y="1448401"/>
                  <a:pt x="2209359" y="1407630"/>
                </a:cubicBezTo>
                <a:cubicBezTo>
                  <a:pt x="2508378" y="1182337"/>
                  <a:pt x="2831060" y="991377"/>
                  <a:pt x="3168800" y="821851"/>
                </a:cubicBezTo>
                <a:cubicBezTo>
                  <a:pt x="3235487" y="798247"/>
                  <a:pt x="3304326" y="744605"/>
                  <a:pt x="3373165" y="729585"/>
                </a:cubicBezTo>
                <a:cubicBezTo>
                  <a:pt x="3433399" y="714565"/>
                  <a:pt x="3517296" y="654489"/>
                  <a:pt x="3571076" y="654489"/>
                </a:cubicBezTo>
                <a:cubicBezTo>
                  <a:pt x="3579681" y="650198"/>
                  <a:pt x="3590437" y="643761"/>
                  <a:pt x="3599042" y="641614"/>
                </a:cubicBezTo>
                <a:cubicBezTo>
                  <a:pt x="3676486" y="615864"/>
                  <a:pt x="3749627" y="583682"/>
                  <a:pt x="3827070" y="555785"/>
                </a:cubicBezTo>
                <a:cubicBezTo>
                  <a:pt x="3835675" y="553642"/>
                  <a:pt x="3844280" y="549352"/>
                  <a:pt x="3852885" y="545059"/>
                </a:cubicBezTo>
                <a:cubicBezTo>
                  <a:pt x="3852885" y="545059"/>
                  <a:pt x="3852885" y="545059"/>
                  <a:pt x="3855036" y="547204"/>
                </a:cubicBezTo>
                <a:cubicBezTo>
                  <a:pt x="3857188" y="545059"/>
                  <a:pt x="3859339" y="545059"/>
                  <a:pt x="3861490" y="545059"/>
                </a:cubicBezTo>
                <a:cubicBezTo>
                  <a:pt x="3880851" y="538618"/>
                  <a:pt x="3902363" y="532180"/>
                  <a:pt x="3921724" y="525742"/>
                </a:cubicBezTo>
                <a:cubicBezTo>
                  <a:pt x="3908816" y="527889"/>
                  <a:pt x="3895909" y="532180"/>
                  <a:pt x="3883002" y="532180"/>
                </a:cubicBezTo>
                <a:cubicBezTo>
                  <a:pt x="3880851" y="532180"/>
                  <a:pt x="3878700" y="532180"/>
                  <a:pt x="3876548" y="532180"/>
                </a:cubicBezTo>
                <a:cubicBezTo>
                  <a:pt x="3867944" y="536473"/>
                  <a:pt x="3857188" y="540766"/>
                  <a:pt x="3846432" y="545059"/>
                </a:cubicBezTo>
                <a:cubicBezTo>
                  <a:pt x="3796954" y="557933"/>
                  <a:pt x="3745324" y="590116"/>
                  <a:pt x="3700149" y="594408"/>
                </a:cubicBezTo>
                <a:cubicBezTo>
                  <a:pt x="3697998" y="594408"/>
                  <a:pt x="3697998" y="592262"/>
                  <a:pt x="3695846" y="592262"/>
                </a:cubicBezTo>
                <a:cubicBezTo>
                  <a:pt x="3663578" y="598700"/>
                  <a:pt x="3629159" y="607283"/>
                  <a:pt x="3586135" y="615864"/>
                </a:cubicBezTo>
                <a:cubicBezTo>
                  <a:pt x="3635613" y="594408"/>
                  <a:pt x="3670032" y="579388"/>
                  <a:pt x="3706603" y="562225"/>
                </a:cubicBezTo>
                <a:cubicBezTo>
                  <a:pt x="3706603" y="562225"/>
                  <a:pt x="3706603" y="562225"/>
                  <a:pt x="3741022" y="553642"/>
                </a:cubicBezTo>
                <a:cubicBezTo>
                  <a:pt x="3773290" y="540766"/>
                  <a:pt x="3805558" y="527889"/>
                  <a:pt x="3837826" y="517161"/>
                </a:cubicBezTo>
                <a:cubicBezTo>
                  <a:pt x="3874397" y="502141"/>
                  <a:pt x="3923875" y="489268"/>
                  <a:pt x="3941085" y="469956"/>
                </a:cubicBezTo>
                <a:cubicBezTo>
                  <a:pt x="3941085" y="469956"/>
                  <a:pt x="3941085" y="469956"/>
                  <a:pt x="3902363" y="469956"/>
                </a:cubicBezTo>
                <a:cubicBezTo>
                  <a:pt x="3872246" y="476393"/>
                  <a:pt x="3842129" y="482831"/>
                  <a:pt x="3809861" y="489268"/>
                </a:cubicBezTo>
                <a:cubicBezTo>
                  <a:pt x="3788349" y="497849"/>
                  <a:pt x="3764685" y="506433"/>
                  <a:pt x="3743173" y="515016"/>
                </a:cubicBezTo>
                <a:cubicBezTo>
                  <a:pt x="3654974" y="547204"/>
                  <a:pt x="3562472" y="577243"/>
                  <a:pt x="3478574" y="602990"/>
                </a:cubicBezTo>
                <a:cubicBezTo>
                  <a:pt x="3474272" y="602990"/>
                  <a:pt x="3474272" y="602990"/>
                  <a:pt x="3472120" y="602990"/>
                </a:cubicBezTo>
                <a:cubicBezTo>
                  <a:pt x="3472120" y="602990"/>
                  <a:pt x="3472120" y="602990"/>
                  <a:pt x="3446306" y="613720"/>
                </a:cubicBezTo>
                <a:cubicBezTo>
                  <a:pt x="3390374" y="641614"/>
                  <a:pt x="3334443" y="665215"/>
                  <a:pt x="3280663" y="693110"/>
                </a:cubicBezTo>
                <a:cubicBezTo>
                  <a:pt x="3229034" y="721001"/>
                  <a:pt x="3170951" y="763915"/>
                  <a:pt x="3134380" y="753187"/>
                </a:cubicBezTo>
                <a:cubicBezTo>
                  <a:pt x="3134380" y="753187"/>
                  <a:pt x="3134380" y="753187"/>
                  <a:pt x="3142985" y="748897"/>
                </a:cubicBezTo>
                <a:cubicBezTo>
                  <a:pt x="3142985" y="748897"/>
                  <a:pt x="3142985" y="748897"/>
                  <a:pt x="3147288" y="748897"/>
                </a:cubicBezTo>
                <a:cubicBezTo>
                  <a:pt x="3149439" y="738170"/>
                  <a:pt x="3117171" y="751042"/>
                  <a:pt x="3097810" y="753187"/>
                </a:cubicBezTo>
                <a:cubicBezTo>
                  <a:pt x="3016064" y="793955"/>
                  <a:pt x="2940771" y="845453"/>
                  <a:pt x="2859025" y="877637"/>
                </a:cubicBezTo>
                <a:cubicBezTo>
                  <a:pt x="2585822" y="1040724"/>
                  <a:pt x="2325525" y="1227408"/>
                  <a:pt x="2082438" y="1433382"/>
                </a:cubicBezTo>
                <a:cubicBezTo>
                  <a:pt x="2080287" y="1435527"/>
                  <a:pt x="2080287" y="1435527"/>
                  <a:pt x="2078135" y="1437671"/>
                </a:cubicBezTo>
                <a:cubicBezTo>
                  <a:pt x="2078135" y="1439815"/>
                  <a:pt x="2078135" y="1439815"/>
                  <a:pt x="2078135" y="1444110"/>
                </a:cubicBezTo>
                <a:cubicBezTo>
                  <a:pt x="1985633" y="1555673"/>
                  <a:pt x="1858712" y="1658676"/>
                  <a:pt x="1749000" y="1770261"/>
                </a:cubicBezTo>
                <a:cubicBezTo>
                  <a:pt x="1703824" y="1821753"/>
                  <a:pt x="1654347" y="1866812"/>
                  <a:pt x="1607020" y="1914017"/>
                </a:cubicBezTo>
                <a:cubicBezTo>
                  <a:pt x="1600567" y="1920455"/>
                  <a:pt x="1594114" y="1929036"/>
                  <a:pt x="1587660" y="1935474"/>
                </a:cubicBezTo>
                <a:cubicBezTo>
                  <a:pt x="1587660" y="1935474"/>
                  <a:pt x="1587660" y="1935474"/>
                  <a:pt x="1490855" y="2044907"/>
                </a:cubicBezTo>
                <a:cubicBezTo>
                  <a:pt x="1424168" y="2124289"/>
                  <a:pt x="1361783" y="2205827"/>
                  <a:pt x="1292943" y="2295970"/>
                </a:cubicBezTo>
                <a:cubicBezTo>
                  <a:pt x="1297246" y="2240168"/>
                  <a:pt x="1381143" y="2154326"/>
                  <a:pt x="1426319" y="2089966"/>
                </a:cubicBezTo>
                <a:cubicBezTo>
                  <a:pt x="1426319" y="2089966"/>
                  <a:pt x="1426319" y="2089966"/>
                  <a:pt x="1473646" y="2034178"/>
                </a:cubicBezTo>
                <a:cubicBezTo>
                  <a:pt x="1499460" y="1978387"/>
                  <a:pt x="1568299" y="1905433"/>
                  <a:pt x="1611323" y="1845354"/>
                </a:cubicBezTo>
                <a:cubicBezTo>
                  <a:pt x="1641440" y="1811024"/>
                  <a:pt x="1673708" y="1776696"/>
                  <a:pt x="1708127" y="1750945"/>
                </a:cubicBezTo>
                <a:cubicBezTo>
                  <a:pt x="1710278" y="1750945"/>
                  <a:pt x="1712430" y="1748800"/>
                  <a:pt x="1714581" y="1748800"/>
                </a:cubicBezTo>
                <a:cubicBezTo>
                  <a:pt x="1740395" y="1693018"/>
                  <a:pt x="1798478" y="1645797"/>
                  <a:pt x="1852258" y="1598586"/>
                </a:cubicBezTo>
                <a:cubicBezTo>
                  <a:pt x="1839351" y="1607164"/>
                  <a:pt x="1830746" y="1609311"/>
                  <a:pt x="1832897" y="1596435"/>
                </a:cubicBezTo>
                <a:cubicBezTo>
                  <a:pt x="1854409" y="1574978"/>
                  <a:pt x="1871619" y="1557819"/>
                  <a:pt x="1878073" y="1540659"/>
                </a:cubicBezTo>
                <a:cubicBezTo>
                  <a:pt x="1897434" y="1523499"/>
                  <a:pt x="1914643" y="1506337"/>
                  <a:pt x="1936156" y="1489169"/>
                </a:cubicBezTo>
                <a:cubicBezTo>
                  <a:pt x="1936156" y="1491317"/>
                  <a:pt x="1936156" y="1495609"/>
                  <a:pt x="1934004" y="1499900"/>
                </a:cubicBezTo>
                <a:cubicBezTo>
                  <a:pt x="1934004" y="1499900"/>
                  <a:pt x="1934004" y="1499900"/>
                  <a:pt x="1936156" y="1497754"/>
                </a:cubicBezTo>
                <a:cubicBezTo>
                  <a:pt x="1931853" y="1497754"/>
                  <a:pt x="1931853" y="1495609"/>
                  <a:pt x="1936156" y="1489169"/>
                </a:cubicBezTo>
                <a:cubicBezTo>
                  <a:pt x="1936156" y="1489169"/>
                  <a:pt x="1936156" y="1489169"/>
                  <a:pt x="1931853" y="1491317"/>
                </a:cubicBezTo>
                <a:cubicBezTo>
                  <a:pt x="2084589" y="1332535"/>
                  <a:pt x="2263140" y="1190921"/>
                  <a:pt x="2450295" y="1064333"/>
                </a:cubicBezTo>
                <a:cubicBezTo>
                  <a:pt x="2495470" y="1036432"/>
                  <a:pt x="2536344" y="1010683"/>
                  <a:pt x="2581519" y="982795"/>
                </a:cubicBezTo>
                <a:cubicBezTo>
                  <a:pt x="2581519" y="982795"/>
                  <a:pt x="2581519" y="982795"/>
                  <a:pt x="2684777" y="918406"/>
                </a:cubicBezTo>
                <a:cubicBezTo>
                  <a:pt x="2764372" y="860472"/>
                  <a:pt x="2854723" y="819703"/>
                  <a:pt x="2938620" y="768207"/>
                </a:cubicBezTo>
                <a:cubicBezTo>
                  <a:pt x="3016064" y="727439"/>
                  <a:pt x="3087054" y="675945"/>
                  <a:pt x="3170951" y="643761"/>
                </a:cubicBezTo>
                <a:cubicBezTo>
                  <a:pt x="3170951" y="643761"/>
                  <a:pt x="3170951" y="643761"/>
                  <a:pt x="3198917" y="620155"/>
                </a:cubicBezTo>
                <a:cubicBezTo>
                  <a:pt x="3213975" y="602990"/>
                  <a:pt x="3248394" y="585826"/>
                  <a:pt x="3280663" y="570805"/>
                </a:cubicBezTo>
                <a:cubicBezTo>
                  <a:pt x="3562472" y="444208"/>
                  <a:pt x="3852885" y="343360"/>
                  <a:pt x="4149752" y="263970"/>
                </a:cubicBezTo>
                <a:cubicBezTo>
                  <a:pt x="4205684" y="246805"/>
                  <a:pt x="4261615" y="229640"/>
                  <a:pt x="4319698" y="216764"/>
                </a:cubicBezTo>
                <a:cubicBezTo>
                  <a:pt x="4319698" y="216764"/>
                  <a:pt x="4319698" y="216764"/>
                  <a:pt x="4319698" y="214618"/>
                </a:cubicBezTo>
                <a:cubicBezTo>
                  <a:pt x="4377781" y="193163"/>
                  <a:pt x="4390688" y="182432"/>
                  <a:pt x="4317547" y="191017"/>
                </a:cubicBezTo>
                <a:cubicBezTo>
                  <a:pt x="4296035" y="195307"/>
                  <a:pt x="4274522" y="199599"/>
                  <a:pt x="4253010" y="206036"/>
                </a:cubicBezTo>
                <a:cubicBezTo>
                  <a:pt x="4113182" y="246805"/>
                  <a:pt x="3984109" y="266116"/>
                  <a:pt x="3848583" y="309029"/>
                </a:cubicBezTo>
                <a:cubicBezTo>
                  <a:pt x="3788349" y="326195"/>
                  <a:pt x="3725964" y="345505"/>
                  <a:pt x="3665730" y="366963"/>
                </a:cubicBezTo>
                <a:cubicBezTo>
                  <a:pt x="3594740" y="388419"/>
                  <a:pt x="3495784" y="446353"/>
                  <a:pt x="3446306" y="435625"/>
                </a:cubicBezTo>
                <a:cubicBezTo>
                  <a:pt x="3556018" y="392711"/>
                  <a:pt x="3665730" y="339068"/>
                  <a:pt x="3777593" y="315466"/>
                </a:cubicBezTo>
                <a:cubicBezTo>
                  <a:pt x="3777593" y="315466"/>
                  <a:pt x="3777593" y="315466"/>
                  <a:pt x="3842129" y="294010"/>
                </a:cubicBezTo>
                <a:cubicBezTo>
                  <a:pt x="3906665" y="274700"/>
                  <a:pt x="3969050" y="248950"/>
                  <a:pt x="4031436" y="238221"/>
                </a:cubicBezTo>
                <a:cubicBezTo>
                  <a:pt x="4156206" y="210327"/>
                  <a:pt x="4283128" y="169559"/>
                  <a:pt x="4403595" y="158831"/>
                </a:cubicBezTo>
                <a:cubicBezTo>
                  <a:pt x="4416502" y="154539"/>
                  <a:pt x="4425108" y="154539"/>
                  <a:pt x="4433712" y="154539"/>
                </a:cubicBezTo>
                <a:cubicBezTo>
                  <a:pt x="4524063" y="130936"/>
                  <a:pt x="4614414" y="115918"/>
                  <a:pt x="4706916" y="105188"/>
                </a:cubicBezTo>
                <a:cubicBezTo>
                  <a:pt x="4706916" y="105188"/>
                  <a:pt x="4706916" y="105188"/>
                  <a:pt x="4842442" y="88023"/>
                </a:cubicBezTo>
                <a:cubicBezTo>
                  <a:pt x="4842442" y="88023"/>
                  <a:pt x="4842442" y="88023"/>
                  <a:pt x="4980120" y="73003"/>
                </a:cubicBezTo>
                <a:cubicBezTo>
                  <a:pt x="5044656" y="68711"/>
                  <a:pt x="5113495" y="62275"/>
                  <a:pt x="5180182" y="51546"/>
                </a:cubicBezTo>
                <a:cubicBezTo>
                  <a:pt x="5173729" y="34380"/>
                  <a:pt x="5152217" y="17215"/>
                  <a:pt x="5236114" y="4340"/>
                </a:cubicBezTo>
                <a:cubicBezTo>
                  <a:pt x="5254937" y="1659"/>
                  <a:pt x="5272416" y="317"/>
                  <a:pt x="5288415" y="51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689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EE892-30F2-5D47-864F-34B4C1F0477B}" type="slidenum">
              <a:rPr lang="es-ES"/>
              <a:pPr>
                <a:defRPr/>
              </a:pPr>
              <a:t>‹#›</a:t>
            </a:fld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11157299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73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1040179"/>
            <a:ext cx="9144000" cy="4365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1127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497394"/>
            <a:ext cx="5494782" cy="6360607"/>
          </a:xfrm>
          <a:custGeom>
            <a:avLst/>
            <a:gdLst>
              <a:gd name="connsiteX0" fmla="*/ 6691866 w 8242173"/>
              <a:gd name="connsiteY0" fmla="*/ 5969643 h 9542383"/>
              <a:gd name="connsiteX1" fmla="*/ 6759763 w 8242173"/>
              <a:gd name="connsiteY1" fmla="*/ 5969643 h 9542383"/>
              <a:gd name="connsiteX2" fmla="*/ 6827659 w 8242173"/>
              <a:gd name="connsiteY2" fmla="*/ 5969643 h 9542383"/>
              <a:gd name="connsiteX3" fmla="*/ 6895556 w 8242173"/>
              <a:gd name="connsiteY3" fmla="*/ 5971907 h 9542383"/>
              <a:gd name="connsiteX4" fmla="*/ 6963453 w 8242173"/>
              <a:gd name="connsiteY4" fmla="*/ 5980964 h 9542383"/>
              <a:gd name="connsiteX5" fmla="*/ 7033612 w 8242173"/>
              <a:gd name="connsiteY5" fmla="*/ 5990020 h 9542383"/>
              <a:gd name="connsiteX6" fmla="*/ 7101509 w 8242173"/>
              <a:gd name="connsiteY6" fmla="*/ 6003605 h 9542383"/>
              <a:gd name="connsiteX7" fmla="*/ 7169406 w 8242173"/>
              <a:gd name="connsiteY7" fmla="*/ 6019453 h 9542383"/>
              <a:gd name="connsiteX8" fmla="*/ 7232776 w 8242173"/>
              <a:gd name="connsiteY8" fmla="*/ 6039830 h 9542383"/>
              <a:gd name="connsiteX9" fmla="*/ 7298409 w 8242173"/>
              <a:gd name="connsiteY9" fmla="*/ 6064735 h 9542383"/>
              <a:gd name="connsiteX10" fmla="*/ 7364043 w 8242173"/>
              <a:gd name="connsiteY10" fmla="*/ 6089640 h 9542383"/>
              <a:gd name="connsiteX11" fmla="*/ 7427413 w 8242173"/>
              <a:gd name="connsiteY11" fmla="*/ 6119073 h 9542383"/>
              <a:gd name="connsiteX12" fmla="*/ 7490783 w 8242173"/>
              <a:gd name="connsiteY12" fmla="*/ 6153035 h 9542383"/>
              <a:gd name="connsiteX13" fmla="*/ 7551890 w 8242173"/>
              <a:gd name="connsiteY13" fmla="*/ 6189260 h 9542383"/>
              <a:gd name="connsiteX14" fmla="*/ 7612997 w 8242173"/>
              <a:gd name="connsiteY14" fmla="*/ 6230014 h 9542383"/>
              <a:gd name="connsiteX15" fmla="*/ 7669578 w 8242173"/>
              <a:gd name="connsiteY15" fmla="*/ 6273032 h 9542383"/>
              <a:gd name="connsiteX16" fmla="*/ 7728422 w 8242173"/>
              <a:gd name="connsiteY16" fmla="*/ 6318314 h 9542383"/>
              <a:gd name="connsiteX17" fmla="*/ 7782739 w 8242173"/>
              <a:gd name="connsiteY17" fmla="*/ 6368124 h 9542383"/>
              <a:gd name="connsiteX18" fmla="*/ 7834793 w 8242173"/>
              <a:gd name="connsiteY18" fmla="*/ 6420198 h 9542383"/>
              <a:gd name="connsiteX19" fmla="*/ 7884584 w 8242173"/>
              <a:gd name="connsiteY19" fmla="*/ 6472272 h 9542383"/>
              <a:gd name="connsiteX20" fmla="*/ 7927585 w 8242173"/>
              <a:gd name="connsiteY20" fmla="*/ 6528874 h 9542383"/>
              <a:gd name="connsiteX21" fmla="*/ 7970587 w 8242173"/>
              <a:gd name="connsiteY21" fmla="*/ 6585477 h 9542383"/>
              <a:gd name="connsiteX22" fmla="*/ 8009061 w 8242173"/>
              <a:gd name="connsiteY22" fmla="*/ 6642079 h 9542383"/>
              <a:gd name="connsiteX23" fmla="*/ 8045273 w 8242173"/>
              <a:gd name="connsiteY23" fmla="*/ 6703210 h 9542383"/>
              <a:gd name="connsiteX24" fmla="*/ 8079221 w 8242173"/>
              <a:gd name="connsiteY24" fmla="*/ 6764340 h 9542383"/>
              <a:gd name="connsiteX25" fmla="*/ 8110906 w 8242173"/>
              <a:gd name="connsiteY25" fmla="*/ 6825471 h 9542383"/>
              <a:gd name="connsiteX26" fmla="*/ 8138065 w 8242173"/>
              <a:gd name="connsiteY26" fmla="*/ 6888865 h 9542383"/>
              <a:gd name="connsiteX27" fmla="*/ 8160697 w 8242173"/>
              <a:gd name="connsiteY27" fmla="*/ 6954524 h 9542383"/>
              <a:gd name="connsiteX28" fmla="*/ 8181066 w 8242173"/>
              <a:gd name="connsiteY28" fmla="*/ 7020183 h 9542383"/>
              <a:gd name="connsiteX29" fmla="*/ 8201435 w 8242173"/>
              <a:gd name="connsiteY29" fmla="*/ 7085841 h 9542383"/>
              <a:gd name="connsiteX30" fmla="*/ 8215015 w 8242173"/>
              <a:gd name="connsiteY30" fmla="*/ 7151500 h 9542383"/>
              <a:gd name="connsiteX31" fmla="*/ 8226331 w 8242173"/>
              <a:gd name="connsiteY31" fmla="*/ 7219423 h 9542383"/>
              <a:gd name="connsiteX32" fmla="*/ 8235384 w 8242173"/>
              <a:gd name="connsiteY32" fmla="*/ 7287346 h 9542383"/>
              <a:gd name="connsiteX33" fmla="*/ 8239910 w 8242173"/>
              <a:gd name="connsiteY33" fmla="*/ 7353004 h 9542383"/>
              <a:gd name="connsiteX34" fmla="*/ 8242173 w 8242173"/>
              <a:gd name="connsiteY34" fmla="*/ 7420927 h 9542383"/>
              <a:gd name="connsiteX35" fmla="*/ 8239910 w 8242173"/>
              <a:gd name="connsiteY35" fmla="*/ 7488850 h 9542383"/>
              <a:gd name="connsiteX36" fmla="*/ 8237647 w 8242173"/>
              <a:gd name="connsiteY36" fmla="*/ 7556773 h 9542383"/>
              <a:gd name="connsiteX37" fmla="*/ 8228594 w 8242173"/>
              <a:gd name="connsiteY37" fmla="*/ 7624696 h 9542383"/>
              <a:gd name="connsiteX38" fmla="*/ 8215015 w 8242173"/>
              <a:gd name="connsiteY38" fmla="*/ 7690354 h 9542383"/>
              <a:gd name="connsiteX39" fmla="*/ 8203698 w 8242173"/>
              <a:gd name="connsiteY39" fmla="*/ 7756013 h 9542383"/>
              <a:gd name="connsiteX40" fmla="*/ 8185593 w 8242173"/>
              <a:gd name="connsiteY40" fmla="*/ 7821672 h 9542383"/>
              <a:gd name="connsiteX41" fmla="*/ 8162960 w 8242173"/>
              <a:gd name="connsiteY41" fmla="*/ 7887331 h 9542383"/>
              <a:gd name="connsiteX42" fmla="*/ 8140328 w 8242173"/>
              <a:gd name="connsiteY42" fmla="*/ 7950725 h 9542383"/>
              <a:gd name="connsiteX43" fmla="*/ 8110906 w 8242173"/>
              <a:gd name="connsiteY43" fmla="*/ 8014120 h 9542383"/>
              <a:gd name="connsiteX44" fmla="*/ 8079221 w 8242173"/>
              <a:gd name="connsiteY44" fmla="*/ 8072986 h 9542383"/>
              <a:gd name="connsiteX45" fmla="*/ 8045273 w 8242173"/>
              <a:gd name="connsiteY45" fmla="*/ 8134117 h 9542383"/>
              <a:gd name="connsiteX46" fmla="*/ 8009061 w 8242173"/>
              <a:gd name="connsiteY46" fmla="*/ 8192983 h 9542383"/>
              <a:gd name="connsiteX47" fmla="*/ 7968323 w 8242173"/>
              <a:gd name="connsiteY47" fmla="*/ 8251849 h 9542383"/>
              <a:gd name="connsiteX48" fmla="*/ 7923059 w 8242173"/>
              <a:gd name="connsiteY48" fmla="*/ 8306188 h 9542383"/>
              <a:gd name="connsiteX49" fmla="*/ 6872924 w 8242173"/>
              <a:gd name="connsiteY49" fmla="*/ 9542383 h 9542383"/>
              <a:gd name="connsiteX50" fmla="*/ 3109186 w 8242173"/>
              <a:gd name="connsiteY50" fmla="*/ 9542383 h 9542383"/>
              <a:gd name="connsiteX51" fmla="*/ 5741313 w 8242173"/>
              <a:gd name="connsiteY51" fmla="*/ 6445103 h 9542383"/>
              <a:gd name="connsiteX52" fmla="*/ 5788840 w 8242173"/>
              <a:gd name="connsiteY52" fmla="*/ 6388501 h 9542383"/>
              <a:gd name="connsiteX53" fmla="*/ 5838631 w 8242173"/>
              <a:gd name="connsiteY53" fmla="*/ 6338691 h 9542383"/>
              <a:gd name="connsiteX54" fmla="*/ 5888422 w 8242173"/>
              <a:gd name="connsiteY54" fmla="*/ 6295673 h 9542383"/>
              <a:gd name="connsiteX55" fmla="*/ 5942739 w 8242173"/>
              <a:gd name="connsiteY55" fmla="*/ 6250391 h 9542383"/>
              <a:gd name="connsiteX56" fmla="*/ 5997057 w 8242173"/>
              <a:gd name="connsiteY56" fmla="*/ 6207373 h 9542383"/>
              <a:gd name="connsiteX57" fmla="*/ 6055900 w 8242173"/>
              <a:gd name="connsiteY57" fmla="*/ 6171148 h 9542383"/>
              <a:gd name="connsiteX58" fmla="*/ 6114744 w 8242173"/>
              <a:gd name="connsiteY58" fmla="*/ 6137186 h 9542383"/>
              <a:gd name="connsiteX59" fmla="*/ 6175851 w 8242173"/>
              <a:gd name="connsiteY59" fmla="*/ 6105489 h 9542383"/>
              <a:gd name="connsiteX60" fmla="*/ 6234695 w 8242173"/>
              <a:gd name="connsiteY60" fmla="*/ 6080584 h 9542383"/>
              <a:gd name="connsiteX61" fmla="*/ 6298065 w 8242173"/>
              <a:gd name="connsiteY61" fmla="*/ 6053415 h 9542383"/>
              <a:gd name="connsiteX62" fmla="*/ 6363699 w 8242173"/>
              <a:gd name="connsiteY62" fmla="*/ 6033038 h 9542383"/>
              <a:gd name="connsiteX63" fmla="*/ 6429332 w 8242173"/>
              <a:gd name="connsiteY63" fmla="*/ 6014925 h 9542383"/>
              <a:gd name="connsiteX64" fmla="*/ 6494966 w 8242173"/>
              <a:gd name="connsiteY64" fmla="*/ 5999076 h 9542383"/>
              <a:gd name="connsiteX65" fmla="*/ 6560599 w 8242173"/>
              <a:gd name="connsiteY65" fmla="*/ 5985492 h 9542383"/>
              <a:gd name="connsiteX66" fmla="*/ 6628496 w 8242173"/>
              <a:gd name="connsiteY66" fmla="*/ 5978700 h 9542383"/>
              <a:gd name="connsiteX67" fmla="*/ 5519661 w 8242173"/>
              <a:gd name="connsiteY67" fmla="*/ 893182 h 9542383"/>
              <a:gd name="connsiteX68" fmla="*/ 5621416 w 8242173"/>
              <a:gd name="connsiteY68" fmla="*/ 893182 h 9542383"/>
              <a:gd name="connsiteX69" fmla="*/ 5725432 w 8242173"/>
              <a:gd name="connsiteY69" fmla="*/ 897702 h 9542383"/>
              <a:gd name="connsiteX70" fmla="*/ 5827188 w 8242173"/>
              <a:gd name="connsiteY70" fmla="*/ 909002 h 9542383"/>
              <a:gd name="connsiteX71" fmla="*/ 5928943 w 8242173"/>
              <a:gd name="connsiteY71" fmla="*/ 924823 h 9542383"/>
              <a:gd name="connsiteX72" fmla="*/ 6035221 w 8242173"/>
              <a:gd name="connsiteY72" fmla="*/ 945163 h 9542383"/>
              <a:gd name="connsiteX73" fmla="*/ 6136976 w 8242173"/>
              <a:gd name="connsiteY73" fmla="*/ 970024 h 9542383"/>
              <a:gd name="connsiteX74" fmla="*/ 6234209 w 8242173"/>
              <a:gd name="connsiteY74" fmla="*/ 1001664 h 9542383"/>
              <a:gd name="connsiteX75" fmla="*/ 6333703 w 8242173"/>
              <a:gd name="connsiteY75" fmla="*/ 1035565 h 9542383"/>
              <a:gd name="connsiteX76" fmla="*/ 6433197 w 8242173"/>
              <a:gd name="connsiteY76" fmla="*/ 1076246 h 9542383"/>
              <a:gd name="connsiteX77" fmla="*/ 6530430 w 8242173"/>
              <a:gd name="connsiteY77" fmla="*/ 1121447 h 9542383"/>
              <a:gd name="connsiteX78" fmla="*/ 6623140 w 8242173"/>
              <a:gd name="connsiteY78" fmla="*/ 1171168 h 9542383"/>
              <a:gd name="connsiteX79" fmla="*/ 6718112 w 8242173"/>
              <a:gd name="connsiteY79" fmla="*/ 1227669 h 9542383"/>
              <a:gd name="connsiteX80" fmla="*/ 6808561 w 8242173"/>
              <a:gd name="connsiteY80" fmla="*/ 1286430 h 9542383"/>
              <a:gd name="connsiteX81" fmla="*/ 6899010 w 8242173"/>
              <a:gd name="connsiteY81" fmla="*/ 1351972 h 9542383"/>
              <a:gd name="connsiteX82" fmla="*/ 6987198 w 8242173"/>
              <a:gd name="connsiteY82" fmla="*/ 1424293 h 9542383"/>
              <a:gd name="connsiteX83" fmla="*/ 7068602 w 8242173"/>
              <a:gd name="connsiteY83" fmla="*/ 1496615 h 9542383"/>
              <a:gd name="connsiteX84" fmla="*/ 7145484 w 8242173"/>
              <a:gd name="connsiteY84" fmla="*/ 1575716 h 9542383"/>
              <a:gd name="connsiteX85" fmla="*/ 7222366 w 8242173"/>
              <a:gd name="connsiteY85" fmla="*/ 1657078 h 9542383"/>
              <a:gd name="connsiteX86" fmla="*/ 7290203 w 8242173"/>
              <a:gd name="connsiteY86" fmla="*/ 1740700 h 9542383"/>
              <a:gd name="connsiteX87" fmla="*/ 7355779 w 8242173"/>
              <a:gd name="connsiteY87" fmla="*/ 1826582 h 9542383"/>
              <a:gd name="connsiteX88" fmla="*/ 7414571 w 8242173"/>
              <a:gd name="connsiteY88" fmla="*/ 1914723 h 9542383"/>
              <a:gd name="connsiteX89" fmla="*/ 7468840 w 8242173"/>
              <a:gd name="connsiteY89" fmla="*/ 2007386 h 9542383"/>
              <a:gd name="connsiteX90" fmla="*/ 7523110 w 8242173"/>
              <a:gd name="connsiteY90" fmla="*/ 2097787 h 9542383"/>
              <a:gd name="connsiteX91" fmla="*/ 7566073 w 8242173"/>
              <a:gd name="connsiteY91" fmla="*/ 2192709 h 9542383"/>
              <a:gd name="connsiteX92" fmla="*/ 7609036 w 8242173"/>
              <a:gd name="connsiteY92" fmla="*/ 2289891 h 9542383"/>
              <a:gd name="connsiteX93" fmla="*/ 7645216 w 8242173"/>
              <a:gd name="connsiteY93" fmla="*/ 2384813 h 9542383"/>
              <a:gd name="connsiteX94" fmla="*/ 7676873 w 8242173"/>
              <a:gd name="connsiteY94" fmla="*/ 2484255 h 9542383"/>
              <a:gd name="connsiteX95" fmla="*/ 7704008 w 8242173"/>
              <a:gd name="connsiteY95" fmla="*/ 2585957 h 9542383"/>
              <a:gd name="connsiteX96" fmla="*/ 7726620 w 8242173"/>
              <a:gd name="connsiteY96" fmla="*/ 2685399 h 9542383"/>
              <a:gd name="connsiteX97" fmla="*/ 7744710 w 8242173"/>
              <a:gd name="connsiteY97" fmla="*/ 2789362 h 9542383"/>
              <a:gd name="connsiteX98" fmla="*/ 7756016 w 8242173"/>
              <a:gd name="connsiteY98" fmla="*/ 2891064 h 9542383"/>
              <a:gd name="connsiteX99" fmla="*/ 7762800 w 8242173"/>
              <a:gd name="connsiteY99" fmla="*/ 2992766 h 9542383"/>
              <a:gd name="connsiteX100" fmla="*/ 7767322 w 8242173"/>
              <a:gd name="connsiteY100" fmla="*/ 3096728 h 9542383"/>
              <a:gd name="connsiteX101" fmla="*/ 7765061 w 8242173"/>
              <a:gd name="connsiteY101" fmla="*/ 3198430 h 9542383"/>
              <a:gd name="connsiteX102" fmla="*/ 7756016 w 8242173"/>
              <a:gd name="connsiteY102" fmla="*/ 3300132 h 9542383"/>
              <a:gd name="connsiteX103" fmla="*/ 7744710 w 8242173"/>
              <a:gd name="connsiteY103" fmla="*/ 3401835 h 9542383"/>
              <a:gd name="connsiteX104" fmla="*/ 7728881 w 8242173"/>
              <a:gd name="connsiteY104" fmla="*/ 3505797 h 9542383"/>
              <a:gd name="connsiteX105" fmla="*/ 7706269 w 8242173"/>
              <a:gd name="connsiteY105" fmla="*/ 3605239 h 9542383"/>
              <a:gd name="connsiteX106" fmla="*/ 7679134 w 8242173"/>
              <a:gd name="connsiteY106" fmla="*/ 3704681 h 9542383"/>
              <a:gd name="connsiteX107" fmla="*/ 7647477 w 8242173"/>
              <a:gd name="connsiteY107" fmla="*/ 3799603 h 9542383"/>
              <a:gd name="connsiteX108" fmla="*/ 7611297 w 8242173"/>
              <a:gd name="connsiteY108" fmla="*/ 3896785 h 9542383"/>
              <a:gd name="connsiteX109" fmla="*/ 7568334 w 8242173"/>
              <a:gd name="connsiteY109" fmla="*/ 3993967 h 9542383"/>
              <a:gd name="connsiteX110" fmla="*/ 7523110 w 8242173"/>
              <a:gd name="connsiteY110" fmla="*/ 4084369 h 9542383"/>
              <a:gd name="connsiteX111" fmla="*/ 7468840 w 8242173"/>
              <a:gd name="connsiteY111" fmla="*/ 4177031 h 9542383"/>
              <a:gd name="connsiteX112" fmla="*/ 7412309 w 8242173"/>
              <a:gd name="connsiteY112" fmla="*/ 4265172 h 9542383"/>
              <a:gd name="connsiteX113" fmla="*/ 7348995 w 8242173"/>
              <a:gd name="connsiteY113" fmla="*/ 4353314 h 9542383"/>
              <a:gd name="connsiteX114" fmla="*/ 7281158 w 8242173"/>
              <a:gd name="connsiteY114" fmla="*/ 4436936 h 9542383"/>
              <a:gd name="connsiteX115" fmla="*/ 2941859 w 8242173"/>
              <a:gd name="connsiteY115" fmla="*/ 9542383 h 9542383"/>
              <a:gd name="connsiteX116" fmla="*/ 0 w 8242173"/>
              <a:gd name="connsiteY116" fmla="*/ 9542383 h 9542383"/>
              <a:gd name="connsiteX117" fmla="*/ 0 w 8242173"/>
              <a:gd name="connsiteY117" fmla="*/ 6285655 h 9542383"/>
              <a:gd name="connsiteX118" fmla="*/ 3968457 w 8242173"/>
              <a:gd name="connsiteY118" fmla="*/ 1611877 h 9542383"/>
              <a:gd name="connsiteX119" fmla="*/ 4043078 w 8242173"/>
              <a:gd name="connsiteY119" fmla="*/ 1530515 h 9542383"/>
              <a:gd name="connsiteX120" fmla="*/ 4115437 w 8242173"/>
              <a:gd name="connsiteY120" fmla="*/ 1453674 h 9542383"/>
              <a:gd name="connsiteX121" fmla="*/ 4194580 w 8242173"/>
              <a:gd name="connsiteY121" fmla="*/ 1383612 h 9542383"/>
              <a:gd name="connsiteX122" fmla="*/ 4278246 w 8242173"/>
              <a:gd name="connsiteY122" fmla="*/ 1318071 h 9542383"/>
              <a:gd name="connsiteX123" fmla="*/ 4361911 w 8242173"/>
              <a:gd name="connsiteY123" fmla="*/ 1254790 h 9542383"/>
              <a:gd name="connsiteX124" fmla="*/ 4447838 w 8242173"/>
              <a:gd name="connsiteY124" fmla="*/ 1200549 h 9542383"/>
              <a:gd name="connsiteX125" fmla="*/ 4536026 w 8242173"/>
              <a:gd name="connsiteY125" fmla="*/ 1148567 h 9542383"/>
              <a:gd name="connsiteX126" fmla="*/ 4626475 w 8242173"/>
              <a:gd name="connsiteY126" fmla="*/ 1101107 h 9542383"/>
              <a:gd name="connsiteX127" fmla="*/ 4721447 w 8242173"/>
              <a:gd name="connsiteY127" fmla="*/ 1060426 h 9542383"/>
              <a:gd name="connsiteX128" fmla="*/ 4818679 w 8242173"/>
              <a:gd name="connsiteY128" fmla="*/ 1019745 h 9542383"/>
              <a:gd name="connsiteX129" fmla="*/ 4913651 w 8242173"/>
              <a:gd name="connsiteY129" fmla="*/ 988104 h 9542383"/>
              <a:gd name="connsiteX130" fmla="*/ 5013145 w 8242173"/>
              <a:gd name="connsiteY130" fmla="*/ 960983 h 9542383"/>
              <a:gd name="connsiteX131" fmla="*/ 5112639 w 8242173"/>
              <a:gd name="connsiteY131" fmla="*/ 936123 h 9542383"/>
              <a:gd name="connsiteX132" fmla="*/ 5212133 w 8242173"/>
              <a:gd name="connsiteY132" fmla="*/ 918043 h 9542383"/>
              <a:gd name="connsiteX133" fmla="*/ 5313889 w 8242173"/>
              <a:gd name="connsiteY133" fmla="*/ 904482 h 9542383"/>
              <a:gd name="connsiteX134" fmla="*/ 5415644 w 8242173"/>
              <a:gd name="connsiteY134" fmla="*/ 895442 h 9542383"/>
              <a:gd name="connsiteX135" fmla="*/ 2693125 w 8242173"/>
              <a:gd name="connsiteY135" fmla="*/ 350487 h 9542383"/>
              <a:gd name="connsiteX136" fmla="*/ 2740612 w 8242173"/>
              <a:gd name="connsiteY136" fmla="*/ 350487 h 9542383"/>
              <a:gd name="connsiteX137" fmla="*/ 2785836 w 8242173"/>
              <a:gd name="connsiteY137" fmla="*/ 352746 h 9542383"/>
              <a:gd name="connsiteX138" fmla="*/ 2833322 w 8242173"/>
              <a:gd name="connsiteY138" fmla="*/ 359521 h 9542383"/>
              <a:gd name="connsiteX139" fmla="*/ 2880807 w 8242173"/>
              <a:gd name="connsiteY139" fmla="*/ 366297 h 9542383"/>
              <a:gd name="connsiteX140" fmla="*/ 2928293 w 8242173"/>
              <a:gd name="connsiteY140" fmla="*/ 375331 h 9542383"/>
              <a:gd name="connsiteX141" fmla="*/ 2975780 w 8242173"/>
              <a:gd name="connsiteY141" fmla="*/ 386624 h 9542383"/>
              <a:gd name="connsiteX142" fmla="*/ 3018742 w 8242173"/>
              <a:gd name="connsiteY142" fmla="*/ 400175 h 9542383"/>
              <a:gd name="connsiteX143" fmla="*/ 3066228 w 8242173"/>
              <a:gd name="connsiteY143" fmla="*/ 415985 h 9542383"/>
              <a:gd name="connsiteX144" fmla="*/ 3111453 w 8242173"/>
              <a:gd name="connsiteY144" fmla="*/ 434054 h 9542383"/>
              <a:gd name="connsiteX145" fmla="*/ 3154417 w 8242173"/>
              <a:gd name="connsiteY145" fmla="*/ 454381 h 9542383"/>
              <a:gd name="connsiteX146" fmla="*/ 3199642 w 8242173"/>
              <a:gd name="connsiteY146" fmla="*/ 479225 h 9542383"/>
              <a:gd name="connsiteX147" fmla="*/ 3240344 w 8242173"/>
              <a:gd name="connsiteY147" fmla="*/ 501810 h 9542383"/>
              <a:gd name="connsiteX148" fmla="*/ 3283307 w 8242173"/>
              <a:gd name="connsiteY148" fmla="*/ 531172 h 9542383"/>
              <a:gd name="connsiteX149" fmla="*/ 3321748 w 8242173"/>
              <a:gd name="connsiteY149" fmla="*/ 560533 h 9542383"/>
              <a:gd name="connsiteX150" fmla="*/ 3364711 w 8242173"/>
              <a:gd name="connsiteY150" fmla="*/ 594411 h 9542383"/>
              <a:gd name="connsiteX151" fmla="*/ 3400891 w 8242173"/>
              <a:gd name="connsiteY151" fmla="*/ 628290 h 9542383"/>
              <a:gd name="connsiteX152" fmla="*/ 3437071 w 8242173"/>
              <a:gd name="connsiteY152" fmla="*/ 662168 h 9542383"/>
              <a:gd name="connsiteX153" fmla="*/ 3470989 w 8242173"/>
              <a:gd name="connsiteY153" fmla="*/ 698305 h 9542383"/>
              <a:gd name="connsiteX154" fmla="*/ 3502646 w 8242173"/>
              <a:gd name="connsiteY154" fmla="*/ 736701 h 9542383"/>
              <a:gd name="connsiteX155" fmla="*/ 3529781 w 8242173"/>
              <a:gd name="connsiteY155" fmla="*/ 777354 h 9542383"/>
              <a:gd name="connsiteX156" fmla="*/ 3559177 w 8242173"/>
              <a:gd name="connsiteY156" fmla="*/ 815750 h 9542383"/>
              <a:gd name="connsiteX157" fmla="*/ 3584051 w 8242173"/>
              <a:gd name="connsiteY157" fmla="*/ 858662 h 9542383"/>
              <a:gd name="connsiteX158" fmla="*/ 3606663 w 8242173"/>
              <a:gd name="connsiteY158" fmla="*/ 899316 h 9542383"/>
              <a:gd name="connsiteX159" fmla="*/ 3627014 w 8242173"/>
              <a:gd name="connsiteY159" fmla="*/ 944488 h 9542383"/>
              <a:gd name="connsiteX160" fmla="*/ 3645104 w 8242173"/>
              <a:gd name="connsiteY160" fmla="*/ 987400 h 9542383"/>
              <a:gd name="connsiteX161" fmla="*/ 3663193 w 8242173"/>
              <a:gd name="connsiteY161" fmla="*/ 1032571 h 9542383"/>
              <a:gd name="connsiteX162" fmla="*/ 3676761 w 8242173"/>
              <a:gd name="connsiteY162" fmla="*/ 1077742 h 9542383"/>
              <a:gd name="connsiteX163" fmla="*/ 3690328 w 8242173"/>
              <a:gd name="connsiteY163" fmla="*/ 1125172 h 9542383"/>
              <a:gd name="connsiteX164" fmla="*/ 3701634 w 8242173"/>
              <a:gd name="connsiteY164" fmla="*/ 1168085 h 9542383"/>
              <a:gd name="connsiteX165" fmla="*/ 3708418 w 8242173"/>
              <a:gd name="connsiteY165" fmla="*/ 1215514 h 9542383"/>
              <a:gd name="connsiteX166" fmla="*/ 3712940 w 8242173"/>
              <a:gd name="connsiteY166" fmla="*/ 1262944 h 9542383"/>
              <a:gd name="connsiteX167" fmla="*/ 3719724 w 8242173"/>
              <a:gd name="connsiteY167" fmla="*/ 1310374 h 9542383"/>
              <a:gd name="connsiteX168" fmla="*/ 3719724 w 8242173"/>
              <a:gd name="connsiteY168" fmla="*/ 1357803 h 9542383"/>
              <a:gd name="connsiteX169" fmla="*/ 3719724 w 8242173"/>
              <a:gd name="connsiteY169" fmla="*/ 1400716 h 9542383"/>
              <a:gd name="connsiteX170" fmla="*/ 3712940 w 8242173"/>
              <a:gd name="connsiteY170" fmla="*/ 1448146 h 9542383"/>
              <a:gd name="connsiteX171" fmla="*/ 3708418 w 8242173"/>
              <a:gd name="connsiteY171" fmla="*/ 1495576 h 9542383"/>
              <a:gd name="connsiteX172" fmla="*/ 3701634 w 8242173"/>
              <a:gd name="connsiteY172" fmla="*/ 1543005 h 9542383"/>
              <a:gd name="connsiteX173" fmla="*/ 3692590 w 8242173"/>
              <a:gd name="connsiteY173" fmla="*/ 1585918 h 9542383"/>
              <a:gd name="connsiteX174" fmla="*/ 3679022 w 8242173"/>
              <a:gd name="connsiteY174" fmla="*/ 1631089 h 9542383"/>
              <a:gd name="connsiteX175" fmla="*/ 3663193 w 8242173"/>
              <a:gd name="connsiteY175" fmla="*/ 1678519 h 9542383"/>
              <a:gd name="connsiteX176" fmla="*/ 3647365 w 8242173"/>
              <a:gd name="connsiteY176" fmla="*/ 1719173 h 9542383"/>
              <a:gd name="connsiteX177" fmla="*/ 3627014 w 8242173"/>
              <a:gd name="connsiteY177" fmla="*/ 1764344 h 9542383"/>
              <a:gd name="connsiteX178" fmla="*/ 3606663 w 8242173"/>
              <a:gd name="connsiteY178" fmla="*/ 1807256 h 9542383"/>
              <a:gd name="connsiteX179" fmla="*/ 3584051 w 8242173"/>
              <a:gd name="connsiteY179" fmla="*/ 1847910 h 9542383"/>
              <a:gd name="connsiteX180" fmla="*/ 3556916 w 8242173"/>
              <a:gd name="connsiteY180" fmla="*/ 1890823 h 9542383"/>
              <a:gd name="connsiteX181" fmla="*/ 3527520 w 8242173"/>
              <a:gd name="connsiteY181" fmla="*/ 1929218 h 9542383"/>
              <a:gd name="connsiteX182" fmla="*/ 3495862 w 8242173"/>
              <a:gd name="connsiteY182" fmla="*/ 1965355 h 9542383"/>
              <a:gd name="connsiteX183" fmla="*/ 0 w 8242173"/>
              <a:gd name="connsiteY183" fmla="*/ 6082704 h 9542383"/>
              <a:gd name="connsiteX184" fmla="*/ 0 w 8242173"/>
              <a:gd name="connsiteY184" fmla="*/ 3015584 h 9542383"/>
              <a:gd name="connsiteX185" fmla="*/ 1985360 w 8242173"/>
              <a:gd name="connsiteY185" fmla="*/ 677978 h 9542383"/>
              <a:gd name="connsiteX186" fmla="*/ 2019279 w 8242173"/>
              <a:gd name="connsiteY186" fmla="*/ 641841 h 9542383"/>
              <a:gd name="connsiteX187" fmla="*/ 2053197 w 8242173"/>
              <a:gd name="connsiteY187" fmla="*/ 607963 h 9542383"/>
              <a:gd name="connsiteX188" fmla="*/ 2089377 w 8242173"/>
              <a:gd name="connsiteY188" fmla="*/ 576343 h 9542383"/>
              <a:gd name="connsiteX189" fmla="*/ 2125556 w 8242173"/>
              <a:gd name="connsiteY189" fmla="*/ 544723 h 9542383"/>
              <a:gd name="connsiteX190" fmla="*/ 2166259 w 8242173"/>
              <a:gd name="connsiteY190" fmla="*/ 517620 h 9542383"/>
              <a:gd name="connsiteX191" fmla="*/ 2204700 w 8242173"/>
              <a:gd name="connsiteY191" fmla="*/ 492776 h 9542383"/>
              <a:gd name="connsiteX192" fmla="*/ 2247663 w 8242173"/>
              <a:gd name="connsiteY192" fmla="*/ 467932 h 9542383"/>
              <a:gd name="connsiteX193" fmla="*/ 2288366 w 8242173"/>
              <a:gd name="connsiteY193" fmla="*/ 445347 h 9542383"/>
              <a:gd name="connsiteX194" fmla="*/ 2329068 w 8242173"/>
              <a:gd name="connsiteY194" fmla="*/ 427278 h 9542383"/>
              <a:gd name="connsiteX195" fmla="*/ 2374292 w 8242173"/>
              <a:gd name="connsiteY195" fmla="*/ 409210 h 9542383"/>
              <a:gd name="connsiteX196" fmla="*/ 2419517 w 8242173"/>
              <a:gd name="connsiteY196" fmla="*/ 395658 h 9542383"/>
              <a:gd name="connsiteX197" fmla="*/ 2462480 w 8242173"/>
              <a:gd name="connsiteY197" fmla="*/ 382107 h 9542383"/>
              <a:gd name="connsiteX198" fmla="*/ 2507705 w 8242173"/>
              <a:gd name="connsiteY198" fmla="*/ 370814 h 9542383"/>
              <a:gd name="connsiteX199" fmla="*/ 2555190 w 8242173"/>
              <a:gd name="connsiteY199" fmla="*/ 364039 h 9542383"/>
              <a:gd name="connsiteX200" fmla="*/ 2598154 w 8242173"/>
              <a:gd name="connsiteY200" fmla="*/ 355004 h 9542383"/>
              <a:gd name="connsiteX201" fmla="*/ 2645639 w 8242173"/>
              <a:gd name="connsiteY201" fmla="*/ 352746 h 9542383"/>
              <a:gd name="connsiteX202" fmla="*/ 225710 w 8242173"/>
              <a:gd name="connsiteY202" fmla="*/ 0 h 9542383"/>
              <a:gd name="connsiteX203" fmla="*/ 282137 w 8242173"/>
              <a:gd name="connsiteY203" fmla="*/ 2265 h 9542383"/>
              <a:gd name="connsiteX204" fmla="*/ 340821 w 8242173"/>
              <a:gd name="connsiteY204" fmla="*/ 6795 h 9542383"/>
              <a:gd name="connsiteX205" fmla="*/ 394992 w 8242173"/>
              <a:gd name="connsiteY205" fmla="*/ 15855 h 9542383"/>
              <a:gd name="connsiteX206" fmla="*/ 451419 w 8242173"/>
              <a:gd name="connsiteY206" fmla="*/ 27179 h 9542383"/>
              <a:gd name="connsiteX207" fmla="*/ 510103 w 8242173"/>
              <a:gd name="connsiteY207" fmla="*/ 43033 h 9542383"/>
              <a:gd name="connsiteX208" fmla="*/ 564274 w 8242173"/>
              <a:gd name="connsiteY208" fmla="*/ 61152 h 9542383"/>
              <a:gd name="connsiteX209" fmla="*/ 618444 w 8242173"/>
              <a:gd name="connsiteY209" fmla="*/ 83801 h 9542383"/>
              <a:gd name="connsiteX210" fmla="*/ 674871 w 8242173"/>
              <a:gd name="connsiteY210" fmla="*/ 108714 h 9542383"/>
              <a:gd name="connsiteX211" fmla="*/ 726784 w 8242173"/>
              <a:gd name="connsiteY211" fmla="*/ 138157 h 9542383"/>
              <a:gd name="connsiteX212" fmla="*/ 778698 w 8242173"/>
              <a:gd name="connsiteY212" fmla="*/ 169866 h 9542383"/>
              <a:gd name="connsiteX213" fmla="*/ 828354 w 8242173"/>
              <a:gd name="connsiteY213" fmla="*/ 203839 h 9542383"/>
              <a:gd name="connsiteX214" fmla="*/ 878010 w 8242173"/>
              <a:gd name="connsiteY214" fmla="*/ 242341 h 9542383"/>
              <a:gd name="connsiteX215" fmla="*/ 914123 w 8242173"/>
              <a:gd name="connsiteY215" fmla="*/ 276314 h 9542383"/>
              <a:gd name="connsiteX216" fmla="*/ 950237 w 8242173"/>
              <a:gd name="connsiteY216" fmla="*/ 312553 h 9542383"/>
              <a:gd name="connsiteX217" fmla="*/ 984093 w 8242173"/>
              <a:gd name="connsiteY217" fmla="*/ 351055 h 9542383"/>
              <a:gd name="connsiteX218" fmla="*/ 1015692 w 8242173"/>
              <a:gd name="connsiteY218" fmla="*/ 387293 h 9542383"/>
              <a:gd name="connsiteX219" fmla="*/ 1045035 w 8242173"/>
              <a:gd name="connsiteY219" fmla="*/ 425796 h 9542383"/>
              <a:gd name="connsiteX220" fmla="*/ 1072120 w 8242173"/>
              <a:gd name="connsiteY220" fmla="*/ 468828 h 9542383"/>
              <a:gd name="connsiteX221" fmla="*/ 1096948 w 8242173"/>
              <a:gd name="connsiteY221" fmla="*/ 509596 h 9542383"/>
              <a:gd name="connsiteX222" fmla="*/ 1119519 w 8242173"/>
              <a:gd name="connsiteY222" fmla="*/ 552629 h 9542383"/>
              <a:gd name="connsiteX223" fmla="*/ 1139832 w 8242173"/>
              <a:gd name="connsiteY223" fmla="*/ 593396 h 9542383"/>
              <a:gd name="connsiteX224" fmla="*/ 1157889 w 8242173"/>
              <a:gd name="connsiteY224" fmla="*/ 638694 h 9542383"/>
              <a:gd name="connsiteX225" fmla="*/ 1175946 w 8242173"/>
              <a:gd name="connsiteY225" fmla="*/ 683991 h 9542383"/>
              <a:gd name="connsiteX226" fmla="*/ 1189489 w 8242173"/>
              <a:gd name="connsiteY226" fmla="*/ 729288 h 9542383"/>
              <a:gd name="connsiteX227" fmla="*/ 1203031 w 8242173"/>
              <a:gd name="connsiteY227" fmla="*/ 774586 h 9542383"/>
              <a:gd name="connsiteX228" fmla="*/ 1214317 w 8242173"/>
              <a:gd name="connsiteY228" fmla="*/ 822148 h 9542383"/>
              <a:gd name="connsiteX229" fmla="*/ 1221088 w 8242173"/>
              <a:gd name="connsiteY229" fmla="*/ 867445 h 9542383"/>
              <a:gd name="connsiteX230" fmla="*/ 1225602 w 8242173"/>
              <a:gd name="connsiteY230" fmla="*/ 912743 h 9542383"/>
              <a:gd name="connsiteX231" fmla="*/ 1232373 w 8242173"/>
              <a:gd name="connsiteY231" fmla="*/ 960305 h 9542383"/>
              <a:gd name="connsiteX232" fmla="*/ 1232373 w 8242173"/>
              <a:gd name="connsiteY232" fmla="*/ 1007867 h 9542383"/>
              <a:gd name="connsiteX233" fmla="*/ 1232373 w 8242173"/>
              <a:gd name="connsiteY233" fmla="*/ 1055430 h 9542383"/>
              <a:gd name="connsiteX234" fmla="*/ 1225602 w 8242173"/>
              <a:gd name="connsiteY234" fmla="*/ 1102992 h 9542383"/>
              <a:gd name="connsiteX235" fmla="*/ 1221088 w 8242173"/>
              <a:gd name="connsiteY235" fmla="*/ 1150554 h 9542383"/>
              <a:gd name="connsiteX236" fmla="*/ 1214317 w 8242173"/>
              <a:gd name="connsiteY236" fmla="*/ 1193587 h 9542383"/>
              <a:gd name="connsiteX237" fmla="*/ 1205288 w 8242173"/>
              <a:gd name="connsiteY237" fmla="*/ 1241149 h 9542383"/>
              <a:gd name="connsiteX238" fmla="*/ 1191746 w 8242173"/>
              <a:gd name="connsiteY238" fmla="*/ 1286446 h 9542383"/>
              <a:gd name="connsiteX239" fmla="*/ 1175946 w 8242173"/>
              <a:gd name="connsiteY239" fmla="*/ 1329479 h 9542383"/>
              <a:gd name="connsiteX240" fmla="*/ 1160146 w 8242173"/>
              <a:gd name="connsiteY240" fmla="*/ 1374777 h 9542383"/>
              <a:gd name="connsiteX241" fmla="*/ 1139832 w 8242173"/>
              <a:gd name="connsiteY241" fmla="*/ 1420074 h 9542383"/>
              <a:gd name="connsiteX242" fmla="*/ 1119519 w 8242173"/>
              <a:gd name="connsiteY242" fmla="*/ 1460841 h 9542383"/>
              <a:gd name="connsiteX243" fmla="*/ 1096948 w 8242173"/>
              <a:gd name="connsiteY243" fmla="*/ 1503874 h 9542383"/>
              <a:gd name="connsiteX244" fmla="*/ 1069863 w 8242173"/>
              <a:gd name="connsiteY244" fmla="*/ 1542377 h 9542383"/>
              <a:gd name="connsiteX245" fmla="*/ 1040520 w 8242173"/>
              <a:gd name="connsiteY245" fmla="*/ 1580879 h 9542383"/>
              <a:gd name="connsiteX246" fmla="*/ 1011178 w 8242173"/>
              <a:gd name="connsiteY246" fmla="*/ 1621647 h 9542383"/>
              <a:gd name="connsiteX247" fmla="*/ 0 w 8242173"/>
              <a:gd name="connsiteY247" fmla="*/ 2815234 h 9542383"/>
              <a:gd name="connsiteX248" fmla="*/ 0 w 8242173"/>
              <a:gd name="connsiteY248" fmla="*/ 24914 h 9542383"/>
              <a:gd name="connsiteX249" fmla="*/ 54171 w 8242173"/>
              <a:gd name="connsiteY249" fmla="*/ 15855 h 9542383"/>
              <a:gd name="connsiteX250" fmla="*/ 110598 w 8242173"/>
              <a:gd name="connsiteY250" fmla="*/ 6795 h 9542383"/>
              <a:gd name="connsiteX251" fmla="*/ 169282 w 8242173"/>
              <a:gd name="connsiteY251" fmla="*/ 2265 h 954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8242173" h="9542383">
                <a:moveTo>
                  <a:pt x="6691866" y="5969643"/>
                </a:moveTo>
                <a:lnTo>
                  <a:pt x="6759763" y="5969643"/>
                </a:lnTo>
                <a:lnTo>
                  <a:pt x="6827659" y="5969643"/>
                </a:lnTo>
                <a:lnTo>
                  <a:pt x="6895556" y="5971907"/>
                </a:lnTo>
                <a:lnTo>
                  <a:pt x="6963453" y="5980964"/>
                </a:lnTo>
                <a:lnTo>
                  <a:pt x="7033612" y="5990020"/>
                </a:lnTo>
                <a:lnTo>
                  <a:pt x="7101509" y="6003605"/>
                </a:lnTo>
                <a:lnTo>
                  <a:pt x="7169406" y="6019453"/>
                </a:lnTo>
                <a:lnTo>
                  <a:pt x="7232776" y="6039830"/>
                </a:lnTo>
                <a:lnTo>
                  <a:pt x="7298409" y="6064735"/>
                </a:lnTo>
                <a:lnTo>
                  <a:pt x="7364043" y="6089640"/>
                </a:lnTo>
                <a:lnTo>
                  <a:pt x="7427413" y="6119073"/>
                </a:lnTo>
                <a:lnTo>
                  <a:pt x="7490783" y="6153035"/>
                </a:lnTo>
                <a:lnTo>
                  <a:pt x="7551890" y="6189260"/>
                </a:lnTo>
                <a:lnTo>
                  <a:pt x="7612997" y="6230014"/>
                </a:lnTo>
                <a:lnTo>
                  <a:pt x="7669578" y="6273032"/>
                </a:lnTo>
                <a:lnTo>
                  <a:pt x="7728422" y="6318314"/>
                </a:lnTo>
                <a:lnTo>
                  <a:pt x="7782739" y="6368124"/>
                </a:lnTo>
                <a:lnTo>
                  <a:pt x="7834793" y="6420198"/>
                </a:lnTo>
                <a:lnTo>
                  <a:pt x="7884584" y="6472272"/>
                </a:lnTo>
                <a:lnTo>
                  <a:pt x="7927585" y="6528874"/>
                </a:lnTo>
                <a:lnTo>
                  <a:pt x="7970587" y="6585477"/>
                </a:lnTo>
                <a:lnTo>
                  <a:pt x="8009061" y="6642079"/>
                </a:lnTo>
                <a:lnTo>
                  <a:pt x="8045273" y="6703210"/>
                </a:lnTo>
                <a:lnTo>
                  <a:pt x="8079221" y="6764340"/>
                </a:lnTo>
                <a:lnTo>
                  <a:pt x="8110906" y="6825471"/>
                </a:lnTo>
                <a:lnTo>
                  <a:pt x="8138065" y="6888865"/>
                </a:lnTo>
                <a:lnTo>
                  <a:pt x="8160697" y="6954524"/>
                </a:lnTo>
                <a:lnTo>
                  <a:pt x="8181066" y="7020183"/>
                </a:lnTo>
                <a:lnTo>
                  <a:pt x="8201435" y="7085841"/>
                </a:lnTo>
                <a:lnTo>
                  <a:pt x="8215015" y="7151500"/>
                </a:lnTo>
                <a:lnTo>
                  <a:pt x="8226331" y="7219423"/>
                </a:lnTo>
                <a:lnTo>
                  <a:pt x="8235384" y="7287346"/>
                </a:lnTo>
                <a:lnTo>
                  <a:pt x="8239910" y="7353004"/>
                </a:lnTo>
                <a:lnTo>
                  <a:pt x="8242173" y="7420927"/>
                </a:lnTo>
                <a:lnTo>
                  <a:pt x="8239910" y="7488850"/>
                </a:lnTo>
                <a:lnTo>
                  <a:pt x="8237647" y="7556773"/>
                </a:lnTo>
                <a:lnTo>
                  <a:pt x="8228594" y="7624696"/>
                </a:lnTo>
                <a:lnTo>
                  <a:pt x="8215015" y="7690354"/>
                </a:lnTo>
                <a:lnTo>
                  <a:pt x="8203698" y="7756013"/>
                </a:lnTo>
                <a:lnTo>
                  <a:pt x="8185593" y="7821672"/>
                </a:lnTo>
                <a:lnTo>
                  <a:pt x="8162960" y="7887331"/>
                </a:lnTo>
                <a:lnTo>
                  <a:pt x="8140328" y="7950725"/>
                </a:lnTo>
                <a:lnTo>
                  <a:pt x="8110906" y="8014120"/>
                </a:lnTo>
                <a:lnTo>
                  <a:pt x="8079221" y="8072986"/>
                </a:lnTo>
                <a:lnTo>
                  <a:pt x="8045273" y="8134117"/>
                </a:lnTo>
                <a:lnTo>
                  <a:pt x="8009061" y="8192983"/>
                </a:lnTo>
                <a:lnTo>
                  <a:pt x="7968323" y="8251849"/>
                </a:lnTo>
                <a:lnTo>
                  <a:pt x="7923059" y="8306188"/>
                </a:lnTo>
                <a:lnTo>
                  <a:pt x="6872924" y="9542383"/>
                </a:lnTo>
                <a:lnTo>
                  <a:pt x="3109186" y="9542383"/>
                </a:lnTo>
                <a:lnTo>
                  <a:pt x="5741313" y="6445103"/>
                </a:lnTo>
                <a:lnTo>
                  <a:pt x="5788840" y="6388501"/>
                </a:lnTo>
                <a:lnTo>
                  <a:pt x="5838631" y="6338691"/>
                </a:lnTo>
                <a:lnTo>
                  <a:pt x="5888422" y="6295673"/>
                </a:lnTo>
                <a:lnTo>
                  <a:pt x="5942739" y="6250391"/>
                </a:lnTo>
                <a:lnTo>
                  <a:pt x="5997057" y="6207373"/>
                </a:lnTo>
                <a:lnTo>
                  <a:pt x="6055900" y="6171148"/>
                </a:lnTo>
                <a:lnTo>
                  <a:pt x="6114744" y="6137186"/>
                </a:lnTo>
                <a:lnTo>
                  <a:pt x="6175851" y="6105489"/>
                </a:lnTo>
                <a:lnTo>
                  <a:pt x="6234695" y="6080584"/>
                </a:lnTo>
                <a:lnTo>
                  <a:pt x="6298065" y="6053415"/>
                </a:lnTo>
                <a:lnTo>
                  <a:pt x="6363699" y="6033038"/>
                </a:lnTo>
                <a:lnTo>
                  <a:pt x="6429332" y="6014925"/>
                </a:lnTo>
                <a:lnTo>
                  <a:pt x="6494966" y="5999076"/>
                </a:lnTo>
                <a:lnTo>
                  <a:pt x="6560599" y="5985492"/>
                </a:lnTo>
                <a:lnTo>
                  <a:pt x="6628496" y="5978700"/>
                </a:lnTo>
                <a:close/>
                <a:moveTo>
                  <a:pt x="5519661" y="893182"/>
                </a:moveTo>
                <a:lnTo>
                  <a:pt x="5621416" y="893182"/>
                </a:lnTo>
                <a:lnTo>
                  <a:pt x="5725432" y="897702"/>
                </a:lnTo>
                <a:lnTo>
                  <a:pt x="5827188" y="909002"/>
                </a:lnTo>
                <a:lnTo>
                  <a:pt x="5928943" y="924823"/>
                </a:lnTo>
                <a:lnTo>
                  <a:pt x="6035221" y="945163"/>
                </a:lnTo>
                <a:lnTo>
                  <a:pt x="6136976" y="970024"/>
                </a:lnTo>
                <a:lnTo>
                  <a:pt x="6234209" y="1001664"/>
                </a:lnTo>
                <a:lnTo>
                  <a:pt x="6333703" y="1035565"/>
                </a:lnTo>
                <a:lnTo>
                  <a:pt x="6433197" y="1076246"/>
                </a:lnTo>
                <a:lnTo>
                  <a:pt x="6530430" y="1121447"/>
                </a:lnTo>
                <a:lnTo>
                  <a:pt x="6623140" y="1171168"/>
                </a:lnTo>
                <a:lnTo>
                  <a:pt x="6718112" y="1227669"/>
                </a:lnTo>
                <a:lnTo>
                  <a:pt x="6808561" y="1286430"/>
                </a:lnTo>
                <a:lnTo>
                  <a:pt x="6899010" y="1351972"/>
                </a:lnTo>
                <a:lnTo>
                  <a:pt x="6987198" y="1424293"/>
                </a:lnTo>
                <a:lnTo>
                  <a:pt x="7068602" y="1496615"/>
                </a:lnTo>
                <a:lnTo>
                  <a:pt x="7145484" y="1575716"/>
                </a:lnTo>
                <a:lnTo>
                  <a:pt x="7222366" y="1657078"/>
                </a:lnTo>
                <a:lnTo>
                  <a:pt x="7290203" y="1740700"/>
                </a:lnTo>
                <a:lnTo>
                  <a:pt x="7355779" y="1826582"/>
                </a:lnTo>
                <a:lnTo>
                  <a:pt x="7414571" y="1914723"/>
                </a:lnTo>
                <a:lnTo>
                  <a:pt x="7468840" y="2007386"/>
                </a:lnTo>
                <a:lnTo>
                  <a:pt x="7523110" y="2097787"/>
                </a:lnTo>
                <a:lnTo>
                  <a:pt x="7566073" y="2192709"/>
                </a:lnTo>
                <a:lnTo>
                  <a:pt x="7609036" y="2289891"/>
                </a:lnTo>
                <a:lnTo>
                  <a:pt x="7645216" y="2384813"/>
                </a:lnTo>
                <a:lnTo>
                  <a:pt x="7676873" y="2484255"/>
                </a:lnTo>
                <a:lnTo>
                  <a:pt x="7704008" y="2585957"/>
                </a:lnTo>
                <a:lnTo>
                  <a:pt x="7726620" y="2685399"/>
                </a:lnTo>
                <a:lnTo>
                  <a:pt x="7744710" y="2789362"/>
                </a:lnTo>
                <a:lnTo>
                  <a:pt x="7756016" y="2891064"/>
                </a:lnTo>
                <a:lnTo>
                  <a:pt x="7762800" y="2992766"/>
                </a:lnTo>
                <a:lnTo>
                  <a:pt x="7767322" y="3096728"/>
                </a:lnTo>
                <a:lnTo>
                  <a:pt x="7765061" y="3198430"/>
                </a:lnTo>
                <a:lnTo>
                  <a:pt x="7756016" y="3300132"/>
                </a:lnTo>
                <a:lnTo>
                  <a:pt x="7744710" y="3401835"/>
                </a:lnTo>
                <a:lnTo>
                  <a:pt x="7728881" y="3505797"/>
                </a:lnTo>
                <a:lnTo>
                  <a:pt x="7706269" y="3605239"/>
                </a:lnTo>
                <a:lnTo>
                  <a:pt x="7679134" y="3704681"/>
                </a:lnTo>
                <a:lnTo>
                  <a:pt x="7647477" y="3799603"/>
                </a:lnTo>
                <a:lnTo>
                  <a:pt x="7611297" y="3896785"/>
                </a:lnTo>
                <a:lnTo>
                  <a:pt x="7568334" y="3993967"/>
                </a:lnTo>
                <a:lnTo>
                  <a:pt x="7523110" y="4084369"/>
                </a:lnTo>
                <a:lnTo>
                  <a:pt x="7468840" y="4177031"/>
                </a:lnTo>
                <a:lnTo>
                  <a:pt x="7412309" y="4265172"/>
                </a:lnTo>
                <a:lnTo>
                  <a:pt x="7348995" y="4353314"/>
                </a:lnTo>
                <a:lnTo>
                  <a:pt x="7281158" y="4436936"/>
                </a:lnTo>
                <a:lnTo>
                  <a:pt x="2941859" y="9542383"/>
                </a:lnTo>
                <a:lnTo>
                  <a:pt x="0" y="9542383"/>
                </a:lnTo>
                <a:lnTo>
                  <a:pt x="0" y="6285655"/>
                </a:lnTo>
                <a:lnTo>
                  <a:pt x="3968457" y="1611877"/>
                </a:lnTo>
                <a:lnTo>
                  <a:pt x="4043078" y="1530515"/>
                </a:lnTo>
                <a:lnTo>
                  <a:pt x="4115437" y="1453674"/>
                </a:lnTo>
                <a:lnTo>
                  <a:pt x="4194580" y="1383612"/>
                </a:lnTo>
                <a:lnTo>
                  <a:pt x="4278246" y="1318071"/>
                </a:lnTo>
                <a:lnTo>
                  <a:pt x="4361911" y="1254790"/>
                </a:lnTo>
                <a:lnTo>
                  <a:pt x="4447838" y="1200549"/>
                </a:lnTo>
                <a:lnTo>
                  <a:pt x="4536026" y="1148567"/>
                </a:lnTo>
                <a:lnTo>
                  <a:pt x="4626475" y="1101107"/>
                </a:lnTo>
                <a:lnTo>
                  <a:pt x="4721447" y="1060426"/>
                </a:lnTo>
                <a:lnTo>
                  <a:pt x="4818679" y="1019745"/>
                </a:lnTo>
                <a:lnTo>
                  <a:pt x="4913651" y="988104"/>
                </a:lnTo>
                <a:lnTo>
                  <a:pt x="5013145" y="960983"/>
                </a:lnTo>
                <a:lnTo>
                  <a:pt x="5112639" y="936123"/>
                </a:lnTo>
                <a:lnTo>
                  <a:pt x="5212133" y="918043"/>
                </a:lnTo>
                <a:lnTo>
                  <a:pt x="5313889" y="904482"/>
                </a:lnTo>
                <a:lnTo>
                  <a:pt x="5415644" y="895442"/>
                </a:lnTo>
                <a:close/>
                <a:moveTo>
                  <a:pt x="2693125" y="350487"/>
                </a:moveTo>
                <a:lnTo>
                  <a:pt x="2740612" y="350487"/>
                </a:lnTo>
                <a:lnTo>
                  <a:pt x="2785836" y="352746"/>
                </a:lnTo>
                <a:lnTo>
                  <a:pt x="2833322" y="359521"/>
                </a:lnTo>
                <a:lnTo>
                  <a:pt x="2880807" y="366297"/>
                </a:lnTo>
                <a:lnTo>
                  <a:pt x="2928293" y="375331"/>
                </a:lnTo>
                <a:lnTo>
                  <a:pt x="2975780" y="386624"/>
                </a:lnTo>
                <a:lnTo>
                  <a:pt x="3018742" y="400175"/>
                </a:lnTo>
                <a:lnTo>
                  <a:pt x="3066228" y="415985"/>
                </a:lnTo>
                <a:lnTo>
                  <a:pt x="3111453" y="434054"/>
                </a:lnTo>
                <a:lnTo>
                  <a:pt x="3154417" y="454381"/>
                </a:lnTo>
                <a:lnTo>
                  <a:pt x="3199642" y="479225"/>
                </a:lnTo>
                <a:lnTo>
                  <a:pt x="3240344" y="501810"/>
                </a:lnTo>
                <a:lnTo>
                  <a:pt x="3283307" y="531172"/>
                </a:lnTo>
                <a:lnTo>
                  <a:pt x="3321748" y="560533"/>
                </a:lnTo>
                <a:lnTo>
                  <a:pt x="3364711" y="594411"/>
                </a:lnTo>
                <a:lnTo>
                  <a:pt x="3400891" y="628290"/>
                </a:lnTo>
                <a:lnTo>
                  <a:pt x="3437071" y="662168"/>
                </a:lnTo>
                <a:lnTo>
                  <a:pt x="3470989" y="698305"/>
                </a:lnTo>
                <a:lnTo>
                  <a:pt x="3502646" y="736701"/>
                </a:lnTo>
                <a:lnTo>
                  <a:pt x="3529781" y="777354"/>
                </a:lnTo>
                <a:lnTo>
                  <a:pt x="3559177" y="815750"/>
                </a:lnTo>
                <a:lnTo>
                  <a:pt x="3584051" y="858662"/>
                </a:lnTo>
                <a:lnTo>
                  <a:pt x="3606663" y="899316"/>
                </a:lnTo>
                <a:lnTo>
                  <a:pt x="3627014" y="944488"/>
                </a:lnTo>
                <a:lnTo>
                  <a:pt x="3645104" y="987400"/>
                </a:lnTo>
                <a:lnTo>
                  <a:pt x="3663193" y="1032571"/>
                </a:lnTo>
                <a:lnTo>
                  <a:pt x="3676761" y="1077742"/>
                </a:lnTo>
                <a:lnTo>
                  <a:pt x="3690328" y="1125172"/>
                </a:lnTo>
                <a:lnTo>
                  <a:pt x="3701634" y="1168085"/>
                </a:lnTo>
                <a:lnTo>
                  <a:pt x="3708418" y="1215514"/>
                </a:lnTo>
                <a:lnTo>
                  <a:pt x="3712940" y="1262944"/>
                </a:lnTo>
                <a:lnTo>
                  <a:pt x="3719724" y="1310374"/>
                </a:lnTo>
                <a:lnTo>
                  <a:pt x="3719724" y="1357803"/>
                </a:lnTo>
                <a:lnTo>
                  <a:pt x="3719724" y="1400716"/>
                </a:lnTo>
                <a:lnTo>
                  <a:pt x="3712940" y="1448146"/>
                </a:lnTo>
                <a:lnTo>
                  <a:pt x="3708418" y="1495576"/>
                </a:lnTo>
                <a:lnTo>
                  <a:pt x="3701634" y="1543005"/>
                </a:lnTo>
                <a:lnTo>
                  <a:pt x="3692590" y="1585918"/>
                </a:lnTo>
                <a:lnTo>
                  <a:pt x="3679022" y="1631089"/>
                </a:lnTo>
                <a:lnTo>
                  <a:pt x="3663193" y="1678519"/>
                </a:lnTo>
                <a:lnTo>
                  <a:pt x="3647365" y="1719173"/>
                </a:lnTo>
                <a:lnTo>
                  <a:pt x="3627014" y="1764344"/>
                </a:lnTo>
                <a:lnTo>
                  <a:pt x="3606663" y="1807256"/>
                </a:lnTo>
                <a:lnTo>
                  <a:pt x="3584051" y="1847910"/>
                </a:lnTo>
                <a:lnTo>
                  <a:pt x="3556916" y="1890823"/>
                </a:lnTo>
                <a:lnTo>
                  <a:pt x="3527520" y="1929218"/>
                </a:lnTo>
                <a:lnTo>
                  <a:pt x="3495862" y="1965355"/>
                </a:lnTo>
                <a:lnTo>
                  <a:pt x="0" y="6082704"/>
                </a:lnTo>
                <a:lnTo>
                  <a:pt x="0" y="3015584"/>
                </a:lnTo>
                <a:lnTo>
                  <a:pt x="1985360" y="677978"/>
                </a:lnTo>
                <a:lnTo>
                  <a:pt x="2019279" y="641841"/>
                </a:lnTo>
                <a:lnTo>
                  <a:pt x="2053197" y="607963"/>
                </a:lnTo>
                <a:lnTo>
                  <a:pt x="2089377" y="576343"/>
                </a:lnTo>
                <a:lnTo>
                  <a:pt x="2125556" y="544723"/>
                </a:lnTo>
                <a:lnTo>
                  <a:pt x="2166259" y="517620"/>
                </a:lnTo>
                <a:lnTo>
                  <a:pt x="2204700" y="492776"/>
                </a:lnTo>
                <a:lnTo>
                  <a:pt x="2247663" y="467932"/>
                </a:lnTo>
                <a:lnTo>
                  <a:pt x="2288366" y="445347"/>
                </a:lnTo>
                <a:lnTo>
                  <a:pt x="2329068" y="427278"/>
                </a:lnTo>
                <a:lnTo>
                  <a:pt x="2374292" y="409210"/>
                </a:lnTo>
                <a:lnTo>
                  <a:pt x="2419517" y="395658"/>
                </a:lnTo>
                <a:lnTo>
                  <a:pt x="2462480" y="382107"/>
                </a:lnTo>
                <a:lnTo>
                  <a:pt x="2507705" y="370814"/>
                </a:lnTo>
                <a:lnTo>
                  <a:pt x="2555190" y="364039"/>
                </a:lnTo>
                <a:lnTo>
                  <a:pt x="2598154" y="355004"/>
                </a:lnTo>
                <a:lnTo>
                  <a:pt x="2645639" y="352746"/>
                </a:lnTo>
                <a:close/>
                <a:moveTo>
                  <a:pt x="225710" y="0"/>
                </a:moveTo>
                <a:lnTo>
                  <a:pt x="282137" y="2265"/>
                </a:lnTo>
                <a:lnTo>
                  <a:pt x="340821" y="6795"/>
                </a:lnTo>
                <a:lnTo>
                  <a:pt x="394992" y="15855"/>
                </a:lnTo>
                <a:lnTo>
                  <a:pt x="451419" y="27179"/>
                </a:lnTo>
                <a:lnTo>
                  <a:pt x="510103" y="43033"/>
                </a:lnTo>
                <a:lnTo>
                  <a:pt x="564274" y="61152"/>
                </a:lnTo>
                <a:lnTo>
                  <a:pt x="618444" y="83801"/>
                </a:lnTo>
                <a:lnTo>
                  <a:pt x="674871" y="108714"/>
                </a:lnTo>
                <a:lnTo>
                  <a:pt x="726784" y="138157"/>
                </a:lnTo>
                <a:lnTo>
                  <a:pt x="778698" y="169866"/>
                </a:lnTo>
                <a:lnTo>
                  <a:pt x="828354" y="203839"/>
                </a:lnTo>
                <a:lnTo>
                  <a:pt x="878010" y="242341"/>
                </a:lnTo>
                <a:lnTo>
                  <a:pt x="914123" y="276314"/>
                </a:lnTo>
                <a:lnTo>
                  <a:pt x="950237" y="312553"/>
                </a:lnTo>
                <a:lnTo>
                  <a:pt x="984093" y="351055"/>
                </a:lnTo>
                <a:lnTo>
                  <a:pt x="1015692" y="387293"/>
                </a:lnTo>
                <a:lnTo>
                  <a:pt x="1045035" y="425796"/>
                </a:lnTo>
                <a:lnTo>
                  <a:pt x="1072120" y="468828"/>
                </a:lnTo>
                <a:lnTo>
                  <a:pt x="1096948" y="509596"/>
                </a:lnTo>
                <a:lnTo>
                  <a:pt x="1119519" y="552629"/>
                </a:lnTo>
                <a:lnTo>
                  <a:pt x="1139832" y="593396"/>
                </a:lnTo>
                <a:lnTo>
                  <a:pt x="1157889" y="638694"/>
                </a:lnTo>
                <a:lnTo>
                  <a:pt x="1175946" y="683991"/>
                </a:lnTo>
                <a:lnTo>
                  <a:pt x="1189489" y="729288"/>
                </a:lnTo>
                <a:lnTo>
                  <a:pt x="1203031" y="774586"/>
                </a:lnTo>
                <a:lnTo>
                  <a:pt x="1214317" y="822148"/>
                </a:lnTo>
                <a:lnTo>
                  <a:pt x="1221088" y="867445"/>
                </a:lnTo>
                <a:lnTo>
                  <a:pt x="1225602" y="912743"/>
                </a:lnTo>
                <a:lnTo>
                  <a:pt x="1232373" y="960305"/>
                </a:lnTo>
                <a:lnTo>
                  <a:pt x="1232373" y="1007867"/>
                </a:lnTo>
                <a:lnTo>
                  <a:pt x="1232373" y="1055430"/>
                </a:lnTo>
                <a:lnTo>
                  <a:pt x="1225602" y="1102992"/>
                </a:lnTo>
                <a:lnTo>
                  <a:pt x="1221088" y="1150554"/>
                </a:lnTo>
                <a:lnTo>
                  <a:pt x="1214317" y="1193587"/>
                </a:lnTo>
                <a:lnTo>
                  <a:pt x="1205288" y="1241149"/>
                </a:lnTo>
                <a:lnTo>
                  <a:pt x="1191746" y="1286446"/>
                </a:lnTo>
                <a:lnTo>
                  <a:pt x="1175946" y="1329479"/>
                </a:lnTo>
                <a:lnTo>
                  <a:pt x="1160146" y="1374777"/>
                </a:lnTo>
                <a:lnTo>
                  <a:pt x="1139832" y="1420074"/>
                </a:lnTo>
                <a:lnTo>
                  <a:pt x="1119519" y="1460841"/>
                </a:lnTo>
                <a:lnTo>
                  <a:pt x="1096948" y="1503874"/>
                </a:lnTo>
                <a:lnTo>
                  <a:pt x="1069863" y="1542377"/>
                </a:lnTo>
                <a:lnTo>
                  <a:pt x="1040520" y="1580879"/>
                </a:lnTo>
                <a:lnTo>
                  <a:pt x="1011178" y="1621647"/>
                </a:lnTo>
                <a:lnTo>
                  <a:pt x="0" y="2815234"/>
                </a:lnTo>
                <a:lnTo>
                  <a:pt x="0" y="24914"/>
                </a:lnTo>
                <a:lnTo>
                  <a:pt x="54171" y="15855"/>
                </a:lnTo>
                <a:lnTo>
                  <a:pt x="110598" y="6795"/>
                </a:lnTo>
                <a:lnTo>
                  <a:pt x="169282" y="226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108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607409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Picture Placeholder 1231">
            <a:extLst>
              <a:ext uri="{FF2B5EF4-FFF2-40B4-BE49-F238E27FC236}">
                <a16:creationId xmlns:a16="http://schemas.microsoft.com/office/drawing/2014/main" id="{822068E6-A679-4DC4-AB52-C06041BC6E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8682" y="1345223"/>
            <a:ext cx="6828154" cy="4565264"/>
          </a:xfrm>
          <a:custGeom>
            <a:avLst/>
            <a:gdLst>
              <a:gd name="connsiteX0" fmla="*/ 6212321 w 14900709"/>
              <a:gd name="connsiteY0" fmla="*/ 9848544 h 9961229"/>
              <a:gd name="connsiteX1" fmla="*/ 6185333 w 14900709"/>
              <a:gd name="connsiteY1" fmla="*/ 9863824 h 9961229"/>
              <a:gd name="connsiteX2" fmla="*/ 6212321 w 14900709"/>
              <a:gd name="connsiteY2" fmla="*/ 9848544 h 9961229"/>
              <a:gd name="connsiteX3" fmla="*/ 6290335 w 14900709"/>
              <a:gd name="connsiteY3" fmla="*/ 9828898 h 9961229"/>
              <a:gd name="connsiteX4" fmla="*/ 6294871 w 14900709"/>
              <a:gd name="connsiteY4" fmla="*/ 9835702 h 9961229"/>
              <a:gd name="connsiteX5" fmla="*/ 6288067 w 14900709"/>
              <a:gd name="connsiteY5" fmla="*/ 9842505 h 9961229"/>
              <a:gd name="connsiteX6" fmla="*/ 6281264 w 14900709"/>
              <a:gd name="connsiteY6" fmla="*/ 9835702 h 9961229"/>
              <a:gd name="connsiteX7" fmla="*/ 6290335 w 14900709"/>
              <a:gd name="connsiteY7" fmla="*/ 9828898 h 9961229"/>
              <a:gd name="connsiteX8" fmla="*/ 6332828 w 14900709"/>
              <a:gd name="connsiteY8" fmla="*/ 9653281 h 9961229"/>
              <a:gd name="connsiteX9" fmla="*/ 6339322 w 14900709"/>
              <a:gd name="connsiteY9" fmla="*/ 9655464 h 9961229"/>
              <a:gd name="connsiteX10" fmla="*/ 6322003 w 14900709"/>
              <a:gd name="connsiteY10" fmla="*/ 9664195 h 9961229"/>
              <a:gd name="connsiteX11" fmla="*/ 6332828 w 14900709"/>
              <a:gd name="connsiteY11" fmla="*/ 9653281 h 9961229"/>
              <a:gd name="connsiteX12" fmla="*/ 8346261 w 14900709"/>
              <a:gd name="connsiteY12" fmla="*/ 9541561 h 9961229"/>
              <a:gd name="connsiteX13" fmla="*/ 8354879 w 14900709"/>
              <a:gd name="connsiteY13" fmla="*/ 9550353 h 9961229"/>
              <a:gd name="connsiteX14" fmla="*/ 8339798 w 14900709"/>
              <a:gd name="connsiteY14" fmla="*/ 9570136 h 9961229"/>
              <a:gd name="connsiteX15" fmla="*/ 8329025 w 14900709"/>
              <a:gd name="connsiteY15" fmla="*/ 9556948 h 9961229"/>
              <a:gd name="connsiteX16" fmla="*/ 8346261 w 14900709"/>
              <a:gd name="connsiteY16" fmla="*/ 9541561 h 9961229"/>
              <a:gd name="connsiteX17" fmla="*/ 7842882 w 14900709"/>
              <a:gd name="connsiteY17" fmla="*/ 9456894 h 9961229"/>
              <a:gd name="connsiteX18" fmla="*/ 7844966 w 14900709"/>
              <a:gd name="connsiteY18" fmla="*/ 9475944 h 9961229"/>
              <a:gd name="connsiteX19" fmla="*/ 7822046 w 14900709"/>
              <a:gd name="connsiteY19" fmla="*/ 9490761 h 9961229"/>
              <a:gd name="connsiteX20" fmla="*/ 7822046 w 14900709"/>
              <a:gd name="connsiteY20" fmla="*/ 9475944 h 9961229"/>
              <a:gd name="connsiteX21" fmla="*/ 7842882 w 14900709"/>
              <a:gd name="connsiteY21" fmla="*/ 9456894 h 9961229"/>
              <a:gd name="connsiteX22" fmla="*/ 8372908 w 14900709"/>
              <a:gd name="connsiteY22" fmla="*/ 9430436 h 9961229"/>
              <a:gd name="connsiteX23" fmla="*/ 8331633 w 14900709"/>
              <a:gd name="connsiteY23" fmla="*/ 9466949 h 9961229"/>
              <a:gd name="connsiteX24" fmla="*/ 8372908 w 14900709"/>
              <a:gd name="connsiteY24" fmla="*/ 9430436 h 9961229"/>
              <a:gd name="connsiteX25" fmla="*/ 8633258 w 14900709"/>
              <a:gd name="connsiteY25" fmla="*/ 9365591 h 9961229"/>
              <a:gd name="connsiteX26" fmla="*/ 8647546 w 14900709"/>
              <a:gd name="connsiteY26" fmla="*/ 9370464 h 9961229"/>
              <a:gd name="connsiteX27" fmla="*/ 8622146 w 14900709"/>
              <a:gd name="connsiteY27" fmla="*/ 9379636 h 9961229"/>
              <a:gd name="connsiteX28" fmla="*/ 8633258 w 14900709"/>
              <a:gd name="connsiteY28" fmla="*/ 9365591 h 9961229"/>
              <a:gd name="connsiteX29" fmla="*/ 8284009 w 14900709"/>
              <a:gd name="connsiteY29" fmla="*/ 9365348 h 9961229"/>
              <a:gd name="connsiteX30" fmla="*/ 8256110 w 14900709"/>
              <a:gd name="connsiteY30" fmla="*/ 9395828 h 9961229"/>
              <a:gd name="connsiteX31" fmla="*/ 8230357 w 14900709"/>
              <a:gd name="connsiteY31" fmla="*/ 9419777 h 9961229"/>
              <a:gd name="connsiteX32" fmla="*/ 8185290 w 14900709"/>
              <a:gd name="connsiteY32" fmla="*/ 9441548 h 9961229"/>
              <a:gd name="connsiteX33" fmla="*/ 8174559 w 14900709"/>
              <a:gd name="connsiteY33" fmla="*/ 9437194 h 9961229"/>
              <a:gd name="connsiteX34" fmla="*/ 8178851 w 14900709"/>
              <a:gd name="connsiteY34" fmla="*/ 9421954 h 9961229"/>
              <a:gd name="connsiteX35" fmla="*/ 8238941 w 14900709"/>
              <a:gd name="connsiteY35" fmla="*/ 9395828 h 9961229"/>
              <a:gd name="connsiteX36" fmla="*/ 8253964 w 14900709"/>
              <a:gd name="connsiteY36" fmla="*/ 9387119 h 9961229"/>
              <a:gd name="connsiteX37" fmla="*/ 8284009 w 14900709"/>
              <a:gd name="connsiteY37" fmla="*/ 9365348 h 9961229"/>
              <a:gd name="connsiteX38" fmla="*/ 8358741 w 14900709"/>
              <a:gd name="connsiteY38" fmla="*/ 9341271 h 9961229"/>
              <a:gd name="connsiteX39" fmla="*/ 8368464 w 14900709"/>
              <a:gd name="connsiteY39" fmla="*/ 9344181 h 9961229"/>
              <a:gd name="connsiteX40" fmla="*/ 8368464 w 14900709"/>
              <a:gd name="connsiteY40" fmla="*/ 9358998 h 9961229"/>
              <a:gd name="connsiteX41" fmla="*/ 8350684 w 14900709"/>
              <a:gd name="connsiteY41" fmla="*/ 9356881 h 9961229"/>
              <a:gd name="connsiteX42" fmla="*/ 8330681 w 14900709"/>
              <a:gd name="connsiteY42" fmla="*/ 9365348 h 9961229"/>
              <a:gd name="connsiteX43" fmla="*/ 8328459 w 14900709"/>
              <a:gd name="connsiteY43" fmla="*/ 9358998 h 9961229"/>
              <a:gd name="connsiteX44" fmla="*/ 8350684 w 14900709"/>
              <a:gd name="connsiteY44" fmla="*/ 9346298 h 9961229"/>
              <a:gd name="connsiteX45" fmla="*/ 8358741 w 14900709"/>
              <a:gd name="connsiteY45" fmla="*/ 9341271 h 9961229"/>
              <a:gd name="connsiteX46" fmla="*/ 5131956 w 14900709"/>
              <a:gd name="connsiteY46" fmla="*/ 9339581 h 9961229"/>
              <a:gd name="connsiteX47" fmla="*/ 5175386 w 14900709"/>
              <a:gd name="connsiteY47" fmla="*/ 9340124 h 9961229"/>
              <a:gd name="connsiteX48" fmla="*/ 5184018 w 14900709"/>
              <a:gd name="connsiteY48" fmla="*/ 9346651 h 9961229"/>
              <a:gd name="connsiteX49" fmla="*/ 5218546 w 14900709"/>
              <a:gd name="connsiteY49" fmla="*/ 9342300 h 9961229"/>
              <a:gd name="connsiteX50" fmla="*/ 5184018 w 14900709"/>
              <a:gd name="connsiteY50" fmla="*/ 9381459 h 9961229"/>
              <a:gd name="connsiteX51" fmla="*/ 5158122 w 14900709"/>
              <a:gd name="connsiteY51" fmla="*/ 9383634 h 9961229"/>
              <a:gd name="connsiteX52" fmla="*/ 5175386 w 14900709"/>
              <a:gd name="connsiteY52" fmla="*/ 9364055 h 9961229"/>
              <a:gd name="connsiteX53" fmla="*/ 5151648 w 14900709"/>
              <a:gd name="connsiteY53" fmla="*/ 9355353 h 9961229"/>
              <a:gd name="connsiteX54" fmla="*/ 5080433 w 14900709"/>
              <a:gd name="connsiteY54" fmla="*/ 9348826 h 9961229"/>
              <a:gd name="connsiteX55" fmla="*/ 5131956 w 14900709"/>
              <a:gd name="connsiteY55" fmla="*/ 9339581 h 9961229"/>
              <a:gd name="connsiteX56" fmla="*/ 5376026 w 14900709"/>
              <a:gd name="connsiteY56" fmla="*/ 9310239 h 9961229"/>
              <a:gd name="connsiteX57" fmla="*/ 5388409 w 14900709"/>
              <a:gd name="connsiteY57" fmla="*/ 9316363 h 9961229"/>
              <a:gd name="connsiteX58" fmla="*/ 5378090 w 14900709"/>
              <a:gd name="connsiteY58" fmla="*/ 9322486 h 9961229"/>
              <a:gd name="connsiteX59" fmla="*/ 5367771 w 14900709"/>
              <a:gd name="connsiteY59" fmla="*/ 9318404 h 9961229"/>
              <a:gd name="connsiteX60" fmla="*/ 5376026 w 14900709"/>
              <a:gd name="connsiteY60" fmla="*/ 9310239 h 9961229"/>
              <a:gd name="connsiteX61" fmla="*/ 4874058 w 14900709"/>
              <a:gd name="connsiteY61" fmla="*/ 9301848 h 9961229"/>
              <a:gd name="connsiteX62" fmla="*/ 4788333 w 14900709"/>
              <a:gd name="connsiteY62" fmla="*/ 9365348 h 9961229"/>
              <a:gd name="connsiteX63" fmla="*/ 4874058 w 14900709"/>
              <a:gd name="connsiteY63" fmla="*/ 9301848 h 9961229"/>
              <a:gd name="connsiteX64" fmla="*/ 5480484 w 14900709"/>
              <a:gd name="connsiteY64" fmla="*/ 9295498 h 9961229"/>
              <a:gd name="connsiteX65" fmla="*/ 5424976 w 14900709"/>
              <a:gd name="connsiteY65" fmla="*/ 9319311 h 9961229"/>
              <a:gd name="connsiteX66" fmla="*/ 5420706 w 14900709"/>
              <a:gd name="connsiteY66" fmla="*/ 9306322 h 9961229"/>
              <a:gd name="connsiteX67" fmla="*/ 5480484 w 14900709"/>
              <a:gd name="connsiteY67" fmla="*/ 9295498 h 9961229"/>
              <a:gd name="connsiteX68" fmla="*/ 9179132 w 14900709"/>
              <a:gd name="connsiteY68" fmla="*/ 9265732 h 9961229"/>
              <a:gd name="connsiteX69" fmla="*/ 9187297 w 14900709"/>
              <a:gd name="connsiteY69" fmla="*/ 9271686 h 9961229"/>
              <a:gd name="connsiteX70" fmla="*/ 9181174 w 14900709"/>
              <a:gd name="connsiteY70" fmla="*/ 9279623 h 9961229"/>
              <a:gd name="connsiteX71" fmla="*/ 9173009 w 14900709"/>
              <a:gd name="connsiteY71" fmla="*/ 9273670 h 9961229"/>
              <a:gd name="connsiteX72" fmla="*/ 9179132 w 14900709"/>
              <a:gd name="connsiteY72" fmla="*/ 9265732 h 9961229"/>
              <a:gd name="connsiteX73" fmla="*/ 5842434 w 14900709"/>
              <a:gd name="connsiteY73" fmla="*/ 9261631 h 9961229"/>
              <a:gd name="connsiteX74" fmla="*/ 5799571 w 14900709"/>
              <a:gd name="connsiteY74" fmla="*/ 9282798 h 9961229"/>
              <a:gd name="connsiteX75" fmla="*/ 5842434 w 14900709"/>
              <a:gd name="connsiteY75" fmla="*/ 9261631 h 9961229"/>
              <a:gd name="connsiteX76" fmla="*/ 8543829 w 14900709"/>
              <a:gd name="connsiteY76" fmla="*/ 9261151 h 9961229"/>
              <a:gd name="connsiteX77" fmla="*/ 8550179 w 14900709"/>
              <a:gd name="connsiteY77" fmla="*/ 9267645 h 9961229"/>
              <a:gd name="connsiteX78" fmla="*/ 8541713 w 14900709"/>
              <a:gd name="connsiteY78" fmla="*/ 9282799 h 9961229"/>
              <a:gd name="connsiteX79" fmla="*/ 8529013 w 14900709"/>
              <a:gd name="connsiteY79" fmla="*/ 9274140 h 9961229"/>
              <a:gd name="connsiteX80" fmla="*/ 8543829 w 14900709"/>
              <a:gd name="connsiteY80" fmla="*/ 9261151 h 9961229"/>
              <a:gd name="connsiteX81" fmla="*/ 5488296 w 14900709"/>
              <a:gd name="connsiteY81" fmla="*/ 9255711 h 9961229"/>
              <a:gd name="connsiteX82" fmla="*/ 5513821 w 14900709"/>
              <a:gd name="connsiteY82" fmla="*/ 9261168 h 9961229"/>
              <a:gd name="connsiteX83" fmla="*/ 5472546 w 14900709"/>
              <a:gd name="connsiteY83" fmla="*/ 9276448 h 9961229"/>
              <a:gd name="connsiteX84" fmla="*/ 5488296 w 14900709"/>
              <a:gd name="connsiteY84" fmla="*/ 9255711 h 9961229"/>
              <a:gd name="connsiteX85" fmla="*/ 8291924 w 14900709"/>
              <a:gd name="connsiteY85" fmla="*/ 9251710 h 9961229"/>
              <a:gd name="connsiteX86" fmla="*/ 8303500 w 14900709"/>
              <a:gd name="connsiteY86" fmla="*/ 9251710 h 9961229"/>
              <a:gd name="connsiteX87" fmla="*/ 8316729 w 14900709"/>
              <a:gd name="connsiteY87" fmla="*/ 9262955 h 9961229"/>
              <a:gd name="connsiteX88" fmla="*/ 8294680 w 14900709"/>
              <a:gd name="connsiteY88" fmla="*/ 9276449 h 9961229"/>
              <a:gd name="connsiteX89" fmla="*/ 8283656 w 14900709"/>
              <a:gd name="connsiteY89" fmla="*/ 9258457 h 9961229"/>
              <a:gd name="connsiteX90" fmla="*/ 8291924 w 14900709"/>
              <a:gd name="connsiteY90" fmla="*/ 9251710 h 9961229"/>
              <a:gd name="connsiteX91" fmla="*/ 5782714 w 14900709"/>
              <a:gd name="connsiteY91" fmla="*/ 9235831 h 9961229"/>
              <a:gd name="connsiteX92" fmla="*/ 5810683 w 14900709"/>
              <a:gd name="connsiteY92" fmla="*/ 9243905 h 9961229"/>
              <a:gd name="connsiteX93" fmla="*/ 5769408 w 14900709"/>
              <a:gd name="connsiteY93" fmla="*/ 9260574 h 9961229"/>
              <a:gd name="connsiteX94" fmla="*/ 5782714 w 14900709"/>
              <a:gd name="connsiteY94" fmla="*/ 9235831 h 9961229"/>
              <a:gd name="connsiteX95" fmla="*/ 8402013 w 14900709"/>
              <a:gd name="connsiteY95" fmla="*/ 9228823 h 9961229"/>
              <a:gd name="connsiteX96" fmla="*/ 8412596 w 14900709"/>
              <a:gd name="connsiteY96" fmla="*/ 9241206 h 9961229"/>
              <a:gd name="connsiteX97" fmla="*/ 8402013 w 14900709"/>
              <a:gd name="connsiteY97" fmla="*/ 9249461 h 9961229"/>
              <a:gd name="connsiteX98" fmla="*/ 8393546 w 14900709"/>
              <a:gd name="connsiteY98" fmla="*/ 9239142 h 9961229"/>
              <a:gd name="connsiteX99" fmla="*/ 8402013 w 14900709"/>
              <a:gd name="connsiteY99" fmla="*/ 9228823 h 9961229"/>
              <a:gd name="connsiteX100" fmla="*/ 6442509 w 14900709"/>
              <a:gd name="connsiteY100" fmla="*/ 9220886 h 9961229"/>
              <a:gd name="connsiteX101" fmla="*/ 6405996 w 14900709"/>
              <a:gd name="connsiteY101" fmla="*/ 9222906 h 9961229"/>
              <a:gd name="connsiteX102" fmla="*/ 6442509 w 14900709"/>
              <a:gd name="connsiteY102" fmla="*/ 9220886 h 9961229"/>
              <a:gd name="connsiteX103" fmla="*/ 4930442 w 14900709"/>
              <a:gd name="connsiteY103" fmla="*/ 9205574 h 9961229"/>
              <a:gd name="connsiteX104" fmla="*/ 4936847 w 14900709"/>
              <a:gd name="connsiteY104" fmla="*/ 9239987 h 9961229"/>
              <a:gd name="connsiteX105" fmla="*/ 4953926 w 14900709"/>
              <a:gd name="connsiteY105" fmla="*/ 9255042 h 9961229"/>
              <a:gd name="connsiteX106" fmla="*/ 4930442 w 14900709"/>
              <a:gd name="connsiteY106" fmla="*/ 9265796 h 9961229"/>
              <a:gd name="connsiteX107" fmla="*/ 4853585 w 14900709"/>
              <a:gd name="connsiteY107" fmla="*/ 9250741 h 9961229"/>
              <a:gd name="connsiteX108" fmla="*/ 4855720 w 14900709"/>
              <a:gd name="connsiteY108" fmla="*/ 9229233 h 9961229"/>
              <a:gd name="connsiteX109" fmla="*/ 4872799 w 14900709"/>
              <a:gd name="connsiteY109" fmla="*/ 9227082 h 9961229"/>
              <a:gd name="connsiteX110" fmla="*/ 4930442 w 14900709"/>
              <a:gd name="connsiteY110" fmla="*/ 9205574 h 9961229"/>
              <a:gd name="connsiteX111" fmla="*/ 8708400 w 14900709"/>
              <a:gd name="connsiteY111" fmla="*/ 9205011 h 9961229"/>
              <a:gd name="connsiteX112" fmla="*/ 8718983 w 14900709"/>
              <a:gd name="connsiteY112" fmla="*/ 9213901 h 9961229"/>
              <a:gd name="connsiteX113" fmla="*/ 8710516 w 14900709"/>
              <a:gd name="connsiteY113" fmla="*/ 9225014 h 9961229"/>
              <a:gd name="connsiteX114" fmla="*/ 8702050 w 14900709"/>
              <a:gd name="connsiteY114" fmla="*/ 9211678 h 9961229"/>
              <a:gd name="connsiteX115" fmla="*/ 8708400 w 14900709"/>
              <a:gd name="connsiteY115" fmla="*/ 9205011 h 9961229"/>
              <a:gd name="connsiteX116" fmla="*/ 6461824 w 14900709"/>
              <a:gd name="connsiteY116" fmla="*/ 9190614 h 9961229"/>
              <a:gd name="connsiteX117" fmla="*/ 6474259 w 14900709"/>
              <a:gd name="connsiteY117" fmla="*/ 9205884 h 9961229"/>
              <a:gd name="connsiteX118" fmla="*/ 6442509 w 14900709"/>
              <a:gd name="connsiteY118" fmla="*/ 9220886 h 9961229"/>
              <a:gd name="connsiteX119" fmla="*/ 6450976 w 14900709"/>
              <a:gd name="connsiteY119" fmla="*/ 9205884 h 9961229"/>
              <a:gd name="connsiteX120" fmla="*/ 6461824 w 14900709"/>
              <a:gd name="connsiteY120" fmla="*/ 9190614 h 9961229"/>
              <a:gd name="connsiteX121" fmla="*/ 8478352 w 14900709"/>
              <a:gd name="connsiteY121" fmla="*/ 9175142 h 9961229"/>
              <a:gd name="connsiteX122" fmla="*/ 8499545 w 14900709"/>
              <a:gd name="connsiteY122" fmla="*/ 9175547 h 9961229"/>
              <a:gd name="connsiteX123" fmla="*/ 8508254 w 14900709"/>
              <a:gd name="connsiteY123" fmla="*/ 9190660 h 9961229"/>
              <a:gd name="connsiteX124" fmla="*/ 8438585 w 14900709"/>
              <a:gd name="connsiteY124" fmla="*/ 9220886 h 9961229"/>
              <a:gd name="connsiteX125" fmla="*/ 8436408 w 14900709"/>
              <a:gd name="connsiteY125" fmla="*/ 9207932 h 9961229"/>
              <a:gd name="connsiteX126" fmla="*/ 8478352 w 14900709"/>
              <a:gd name="connsiteY126" fmla="*/ 9175142 h 9961229"/>
              <a:gd name="connsiteX127" fmla="*/ 4902345 w 14900709"/>
              <a:gd name="connsiteY127" fmla="*/ 9173261 h 9961229"/>
              <a:gd name="connsiteX128" fmla="*/ 4913169 w 14900709"/>
              <a:gd name="connsiteY128" fmla="*/ 9179384 h 9961229"/>
              <a:gd name="connsiteX129" fmla="*/ 4906675 w 14900709"/>
              <a:gd name="connsiteY129" fmla="*/ 9187549 h 9961229"/>
              <a:gd name="connsiteX130" fmla="*/ 4893686 w 14900709"/>
              <a:gd name="connsiteY130" fmla="*/ 9179384 h 9961229"/>
              <a:gd name="connsiteX131" fmla="*/ 4902345 w 14900709"/>
              <a:gd name="connsiteY131" fmla="*/ 9173261 h 9961229"/>
              <a:gd name="connsiteX132" fmla="*/ 9123075 w 14900709"/>
              <a:gd name="connsiteY132" fmla="*/ 9084361 h 9961229"/>
              <a:gd name="connsiteX133" fmla="*/ 9131734 w 14900709"/>
              <a:gd name="connsiteY133" fmla="*/ 9086544 h 9961229"/>
              <a:gd name="connsiteX134" fmla="*/ 9112251 w 14900709"/>
              <a:gd name="connsiteY134" fmla="*/ 9095275 h 9961229"/>
              <a:gd name="connsiteX135" fmla="*/ 9123075 w 14900709"/>
              <a:gd name="connsiteY135" fmla="*/ 9084361 h 9961229"/>
              <a:gd name="connsiteX136" fmla="*/ 8963988 w 14900709"/>
              <a:gd name="connsiteY136" fmla="*/ 9070073 h 9961229"/>
              <a:gd name="connsiteX137" fmla="*/ 8974571 w 14900709"/>
              <a:gd name="connsiteY137" fmla="*/ 9078328 h 9961229"/>
              <a:gd name="connsiteX138" fmla="*/ 8963988 w 14900709"/>
              <a:gd name="connsiteY138" fmla="*/ 9088647 h 9961229"/>
              <a:gd name="connsiteX139" fmla="*/ 8955521 w 14900709"/>
              <a:gd name="connsiteY139" fmla="*/ 9078328 h 9961229"/>
              <a:gd name="connsiteX140" fmla="*/ 8963988 w 14900709"/>
              <a:gd name="connsiteY140" fmla="*/ 9070073 h 9961229"/>
              <a:gd name="connsiteX141" fmla="*/ 8690069 w 14900709"/>
              <a:gd name="connsiteY141" fmla="*/ 9052649 h 9961229"/>
              <a:gd name="connsiteX142" fmla="*/ 8703777 w 14900709"/>
              <a:gd name="connsiteY142" fmla="*/ 9060903 h 9961229"/>
              <a:gd name="connsiteX143" fmla="*/ 8671442 w 14900709"/>
              <a:gd name="connsiteY143" fmla="*/ 9099714 h 9961229"/>
              <a:gd name="connsiteX144" fmla="*/ 8634796 w 14900709"/>
              <a:gd name="connsiteY144" fmla="*/ 9136369 h 9961229"/>
              <a:gd name="connsiteX145" fmla="*/ 8572282 w 14900709"/>
              <a:gd name="connsiteY145" fmla="*/ 9170868 h 9961229"/>
              <a:gd name="connsiteX146" fmla="*/ 8533480 w 14900709"/>
              <a:gd name="connsiteY146" fmla="*/ 9175180 h 9961229"/>
              <a:gd name="connsiteX147" fmla="*/ 8542103 w 14900709"/>
              <a:gd name="connsiteY147" fmla="*/ 9138525 h 9961229"/>
              <a:gd name="connsiteX148" fmla="*/ 8615395 w 14900709"/>
              <a:gd name="connsiteY148" fmla="*/ 9108339 h 9961229"/>
              <a:gd name="connsiteX149" fmla="*/ 8680065 w 14900709"/>
              <a:gd name="connsiteY149" fmla="*/ 9075997 h 9961229"/>
              <a:gd name="connsiteX150" fmla="*/ 8690069 w 14900709"/>
              <a:gd name="connsiteY150" fmla="*/ 9052649 h 9961229"/>
              <a:gd name="connsiteX151" fmla="*/ 3209907 w 14900709"/>
              <a:gd name="connsiteY151" fmla="*/ 9044673 h 9961229"/>
              <a:gd name="connsiteX152" fmla="*/ 3216710 w 14900709"/>
              <a:gd name="connsiteY152" fmla="*/ 9054992 h 9961229"/>
              <a:gd name="connsiteX153" fmla="*/ 3207639 w 14900709"/>
              <a:gd name="connsiteY153" fmla="*/ 9063247 h 9961229"/>
              <a:gd name="connsiteX154" fmla="*/ 3200834 w 14900709"/>
              <a:gd name="connsiteY154" fmla="*/ 9054992 h 9961229"/>
              <a:gd name="connsiteX155" fmla="*/ 3209907 w 14900709"/>
              <a:gd name="connsiteY155" fmla="*/ 9044673 h 9961229"/>
              <a:gd name="connsiteX156" fmla="*/ 9251792 w 14900709"/>
              <a:gd name="connsiteY156" fmla="*/ 8990287 h 9961229"/>
              <a:gd name="connsiteX157" fmla="*/ 9264640 w 14900709"/>
              <a:gd name="connsiteY157" fmla="*/ 9003340 h 9961229"/>
              <a:gd name="connsiteX158" fmla="*/ 9303183 w 14900709"/>
              <a:gd name="connsiteY158" fmla="*/ 9003340 h 9961229"/>
              <a:gd name="connsiteX159" fmla="*/ 9215391 w 14900709"/>
              <a:gd name="connsiteY159" fmla="*/ 9044674 h 9961229"/>
              <a:gd name="connsiteX160" fmla="*/ 9211108 w 14900709"/>
              <a:gd name="connsiteY160" fmla="*/ 9035972 h 9961229"/>
              <a:gd name="connsiteX161" fmla="*/ 9249651 w 14900709"/>
              <a:gd name="connsiteY161" fmla="*/ 9012042 h 9961229"/>
              <a:gd name="connsiteX162" fmla="*/ 9251792 w 14900709"/>
              <a:gd name="connsiteY162" fmla="*/ 8990287 h 9961229"/>
              <a:gd name="connsiteX163" fmla="*/ 9152372 w 14900709"/>
              <a:gd name="connsiteY163" fmla="*/ 8980181 h 9961229"/>
              <a:gd name="connsiteX164" fmla="*/ 9135862 w 14900709"/>
              <a:gd name="connsiteY164" fmla="*/ 8993278 h 9961229"/>
              <a:gd name="connsiteX165" fmla="*/ 9131734 w 14900709"/>
              <a:gd name="connsiteY165" fmla="*/ 8986730 h 9961229"/>
              <a:gd name="connsiteX166" fmla="*/ 9152372 w 14900709"/>
              <a:gd name="connsiteY166" fmla="*/ 8980181 h 9961229"/>
              <a:gd name="connsiteX167" fmla="*/ 3280210 w 14900709"/>
              <a:gd name="connsiteY167" fmla="*/ 8965298 h 9961229"/>
              <a:gd name="connsiteX168" fmla="*/ 3261160 w 14900709"/>
              <a:gd name="connsiteY168" fmla="*/ 8984781 h 9961229"/>
              <a:gd name="connsiteX169" fmla="*/ 3265393 w 14900709"/>
              <a:gd name="connsiteY169" fmla="*/ 8969628 h 9961229"/>
              <a:gd name="connsiteX170" fmla="*/ 3280210 w 14900709"/>
              <a:gd name="connsiteY170" fmla="*/ 8965298 h 9961229"/>
              <a:gd name="connsiteX171" fmla="*/ 9378325 w 14900709"/>
              <a:gd name="connsiteY171" fmla="*/ 8943073 h 9961229"/>
              <a:gd name="connsiteX172" fmla="*/ 9382558 w 14900709"/>
              <a:gd name="connsiteY172" fmla="*/ 8951664 h 9961229"/>
              <a:gd name="connsiteX173" fmla="*/ 9331758 w 14900709"/>
              <a:gd name="connsiteY173" fmla="*/ 8979586 h 9961229"/>
              <a:gd name="connsiteX174" fmla="*/ 9325408 w 14900709"/>
              <a:gd name="connsiteY174" fmla="*/ 8970995 h 9961229"/>
              <a:gd name="connsiteX175" fmla="*/ 9378325 w 14900709"/>
              <a:gd name="connsiteY175" fmla="*/ 8943073 h 9961229"/>
              <a:gd name="connsiteX176" fmla="*/ 9232965 w 14900709"/>
              <a:gd name="connsiteY176" fmla="*/ 8932503 h 9961229"/>
              <a:gd name="connsiteX177" fmla="*/ 9241133 w 14900709"/>
              <a:gd name="connsiteY177" fmla="*/ 8932503 h 9961229"/>
              <a:gd name="connsiteX178" fmla="*/ 9246034 w 14900709"/>
              <a:gd name="connsiteY178" fmla="*/ 8938891 h 9961229"/>
              <a:gd name="connsiteX179" fmla="*/ 9232965 w 14900709"/>
              <a:gd name="connsiteY179" fmla="*/ 8951669 h 9961229"/>
              <a:gd name="connsiteX180" fmla="*/ 9200292 w 14900709"/>
              <a:gd name="connsiteY180" fmla="*/ 8970835 h 9961229"/>
              <a:gd name="connsiteX181" fmla="*/ 9228608 w 14900709"/>
              <a:gd name="connsiteY181" fmla="*/ 8970835 h 9961229"/>
              <a:gd name="connsiteX182" fmla="*/ 9152371 w 14900709"/>
              <a:gd name="connsiteY182" fmla="*/ 8979353 h 9961229"/>
              <a:gd name="connsiteX183" fmla="*/ 9232965 w 14900709"/>
              <a:gd name="connsiteY183" fmla="*/ 8932503 h 9961229"/>
              <a:gd name="connsiteX184" fmla="*/ 8880273 w 14900709"/>
              <a:gd name="connsiteY184" fmla="*/ 8925611 h 9961229"/>
              <a:gd name="connsiteX185" fmla="*/ 8891385 w 14900709"/>
              <a:gd name="connsiteY185" fmla="*/ 8934783 h 9961229"/>
              <a:gd name="connsiteX186" fmla="*/ 8882495 w 14900709"/>
              <a:gd name="connsiteY186" fmla="*/ 8946249 h 9961229"/>
              <a:gd name="connsiteX187" fmla="*/ 8873605 w 14900709"/>
              <a:gd name="connsiteY187" fmla="*/ 8939370 h 9961229"/>
              <a:gd name="connsiteX188" fmla="*/ 8880273 w 14900709"/>
              <a:gd name="connsiteY188" fmla="*/ 8925611 h 9961229"/>
              <a:gd name="connsiteX189" fmla="*/ 9268788 w 14900709"/>
              <a:gd name="connsiteY189" fmla="*/ 8911323 h 9961229"/>
              <a:gd name="connsiteX190" fmla="*/ 9279371 w 14900709"/>
              <a:gd name="connsiteY190" fmla="*/ 8919578 h 9961229"/>
              <a:gd name="connsiteX191" fmla="*/ 9266671 w 14900709"/>
              <a:gd name="connsiteY191" fmla="*/ 8929897 h 9961229"/>
              <a:gd name="connsiteX192" fmla="*/ 9256088 w 14900709"/>
              <a:gd name="connsiteY192" fmla="*/ 8921642 h 9961229"/>
              <a:gd name="connsiteX193" fmla="*/ 9268788 w 14900709"/>
              <a:gd name="connsiteY193" fmla="*/ 8911323 h 9961229"/>
              <a:gd name="connsiteX194" fmla="*/ 9147377 w 14900709"/>
              <a:gd name="connsiteY194" fmla="*/ 8911323 h 9961229"/>
              <a:gd name="connsiteX195" fmla="*/ 9160309 w 14900709"/>
              <a:gd name="connsiteY195" fmla="*/ 8926366 h 9961229"/>
              <a:gd name="connsiteX196" fmla="*/ 9138756 w 14900709"/>
              <a:gd name="connsiteY196" fmla="*/ 8939259 h 9961229"/>
              <a:gd name="connsiteX197" fmla="*/ 9074095 w 14900709"/>
              <a:gd name="connsiteY197" fmla="*/ 8980089 h 9961229"/>
              <a:gd name="connsiteX198" fmla="*/ 9074095 w 14900709"/>
              <a:gd name="connsiteY198" fmla="*/ 8995131 h 9961229"/>
              <a:gd name="connsiteX199" fmla="*/ 9056853 w 14900709"/>
              <a:gd name="connsiteY199" fmla="*/ 9033812 h 9961229"/>
              <a:gd name="connsiteX200" fmla="*/ 9033144 w 14900709"/>
              <a:gd name="connsiteY200" fmla="*/ 9003727 h 9961229"/>
              <a:gd name="connsiteX201" fmla="*/ 9009435 w 14900709"/>
              <a:gd name="connsiteY201" fmla="*/ 9020919 h 9961229"/>
              <a:gd name="connsiteX202" fmla="*/ 9013746 w 14900709"/>
              <a:gd name="connsiteY202" fmla="*/ 9031663 h 9961229"/>
              <a:gd name="connsiteX203" fmla="*/ 9020212 w 14900709"/>
              <a:gd name="connsiteY203" fmla="*/ 9063897 h 9961229"/>
              <a:gd name="connsiteX204" fmla="*/ 8987882 w 14900709"/>
              <a:gd name="connsiteY204" fmla="*/ 9057450 h 9961229"/>
              <a:gd name="connsiteX205" fmla="*/ 8977105 w 14900709"/>
              <a:gd name="connsiteY205" fmla="*/ 9053153 h 9961229"/>
              <a:gd name="connsiteX206" fmla="*/ 8953397 w 14900709"/>
              <a:gd name="connsiteY206" fmla="*/ 9059599 h 9961229"/>
              <a:gd name="connsiteX207" fmla="*/ 8912445 w 14900709"/>
              <a:gd name="connsiteY207" fmla="*/ 9083238 h 9961229"/>
              <a:gd name="connsiteX208" fmla="*/ 8912445 w 14900709"/>
              <a:gd name="connsiteY208" fmla="*/ 9087536 h 9961229"/>
              <a:gd name="connsiteX209" fmla="*/ 8910290 w 14900709"/>
              <a:gd name="connsiteY209" fmla="*/ 9128365 h 9961229"/>
              <a:gd name="connsiteX210" fmla="*/ 8880115 w 14900709"/>
              <a:gd name="connsiteY210" fmla="*/ 9100429 h 9961229"/>
              <a:gd name="connsiteX211" fmla="*/ 8776659 w 14900709"/>
              <a:gd name="connsiteY211" fmla="*/ 9149855 h 9961229"/>
              <a:gd name="connsiteX212" fmla="*/ 8750795 w 14900709"/>
              <a:gd name="connsiteY212" fmla="*/ 9173493 h 9961229"/>
              <a:gd name="connsiteX213" fmla="*/ 8720620 w 14900709"/>
              <a:gd name="connsiteY213" fmla="*/ 9179940 h 9961229"/>
              <a:gd name="connsiteX214" fmla="*/ 8664581 w 14900709"/>
              <a:gd name="connsiteY214" fmla="*/ 9205727 h 9961229"/>
              <a:gd name="connsiteX215" fmla="*/ 8679669 w 14900709"/>
              <a:gd name="connsiteY215" fmla="*/ 9235812 h 9961229"/>
              <a:gd name="connsiteX216" fmla="*/ 8647338 w 14900709"/>
              <a:gd name="connsiteY216" fmla="*/ 9259450 h 9961229"/>
              <a:gd name="connsiteX217" fmla="*/ 8664581 w 14900709"/>
              <a:gd name="connsiteY217" fmla="*/ 9235812 h 9961229"/>
              <a:gd name="connsiteX218" fmla="*/ 8638717 w 14900709"/>
              <a:gd name="connsiteY218" fmla="*/ 9220769 h 9961229"/>
              <a:gd name="connsiteX219" fmla="*/ 8612853 w 14900709"/>
              <a:gd name="connsiteY219" fmla="*/ 9246557 h 9961229"/>
              <a:gd name="connsiteX220" fmla="*/ 8599921 w 14900709"/>
              <a:gd name="connsiteY220" fmla="*/ 9229365 h 9961229"/>
              <a:gd name="connsiteX221" fmla="*/ 8623630 w 14900709"/>
              <a:gd name="connsiteY221" fmla="*/ 9212174 h 9961229"/>
              <a:gd name="connsiteX222" fmla="*/ 8683979 w 14900709"/>
              <a:gd name="connsiteY222" fmla="*/ 9171344 h 9961229"/>
              <a:gd name="connsiteX223" fmla="*/ 8701222 w 14900709"/>
              <a:gd name="connsiteY223" fmla="*/ 9158450 h 9961229"/>
              <a:gd name="connsiteX224" fmla="*/ 8675358 w 14900709"/>
              <a:gd name="connsiteY224" fmla="*/ 9145557 h 9961229"/>
              <a:gd name="connsiteX225" fmla="*/ 8729241 w 14900709"/>
              <a:gd name="connsiteY225" fmla="*/ 9132663 h 9961229"/>
              <a:gd name="connsiteX226" fmla="*/ 8761571 w 14900709"/>
              <a:gd name="connsiteY226" fmla="*/ 9100429 h 9961229"/>
              <a:gd name="connsiteX227" fmla="*/ 8800367 w 14900709"/>
              <a:gd name="connsiteY227" fmla="*/ 9100429 h 9961229"/>
              <a:gd name="connsiteX228" fmla="*/ 8871494 w 14900709"/>
              <a:gd name="connsiteY228" fmla="*/ 9042408 h 9961229"/>
              <a:gd name="connsiteX229" fmla="*/ 8912445 w 14900709"/>
              <a:gd name="connsiteY229" fmla="*/ 9053153 h 9961229"/>
              <a:gd name="connsiteX230" fmla="*/ 8927532 w 14900709"/>
              <a:gd name="connsiteY230" fmla="*/ 9053153 h 9961229"/>
              <a:gd name="connsiteX231" fmla="*/ 9024523 w 14900709"/>
              <a:gd name="connsiteY231" fmla="*/ 8997280 h 9961229"/>
              <a:gd name="connsiteX232" fmla="*/ 9065474 w 14900709"/>
              <a:gd name="connsiteY232" fmla="*/ 8965046 h 9961229"/>
              <a:gd name="connsiteX233" fmla="*/ 9130134 w 14900709"/>
              <a:gd name="connsiteY233" fmla="*/ 8932812 h 9961229"/>
              <a:gd name="connsiteX234" fmla="*/ 9147377 w 14900709"/>
              <a:gd name="connsiteY234" fmla="*/ 8911323 h 9961229"/>
              <a:gd name="connsiteX235" fmla="*/ 3048779 w 14900709"/>
              <a:gd name="connsiteY235" fmla="*/ 8837832 h 9961229"/>
              <a:gd name="connsiteX236" fmla="*/ 3089612 w 14900709"/>
              <a:gd name="connsiteY236" fmla="*/ 8852866 h 9961229"/>
              <a:gd name="connsiteX237" fmla="*/ 3061672 w 14900709"/>
              <a:gd name="connsiteY237" fmla="*/ 8882935 h 9961229"/>
              <a:gd name="connsiteX238" fmla="*/ 2988598 w 14900709"/>
              <a:gd name="connsiteY238" fmla="*/ 8932335 h 9961229"/>
              <a:gd name="connsiteX239" fmla="*/ 2956362 w 14900709"/>
              <a:gd name="connsiteY239" fmla="*/ 8938778 h 9961229"/>
              <a:gd name="connsiteX240" fmla="*/ 2973554 w 14900709"/>
              <a:gd name="connsiteY240" fmla="*/ 8923744 h 9961229"/>
              <a:gd name="connsiteX241" fmla="*/ 2986448 w 14900709"/>
              <a:gd name="connsiteY241" fmla="*/ 8902266 h 9961229"/>
              <a:gd name="connsiteX242" fmla="*/ 2988598 w 14900709"/>
              <a:gd name="connsiteY242" fmla="*/ 8861457 h 9961229"/>
              <a:gd name="connsiteX243" fmla="*/ 3048779 w 14900709"/>
              <a:gd name="connsiteY243" fmla="*/ 8837832 h 9961229"/>
              <a:gd name="connsiteX244" fmla="*/ 9039539 w 14900709"/>
              <a:gd name="connsiteY244" fmla="*/ 8821008 h 9961229"/>
              <a:gd name="connsiteX245" fmla="*/ 9066389 w 14900709"/>
              <a:gd name="connsiteY245" fmla="*/ 8834171 h 9961229"/>
              <a:gd name="connsiteX246" fmla="*/ 9055662 w 14900709"/>
              <a:gd name="connsiteY246" fmla="*/ 8859698 h 9961229"/>
              <a:gd name="connsiteX247" fmla="*/ 8984868 w 14900709"/>
              <a:gd name="connsiteY247" fmla="*/ 8883098 h 9961229"/>
              <a:gd name="connsiteX248" fmla="*/ 8926946 w 14900709"/>
              <a:gd name="connsiteY248" fmla="*/ 8912879 h 9961229"/>
              <a:gd name="connsiteX249" fmla="*/ 8984868 w 14900709"/>
              <a:gd name="connsiteY249" fmla="*/ 8876716 h 9961229"/>
              <a:gd name="connsiteX250" fmla="*/ 9008466 w 14900709"/>
              <a:gd name="connsiteY250" fmla="*/ 8859698 h 9961229"/>
              <a:gd name="connsiteX251" fmla="*/ 9029919 w 14900709"/>
              <a:gd name="connsiteY251" fmla="*/ 8827789 h 9961229"/>
              <a:gd name="connsiteX252" fmla="*/ 9039539 w 14900709"/>
              <a:gd name="connsiteY252" fmla="*/ 8821008 h 9961229"/>
              <a:gd name="connsiteX253" fmla="*/ 9126773 w 14900709"/>
              <a:gd name="connsiteY253" fmla="*/ 8806548 h 9961229"/>
              <a:gd name="connsiteX254" fmla="*/ 9133322 w 14900709"/>
              <a:gd name="connsiteY254" fmla="*/ 8812671 h 9961229"/>
              <a:gd name="connsiteX255" fmla="*/ 9124591 w 14900709"/>
              <a:gd name="connsiteY255" fmla="*/ 8818795 h 9961229"/>
              <a:gd name="connsiteX256" fmla="*/ 9118042 w 14900709"/>
              <a:gd name="connsiteY256" fmla="*/ 8812671 h 9961229"/>
              <a:gd name="connsiteX257" fmla="*/ 9126773 w 14900709"/>
              <a:gd name="connsiteY257" fmla="*/ 8806548 h 9961229"/>
              <a:gd name="connsiteX258" fmla="*/ 9518554 w 14900709"/>
              <a:gd name="connsiteY258" fmla="*/ 8778569 h 9961229"/>
              <a:gd name="connsiteX259" fmla="*/ 9527021 w 14900709"/>
              <a:gd name="connsiteY259" fmla="*/ 8787300 h 9961229"/>
              <a:gd name="connsiteX260" fmla="*/ 9518554 w 14900709"/>
              <a:gd name="connsiteY260" fmla="*/ 8793849 h 9961229"/>
              <a:gd name="connsiteX261" fmla="*/ 9507971 w 14900709"/>
              <a:gd name="connsiteY261" fmla="*/ 8785118 h 9961229"/>
              <a:gd name="connsiteX262" fmla="*/ 9518554 w 14900709"/>
              <a:gd name="connsiteY262" fmla="*/ 8778569 h 9961229"/>
              <a:gd name="connsiteX263" fmla="*/ 9740778 w 14900709"/>
              <a:gd name="connsiteY263" fmla="*/ 8743609 h 9961229"/>
              <a:gd name="connsiteX264" fmla="*/ 9742921 w 14900709"/>
              <a:gd name="connsiteY264" fmla="*/ 8750052 h 9961229"/>
              <a:gd name="connsiteX265" fmla="*/ 9723633 w 14900709"/>
              <a:gd name="connsiteY265" fmla="*/ 8762939 h 9961229"/>
              <a:gd name="connsiteX266" fmla="*/ 9704344 w 14900709"/>
              <a:gd name="connsiteY266" fmla="*/ 8775826 h 9961229"/>
              <a:gd name="connsiteX267" fmla="*/ 9702201 w 14900709"/>
              <a:gd name="connsiteY267" fmla="*/ 8769383 h 9961229"/>
              <a:gd name="connsiteX268" fmla="*/ 9723633 w 14900709"/>
              <a:gd name="connsiteY268" fmla="*/ 8756496 h 9961229"/>
              <a:gd name="connsiteX269" fmla="*/ 9740778 w 14900709"/>
              <a:gd name="connsiteY269" fmla="*/ 8743609 h 9961229"/>
              <a:gd name="connsiteX270" fmla="*/ 3932401 w 14900709"/>
              <a:gd name="connsiteY270" fmla="*/ 8739873 h 9961229"/>
              <a:gd name="connsiteX271" fmla="*/ 3983471 w 14900709"/>
              <a:gd name="connsiteY271" fmla="*/ 8739873 h 9961229"/>
              <a:gd name="connsiteX272" fmla="*/ 3940912 w 14900709"/>
              <a:gd name="connsiteY272" fmla="*/ 8756383 h 9961229"/>
              <a:gd name="connsiteX273" fmla="*/ 3930273 w 14900709"/>
              <a:gd name="connsiteY273" fmla="*/ 8756383 h 9961229"/>
              <a:gd name="connsiteX274" fmla="*/ 3917505 w 14900709"/>
              <a:gd name="connsiteY274" fmla="*/ 8756383 h 9961229"/>
              <a:gd name="connsiteX275" fmla="*/ 3891970 w 14900709"/>
              <a:gd name="connsiteY275" fmla="*/ 8756383 h 9961229"/>
              <a:gd name="connsiteX276" fmla="*/ 3883458 w 14900709"/>
              <a:gd name="connsiteY276" fmla="*/ 8744001 h 9961229"/>
              <a:gd name="connsiteX277" fmla="*/ 3902609 w 14900709"/>
              <a:gd name="connsiteY277" fmla="*/ 8741937 h 9961229"/>
              <a:gd name="connsiteX278" fmla="*/ 3932401 w 14900709"/>
              <a:gd name="connsiteY278" fmla="*/ 8739873 h 9961229"/>
              <a:gd name="connsiteX279" fmla="*/ 3654383 w 14900709"/>
              <a:gd name="connsiteY279" fmla="*/ 8732811 h 9961229"/>
              <a:gd name="connsiteX280" fmla="*/ 3664384 w 14900709"/>
              <a:gd name="connsiteY280" fmla="*/ 8740060 h 9961229"/>
              <a:gd name="connsiteX281" fmla="*/ 3637715 w 14900709"/>
              <a:gd name="connsiteY281" fmla="*/ 8748651 h 9961229"/>
              <a:gd name="connsiteX282" fmla="*/ 3624379 w 14900709"/>
              <a:gd name="connsiteY282" fmla="*/ 8757243 h 9961229"/>
              <a:gd name="connsiteX283" fmla="*/ 3637715 w 14900709"/>
              <a:gd name="connsiteY283" fmla="*/ 8733616 h 9961229"/>
              <a:gd name="connsiteX284" fmla="*/ 3654383 w 14900709"/>
              <a:gd name="connsiteY284" fmla="*/ 8732811 h 9961229"/>
              <a:gd name="connsiteX285" fmla="*/ 3575484 w 14900709"/>
              <a:gd name="connsiteY285" fmla="*/ 8723998 h 9961229"/>
              <a:gd name="connsiteX286" fmla="*/ 3526143 w 14900709"/>
              <a:gd name="connsiteY286" fmla="*/ 8747894 h 9961229"/>
              <a:gd name="connsiteX287" fmla="*/ 3504690 w 14900709"/>
              <a:gd name="connsiteY287" fmla="*/ 8756584 h 9961229"/>
              <a:gd name="connsiteX288" fmla="*/ 3517562 w 14900709"/>
              <a:gd name="connsiteY288" fmla="*/ 8739205 h 9961229"/>
              <a:gd name="connsiteX289" fmla="*/ 3575484 w 14900709"/>
              <a:gd name="connsiteY289" fmla="*/ 8723998 h 9961229"/>
              <a:gd name="connsiteX290" fmla="*/ 3194431 w 14900709"/>
              <a:gd name="connsiteY290" fmla="*/ 8723472 h 9961229"/>
              <a:gd name="connsiteX291" fmla="*/ 3206029 w 14900709"/>
              <a:gd name="connsiteY291" fmla="*/ 8724112 h 9961229"/>
              <a:gd name="connsiteX292" fmla="*/ 3208196 w 14900709"/>
              <a:gd name="connsiteY292" fmla="*/ 8732730 h 9961229"/>
              <a:gd name="connsiteX293" fmla="*/ 3162736 w 14900709"/>
              <a:gd name="connsiteY293" fmla="*/ 8747811 h 9961229"/>
              <a:gd name="connsiteX294" fmla="*/ 3164900 w 14900709"/>
              <a:gd name="connsiteY294" fmla="*/ 8741348 h 9961229"/>
              <a:gd name="connsiteX295" fmla="*/ 3194431 w 14900709"/>
              <a:gd name="connsiteY295" fmla="*/ 8723472 h 9961229"/>
              <a:gd name="connsiteX296" fmla="*/ 4290554 w 14900709"/>
              <a:gd name="connsiteY296" fmla="*/ 8704147 h 9961229"/>
              <a:gd name="connsiteX297" fmla="*/ 4308909 w 14900709"/>
              <a:gd name="connsiteY297" fmla="*/ 8709467 h 9961229"/>
              <a:gd name="connsiteX298" fmla="*/ 4250171 w 14900709"/>
              <a:gd name="connsiteY298" fmla="*/ 8723999 h 9961229"/>
              <a:gd name="connsiteX299" fmla="*/ 4290554 w 14900709"/>
              <a:gd name="connsiteY299" fmla="*/ 8704147 h 9961229"/>
              <a:gd name="connsiteX300" fmla="*/ 3780027 w 14900709"/>
              <a:gd name="connsiteY300" fmla="*/ 8698598 h 9961229"/>
              <a:gd name="connsiteX301" fmla="*/ 3786621 w 14900709"/>
              <a:gd name="connsiteY301" fmla="*/ 8707390 h 9961229"/>
              <a:gd name="connsiteX302" fmla="*/ 3758046 w 14900709"/>
              <a:gd name="connsiteY302" fmla="*/ 8727173 h 9961229"/>
              <a:gd name="connsiteX303" fmla="*/ 3780027 w 14900709"/>
              <a:gd name="connsiteY303" fmla="*/ 8698598 h 9961229"/>
              <a:gd name="connsiteX304" fmla="*/ 9743366 w 14900709"/>
              <a:gd name="connsiteY304" fmla="*/ 8686830 h 9961229"/>
              <a:gd name="connsiteX305" fmla="*/ 9752861 w 14900709"/>
              <a:gd name="connsiteY305" fmla="*/ 8690287 h 9961229"/>
              <a:gd name="connsiteX306" fmla="*/ 9763559 w 14900709"/>
              <a:gd name="connsiteY306" fmla="*/ 8705322 h 9961229"/>
              <a:gd name="connsiteX307" fmla="*/ 9746441 w 14900709"/>
              <a:gd name="connsiteY307" fmla="*/ 8709618 h 9961229"/>
              <a:gd name="connsiteX308" fmla="*/ 9729324 w 14900709"/>
              <a:gd name="connsiteY308" fmla="*/ 8711765 h 9961229"/>
              <a:gd name="connsiteX309" fmla="*/ 9718625 w 14900709"/>
              <a:gd name="connsiteY309" fmla="*/ 8711765 h 9961229"/>
              <a:gd name="connsiteX310" fmla="*/ 9722905 w 14900709"/>
              <a:gd name="connsiteY310" fmla="*/ 8701026 h 9961229"/>
              <a:gd name="connsiteX311" fmla="*/ 9743366 w 14900709"/>
              <a:gd name="connsiteY311" fmla="*/ 8686830 h 9961229"/>
              <a:gd name="connsiteX312" fmla="*/ 3129584 w 14900709"/>
              <a:gd name="connsiteY312" fmla="*/ 8656389 h 9961229"/>
              <a:gd name="connsiteX313" fmla="*/ 3140323 w 14900709"/>
              <a:gd name="connsiteY313" fmla="*/ 8692902 h 9961229"/>
              <a:gd name="connsiteX314" fmla="*/ 3123141 w 14900709"/>
              <a:gd name="connsiteY314" fmla="*/ 8716527 h 9961229"/>
              <a:gd name="connsiteX315" fmla="*/ 3095221 w 14900709"/>
              <a:gd name="connsiteY315" fmla="*/ 8718675 h 9961229"/>
              <a:gd name="connsiteX316" fmla="*/ 3086628 w 14900709"/>
              <a:gd name="connsiteY316" fmla="*/ 8718675 h 9961229"/>
              <a:gd name="connsiteX317" fmla="*/ 3095221 w 14900709"/>
              <a:gd name="connsiteY317" fmla="*/ 8692902 h 9961229"/>
              <a:gd name="connsiteX318" fmla="*/ 3099516 w 14900709"/>
              <a:gd name="connsiteY318" fmla="*/ 8677867 h 9961229"/>
              <a:gd name="connsiteX319" fmla="*/ 3129584 w 14900709"/>
              <a:gd name="connsiteY319" fmla="*/ 8656389 h 9961229"/>
              <a:gd name="connsiteX320" fmla="*/ 4461308 w 14900709"/>
              <a:gd name="connsiteY320" fmla="*/ 8654148 h 9961229"/>
              <a:gd name="connsiteX321" fmla="*/ 4397808 w 14900709"/>
              <a:gd name="connsiteY321" fmla="*/ 8687486 h 9961229"/>
              <a:gd name="connsiteX322" fmla="*/ 4461308 w 14900709"/>
              <a:gd name="connsiteY322" fmla="*/ 8654148 h 9961229"/>
              <a:gd name="connsiteX323" fmla="*/ 4991533 w 14900709"/>
              <a:gd name="connsiteY323" fmla="*/ 8556334 h 9961229"/>
              <a:gd name="connsiteX324" fmla="*/ 4940733 w 14900709"/>
              <a:gd name="connsiteY324" fmla="*/ 8582711 h 9961229"/>
              <a:gd name="connsiteX325" fmla="*/ 4991533 w 14900709"/>
              <a:gd name="connsiteY325" fmla="*/ 8556334 h 9961229"/>
              <a:gd name="connsiteX326" fmla="*/ 10045845 w 14900709"/>
              <a:gd name="connsiteY326" fmla="*/ 8527678 h 9961229"/>
              <a:gd name="connsiteX327" fmla="*/ 10056669 w 14900709"/>
              <a:gd name="connsiteY327" fmla="*/ 8534028 h 9961229"/>
              <a:gd name="connsiteX328" fmla="*/ 10050175 w 14900709"/>
              <a:gd name="connsiteY328" fmla="*/ 8544611 h 9961229"/>
              <a:gd name="connsiteX329" fmla="*/ 10039351 w 14900709"/>
              <a:gd name="connsiteY329" fmla="*/ 8538261 h 9961229"/>
              <a:gd name="connsiteX330" fmla="*/ 10045845 w 14900709"/>
              <a:gd name="connsiteY330" fmla="*/ 8527678 h 9961229"/>
              <a:gd name="connsiteX331" fmla="*/ 4794485 w 14900709"/>
              <a:gd name="connsiteY331" fmla="*/ 8446186 h 9961229"/>
              <a:gd name="connsiteX332" fmla="*/ 4801034 w 14900709"/>
              <a:gd name="connsiteY332" fmla="*/ 8454124 h 9961229"/>
              <a:gd name="connsiteX333" fmla="*/ 4794485 w 14900709"/>
              <a:gd name="connsiteY333" fmla="*/ 8462061 h 9961229"/>
              <a:gd name="connsiteX334" fmla="*/ 4785754 w 14900709"/>
              <a:gd name="connsiteY334" fmla="*/ 8454124 h 9961229"/>
              <a:gd name="connsiteX335" fmla="*/ 4794485 w 14900709"/>
              <a:gd name="connsiteY335" fmla="*/ 8446186 h 9961229"/>
              <a:gd name="connsiteX336" fmla="*/ 2940986 w 14900709"/>
              <a:gd name="connsiteY336" fmla="*/ 7921844 h 9961229"/>
              <a:gd name="connsiteX337" fmla="*/ 2960538 w 14900709"/>
              <a:gd name="connsiteY337" fmla="*/ 7941174 h 9961229"/>
              <a:gd name="connsiteX338" fmla="*/ 2943158 w 14900709"/>
              <a:gd name="connsiteY338" fmla="*/ 7954061 h 9961229"/>
              <a:gd name="connsiteX339" fmla="*/ 2925779 w 14900709"/>
              <a:gd name="connsiteY339" fmla="*/ 7934731 h 9961229"/>
              <a:gd name="connsiteX340" fmla="*/ 2940986 w 14900709"/>
              <a:gd name="connsiteY340" fmla="*/ 7921844 h 9961229"/>
              <a:gd name="connsiteX341" fmla="*/ 2176898 w 14900709"/>
              <a:gd name="connsiteY341" fmla="*/ 7904416 h 9961229"/>
              <a:gd name="connsiteX342" fmla="*/ 2172665 w 14900709"/>
              <a:gd name="connsiteY342" fmla="*/ 7917405 h 9961229"/>
              <a:gd name="connsiteX343" fmla="*/ 2157847 w 14900709"/>
              <a:gd name="connsiteY343" fmla="*/ 7923899 h 9961229"/>
              <a:gd name="connsiteX344" fmla="*/ 2176898 w 14900709"/>
              <a:gd name="connsiteY344" fmla="*/ 7904416 h 9961229"/>
              <a:gd name="connsiteX345" fmla="*/ 2993071 w 14900709"/>
              <a:gd name="connsiteY345" fmla="*/ 7856584 h 9961229"/>
              <a:gd name="connsiteX346" fmla="*/ 3013430 w 14900709"/>
              <a:gd name="connsiteY346" fmla="*/ 7863926 h 9961229"/>
              <a:gd name="connsiteX347" fmla="*/ 3009144 w 14900709"/>
              <a:gd name="connsiteY347" fmla="*/ 7881330 h 9961229"/>
              <a:gd name="connsiteX348" fmla="*/ 2966281 w 14900709"/>
              <a:gd name="connsiteY348" fmla="*/ 7900909 h 9961229"/>
              <a:gd name="connsiteX349" fmla="*/ 2934136 w 14900709"/>
              <a:gd name="connsiteY349" fmla="*/ 7887856 h 9961229"/>
              <a:gd name="connsiteX350" fmla="*/ 2972712 w 14900709"/>
              <a:gd name="connsiteY350" fmla="*/ 7863926 h 9961229"/>
              <a:gd name="connsiteX351" fmla="*/ 2993071 w 14900709"/>
              <a:gd name="connsiteY351" fmla="*/ 7856584 h 9961229"/>
              <a:gd name="connsiteX352" fmla="*/ 2491224 w 14900709"/>
              <a:gd name="connsiteY352" fmla="*/ 7806423 h 9961229"/>
              <a:gd name="connsiteX353" fmla="*/ 2424547 w 14900709"/>
              <a:gd name="connsiteY353" fmla="*/ 7827311 h 9961229"/>
              <a:gd name="connsiteX354" fmla="*/ 2491224 w 14900709"/>
              <a:gd name="connsiteY354" fmla="*/ 7806423 h 9961229"/>
              <a:gd name="connsiteX355" fmla="*/ 2523433 w 14900709"/>
              <a:gd name="connsiteY355" fmla="*/ 7752999 h 9961229"/>
              <a:gd name="connsiteX356" fmla="*/ 2527735 w 14900709"/>
              <a:gd name="connsiteY356" fmla="*/ 7759412 h 9961229"/>
              <a:gd name="connsiteX357" fmla="*/ 2506222 w 14900709"/>
              <a:gd name="connsiteY357" fmla="*/ 7774377 h 9961229"/>
              <a:gd name="connsiteX358" fmla="*/ 2426616 w 14900709"/>
              <a:gd name="connsiteY358" fmla="*/ 7804307 h 9961229"/>
              <a:gd name="connsiteX359" fmla="*/ 2400797 w 14900709"/>
              <a:gd name="connsiteY359" fmla="*/ 7812858 h 9961229"/>
              <a:gd name="connsiteX360" fmla="*/ 2379282 w 14900709"/>
              <a:gd name="connsiteY360" fmla="*/ 7821410 h 9961229"/>
              <a:gd name="connsiteX361" fmla="*/ 2286769 w 14900709"/>
              <a:gd name="connsiteY361" fmla="*/ 7872718 h 9961229"/>
              <a:gd name="connsiteX362" fmla="*/ 2226528 w 14900709"/>
              <a:gd name="connsiteY362" fmla="*/ 7902648 h 9961229"/>
              <a:gd name="connsiteX363" fmla="*/ 2207165 w 14900709"/>
              <a:gd name="connsiteY363" fmla="*/ 7902648 h 9961229"/>
              <a:gd name="connsiteX364" fmla="*/ 2217922 w 14900709"/>
              <a:gd name="connsiteY364" fmla="*/ 7885545 h 9961229"/>
              <a:gd name="connsiteX365" fmla="*/ 2370678 w 14900709"/>
              <a:gd name="connsiteY365" fmla="*/ 7821410 h 9961229"/>
              <a:gd name="connsiteX366" fmla="*/ 2394343 w 14900709"/>
              <a:gd name="connsiteY366" fmla="*/ 7804307 h 9961229"/>
              <a:gd name="connsiteX367" fmla="*/ 2426616 w 14900709"/>
              <a:gd name="connsiteY367" fmla="*/ 7795756 h 9961229"/>
              <a:gd name="connsiteX368" fmla="*/ 2506222 w 14900709"/>
              <a:gd name="connsiteY368" fmla="*/ 7765826 h 9961229"/>
              <a:gd name="connsiteX369" fmla="*/ 2523433 w 14900709"/>
              <a:gd name="connsiteY369" fmla="*/ 7752999 h 9961229"/>
              <a:gd name="connsiteX370" fmla="*/ 2088470 w 14900709"/>
              <a:gd name="connsiteY370" fmla="*/ 7733398 h 9961229"/>
              <a:gd name="connsiteX371" fmla="*/ 2041274 w 14900709"/>
              <a:gd name="connsiteY371" fmla="*/ 7756681 h 9961229"/>
              <a:gd name="connsiteX372" fmla="*/ 2032694 w 14900709"/>
              <a:gd name="connsiteY372" fmla="*/ 7773615 h 9961229"/>
              <a:gd name="connsiteX373" fmla="*/ 2092760 w 14900709"/>
              <a:gd name="connsiteY373" fmla="*/ 7758798 h 9961229"/>
              <a:gd name="connsiteX374" fmla="*/ 2028401 w 14900709"/>
              <a:gd name="connsiteY374" fmla="*/ 7794781 h 9961229"/>
              <a:gd name="connsiteX375" fmla="*/ 2024110 w 14900709"/>
              <a:gd name="connsiteY375" fmla="*/ 7779965 h 9961229"/>
              <a:gd name="connsiteX376" fmla="*/ 2024110 w 14900709"/>
              <a:gd name="connsiteY376" fmla="*/ 7754565 h 9961229"/>
              <a:gd name="connsiteX377" fmla="*/ 2088470 w 14900709"/>
              <a:gd name="connsiteY377" fmla="*/ 7733398 h 9961229"/>
              <a:gd name="connsiteX378" fmla="*/ 3129819 w 14900709"/>
              <a:gd name="connsiteY378" fmla="*/ 7729297 h 9961229"/>
              <a:gd name="connsiteX379" fmla="*/ 3171128 w 14900709"/>
              <a:gd name="connsiteY379" fmla="*/ 7732869 h 9961229"/>
              <a:gd name="connsiteX380" fmla="*/ 3218297 w 14900709"/>
              <a:gd name="connsiteY380" fmla="*/ 7739219 h 9961229"/>
              <a:gd name="connsiteX381" fmla="*/ 3171128 w 14900709"/>
              <a:gd name="connsiteY381" fmla="*/ 7747686 h 9961229"/>
              <a:gd name="connsiteX382" fmla="*/ 3123954 w 14900709"/>
              <a:gd name="connsiteY382" fmla="*/ 7739219 h 9961229"/>
              <a:gd name="connsiteX383" fmla="*/ 3053198 w 14900709"/>
              <a:gd name="connsiteY383" fmla="*/ 7743453 h 9961229"/>
              <a:gd name="connsiteX384" fmla="*/ 3115379 w 14900709"/>
              <a:gd name="connsiteY384" fmla="*/ 7732869 h 9961229"/>
              <a:gd name="connsiteX385" fmla="*/ 3129819 w 14900709"/>
              <a:gd name="connsiteY385" fmla="*/ 7729297 h 9961229"/>
              <a:gd name="connsiteX386" fmla="*/ 3423086 w 14900709"/>
              <a:gd name="connsiteY386" fmla="*/ 7704823 h 9961229"/>
              <a:gd name="connsiteX387" fmla="*/ 3373161 w 14900709"/>
              <a:gd name="connsiteY387" fmla="*/ 7723873 h 9961229"/>
              <a:gd name="connsiteX388" fmla="*/ 3316722 w 14900709"/>
              <a:gd name="connsiteY388" fmla="*/ 7709056 h 9961229"/>
              <a:gd name="connsiteX389" fmla="*/ 3423086 w 14900709"/>
              <a:gd name="connsiteY389" fmla="*/ 7704823 h 9961229"/>
              <a:gd name="connsiteX390" fmla="*/ 11152522 w 14900709"/>
              <a:gd name="connsiteY390" fmla="*/ 7694085 h 9961229"/>
              <a:gd name="connsiteX391" fmla="*/ 11164263 w 14900709"/>
              <a:gd name="connsiteY391" fmla="*/ 7700968 h 9961229"/>
              <a:gd name="connsiteX392" fmla="*/ 11181196 w 14900709"/>
              <a:gd name="connsiteY392" fmla="*/ 7715653 h 9961229"/>
              <a:gd name="connsiteX393" fmla="*/ 11155796 w 14900709"/>
              <a:gd name="connsiteY393" fmla="*/ 7738728 h 9961229"/>
              <a:gd name="connsiteX394" fmla="*/ 11136746 w 14900709"/>
              <a:gd name="connsiteY394" fmla="*/ 7713555 h 9961229"/>
              <a:gd name="connsiteX395" fmla="*/ 11152522 w 14900709"/>
              <a:gd name="connsiteY395" fmla="*/ 7694085 h 9961229"/>
              <a:gd name="connsiteX396" fmla="*/ 2422960 w 14900709"/>
              <a:gd name="connsiteY396" fmla="*/ 7686329 h 9961229"/>
              <a:gd name="connsiteX397" fmla="*/ 2394839 w 14900709"/>
              <a:gd name="connsiteY397" fmla="*/ 7707760 h 9961229"/>
              <a:gd name="connsiteX398" fmla="*/ 2321292 w 14900709"/>
              <a:gd name="connsiteY398" fmla="*/ 7733478 h 9961229"/>
              <a:gd name="connsiteX399" fmla="*/ 2282353 w 14900709"/>
              <a:gd name="connsiteY399" fmla="*/ 7748480 h 9961229"/>
              <a:gd name="connsiteX400" fmla="*/ 2226111 w 14900709"/>
              <a:gd name="connsiteY400" fmla="*/ 7769911 h 9961229"/>
              <a:gd name="connsiteX401" fmla="*/ 2273698 w 14900709"/>
              <a:gd name="connsiteY401" fmla="*/ 7739907 h 9961229"/>
              <a:gd name="connsiteX402" fmla="*/ 2314801 w 14900709"/>
              <a:gd name="connsiteY402" fmla="*/ 7724905 h 9961229"/>
              <a:gd name="connsiteX403" fmla="*/ 2347250 w 14900709"/>
              <a:gd name="connsiteY403" fmla="*/ 7707760 h 9961229"/>
              <a:gd name="connsiteX404" fmla="*/ 2377535 w 14900709"/>
              <a:gd name="connsiteY404" fmla="*/ 7701331 h 9961229"/>
              <a:gd name="connsiteX405" fmla="*/ 2422960 w 14900709"/>
              <a:gd name="connsiteY405" fmla="*/ 7686329 h 9961229"/>
              <a:gd name="connsiteX406" fmla="*/ 2756337 w 14900709"/>
              <a:gd name="connsiteY406" fmla="*/ 7659872 h 9961229"/>
              <a:gd name="connsiteX407" fmla="*/ 2732651 w 14900709"/>
              <a:gd name="connsiteY407" fmla="*/ 7676917 h 9961229"/>
              <a:gd name="connsiteX408" fmla="*/ 2691740 w 14900709"/>
              <a:gd name="connsiteY408" fmla="*/ 7691831 h 9961229"/>
              <a:gd name="connsiteX409" fmla="*/ 2659445 w 14900709"/>
              <a:gd name="connsiteY409" fmla="*/ 7706746 h 9961229"/>
              <a:gd name="connsiteX410" fmla="*/ 2569009 w 14900709"/>
              <a:gd name="connsiteY410" fmla="*/ 7736574 h 9961229"/>
              <a:gd name="connsiteX411" fmla="*/ 2650831 w 14900709"/>
              <a:gd name="connsiteY411" fmla="*/ 7700354 h 9961229"/>
              <a:gd name="connsiteX412" fmla="*/ 2689587 w 14900709"/>
              <a:gd name="connsiteY412" fmla="*/ 7683309 h 9961229"/>
              <a:gd name="connsiteX413" fmla="*/ 2715426 w 14900709"/>
              <a:gd name="connsiteY413" fmla="*/ 7668395 h 9961229"/>
              <a:gd name="connsiteX414" fmla="*/ 2756337 w 14900709"/>
              <a:gd name="connsiteY414" fmla="*/ 7659872 h 9961229"/>
              <a:gd name="connsiteX415" fmla="*/ 2069477 w 14900709"/>
              <a:gd name="connsiteY415" fmla="*/ 7535596 h 9961229"/>
              <a:gd name="connsiteX416" fmla="*/ 2080060 w 14900709"/>
              <a:gd name="connsiteY416" fmla="*/ 7544486 h 9961229"/>
              <a:gd name="connsiteX417" fmla="*/ 2071592 w 14900709"/>
              <a:gd name="connsiteY417" fmla="*/ 7555598 h 9961229"/>
              <a:gd name="connsiteX418" fmla="*/ 2063127 w 14900709"/>
              <a:gd name="connsiteY418" fmla="*/ 7544486 h 9961229"/>
              <a:gd name="connsiteX419" fmla="*/ 2069477 w 14900709"/>
              <a:gd name="connsiteY419" fmla="*/ 7535596 h 9961229"/>
              <a:gd name="connsiteX420" fmla="*/ 11036734 w 14900709"/>
              <a:gd name="connsiteY420" fmla="*/ 7515910 h 9961229"/>
              <a:gd name="connsiteX421" fmla="*/ 10989457 w 14900709"/>
              <a:gd name="connsiteY421" fmla="*/ 7621111 h 9961229"/>
              <a:gd name="connsiteX422" fmla="*/ 10972266 w 14900709"/>
              <a:gd name="connsiteY422" fmla="*/ 7644728 h 9961229"/>
              <a:gd name="connsiteX423" fmla="*/ 10924989 w 14900709"/>
              <a:gd name="connsiteY423" fmla="*/ 7709136 h 9961229"/>
              <a:gd name="connsiteX424" fmla="*/ 10924989 w 14900709"/>
              <a:gd name="connsiteY424" fmla="*/ 7724165 h 9961229"/>
              <a:gd name="connsiteX425" fmla="*/ 10920692 w 14900709"/>
              <a:gd name="connsiteY425" fmla="*/ 7767104 h 9961229"/>
              <a:gd name="connsiteX426" fmla="*/ 10860521 w 14900709"/>
              <a:gd name="connsiteY426" fmla="*/ 7803602 h 9961229"/>
              <a:gd name="connsiteX427" fmla="*/ 10836883 w 14900709"/>
              <a:gd name="connsiteY427" fmla="*/ 7803602 h 9961229"/>
              <a:gd name="connsiteX428" fmla="*/ 10834734 w 14900709"/>
              <a:gd name="connsiteY428" fmla="*/ 7812190 h 9961229"/>
              <a:gd name="connsiteX429" fmla="*/ 10819692 w 14900709"/>
              <a:gd name="connsiteY429" fmla="*/ 7835807 h 9961229"/>
              <a:gd name="connsiteX430" fmla="*/ 10813245 w 14900709"/>
              <a:gd name="connsiteY430" fmla="*/ 7844395 h 9961229"/>
              <a:gd name="connsiteX431" fmla="*/ 10801343 w 14900709"/>
              <a:gd name="connsiteY431" fmla="*/ 7850340 h 9961229"/>
              <a:gd name="connsiteX432" fmla="*/ 10796053 w 14900709"/>
              <a:gd name="connsiteY432" fmla="*/ 7850836 h 9961229"/>
              <a:gd name="connsiteX433" fmla="*/ 10796053 w 14900709"/>
              <a:gd name="connsiteY433" fmla="*/ 7852983 h 9961229"/>
              <a:gd name="connsiteX434" fmla="*/ 10801343 w 14900709"/>
              <a:gd name="connsiteY434" fmla="*/ 7850340 h 9961229"/>
              <a:gd name="connsiteX435" fmla="*/ 10804649 w 14900709"/>
              <a:gd name="connsiteY435" fmla="*/ 7850031 h 9961229"/>
              <a:gd name="connsiteX436" fmla="*/ 10813245 w 14900709"/>
              <a:gd name="connsiteY436" fmla="*/ 7844395 h 9961229"/>
              <a:gd name="connsiteX437" fmla="*/ 10796053 w 14900709"/>
              <a:gd name="connsiteY437" fmla="*/ 7876599 h 9961229"/>
              <a:gd name="connsiteX438" fmla="*/ 10772415 w 14900709"/>
              <a:gd name="connsiteY438" fmla="*/ 7900216 h 9961229"/>
              <a:gd name="connsiteX439" fmla="*/ 10731585 w 14900709"/>
              <a:gd name="connsiteY439" fmla="*/ 7956037 h 9961229"/>
              <a:gd name="connsiteX440" fmla="*/ 10684309 w 14900709"/>
              <a:gd name="connsiteY440" fmla="*/ 7996829 h 9961229"/>
              <a:gd name="connsiteX441" fmla="*/ 10662819 w 14900709"/>
              <a:gd name="connsiteY441" fmla="*/ 8016151 h 9961229"/>
              <a:gd name="connsiteX442" fmla="*/ 10643479 w 14900709"/>
              <a:gd name="connsiteY442" fmla="*/ 8035474 h 9961229"/>
              <a:gd name="connsiteX443" fmla="*/ 10652075 w 14900709"/>
              <a:gd name="connsiteY443" fmla="*/ 8020445 h 9961229"/>
              <a:gd name="connsiteX444" fmla="*/ 10649926 w 14900709"/>
              <a:gd name="connsiteY444" fmla="*/ 8020445 h 9961229"/>
              <a:gd name="connsiteX445" fmla="*/ 10643479 w 14900709"/>
              <a:gd name="connsiteY445" fmla="*/ 8035474 h 9961229"/>
              <a:gd name="connsiteX446" fmla="*/ 10619841 w 14900709"/>
              <a:gd name="connsiteY446" fmla="*/ 8067678 h 9961229"/>
              <a:gd name="connsiteX447" fmla="*/ 10587607 w 14900709"/>
              <a:gd name="connsiteY447" fmla="*/ 8123499 h 9961229"/>
              <a:gd name="connsiteX448" fmla="*/ 10587607 w 14900709"/>
              <a:gd name="connsiteY448" fmla="*/ 8132087 h 9961229"/>
              <a:gd name="connsiteX449" fmla="*/ 10596203 w 14900709"/>
              <a:gd name="connsiteY449" fmla="*/ 8155704 h 9961229"/>
              <a:gd name="connsiteX450" fmla="*/ 10557522 w 14900709"/>
              <a:gd name="connsiteY450" fmla="*/ 8185761 h 9961229"/>
              <a:gd name="connsiteX451" fmla="*/ 10546777 w 14900709"/>
              <a:gd name="connsiteY451" fmla="*/ 8155704 h 9961229"/>
              <a:gd name="connsiteX452" fmla="*/ 10523139 w 14900709"/>
              <a:gd name="connsiteY452" fmla="*/ 8172879 h 9961229"/>
              <a:gd name="connsiteX453" fmla="*/ 10499501 w 14900709"/>
              <a:gd name="connsiteY453" fmla="*/ 8196496 h 9961229"/>
              <a:gd name="connsiteX454" fmla="*/ 10493054 w 14900709"/>
              <a:gd name="connsiteY454" fmla="*/ 8237288 h 9961229"/>
              <a:gd name="connsiteX455" fmla="*/ 10458671 w 14900709"/>
              <a:gd name="connsiteY455" fmla="*/ 8267346 h 9961229"/>
              <a:gd name="connsiteX456" fmla="*/ 10411394 w 14900709"/>
              <a:gd name="connsiteY456" fmla="*/ 8308138 h 9961229"/>
              <a:gd name="connsiteX457" fmla="*/ 10402799 w 14900709"/>
              <a:gd name="connsiteY457" fmla="*/ 8312432 h 9961229"/>
              <a:gd name="connsiteX458" fmla="*/ 10396352 w 14900709"/>
              <a:gd name="connsiteY458" fmla="*/ 8316726 h 9961229"/>
              <a:gd name="connsiteX459" fmla="*/ 10370565 w 14900709"/>
              <a:gd name="connsiteY459" fmla="*/ 8333901 h 9961229"/>
              <a:gd name="connsiteX460" fmla="*/ 10323288 w 14900709"/>
              <a:gd name="connsiteY460" fmla="*/ 8381134 h 9961229"/>
              <a:gd name="connsiteX461" fmla="*/ 10267416 w 14900709"/>
              <a:gd name="connsiteY461" fmla="*/ 8413339 h 9961229"/>
              <a:gd name="connsiteX462" fmla="*/ 10258820 w 14900709"/>
              <a:gd name="connsiteY462" fmla="*/ 8413339 h 9961229"/>
              <a:gd name="connsiteX463" fmla="*/ 10235182 w 14900709"/>
              <a:gd name="connsiteY463" fmla="*/ 8419780 h 9961229"/>
              <a:gd name="connsiteX464" fmla="*/ 10226586 w 14900709"/>
              <a:gd name="connsiteY464" fmla="*/ 8419780 h 9961229"/>
              <a:gd name="connsiteX465" fmla="*/ 10202948 w 14900709"/>
              <a:gd name="connsiteY465" fmla="*/ 8460572 h 9961229"/>
              <a:gd name="connsiteX466" fmla="*/ 10170714 w 14900709"/>
              <a:gd name="connsiteY466" fmla="*/ 8460572 h 9961229"/>
              <a:gd name="connsiteX467" fmla="*/ 10155671 w 14900709"/>
              <a:gd name="connsiteY467" fmla="*/ 8475601 h 9961229"/>
              <a:gd name="connsiteX468" fmla="*/ 10147075 w 14900709"/>
              <a:gd name="connsiteY468" fmla="*/ 8475601 h 9961229"/>
              <a:gd name="connsiteX469" fmla="*/ 10123437 w 14900709"/>
              <a:gd name="connsiteY469" fmla="*/ 8484188 h 9961229"/>
              <a:gd name="connsiteX470" fmla="*/ 10138480 w 14900709"/>
              <a:gd name="connsiteY470" fmla="*/ 8460572 h 9961229"/>
              <a:gd name="connsiteX471" fmla="*/ 10091203 w 14900709"/>
              <a:gd name="connsiteY471" fmla="*/ 8475601 h 9961229"/>
              <a:gd name="connsiteX472" fmla="*/ 10067565 w 14900709"/>
              <a:gd name="connsiteY472" fmla="*/ 8484188 h 9961229"/>
              <a:gd name="connsiteX473" fmla="*/ 10026735 w 14900709"/>
              <a:gd name="connsiteY473" fmla="*/ 8507805 h 9961229"/>
              <a:gd name="connsiteX474" fmla="*/ 9994501 w 14900709"/>
              <a:gd name="connsiteY474" fmla="*/ 8563626 h 9961229"/>
              <a:gd name="connsiteX475" fmla="*/ 10011693 w 14900709"/>
              <a:gd name="connsiteY475" fmla="*/ 8561479 h 9961229"/>
              <a:gd name="connsiteX476" fmla="*/ 10003097 w 14900709"/>
              <a:gd name="connsiteY476" fmla="*/ 8580802 h 9961229"/>
              <a:gd name="connsiteX477" fmla="*/ 10003097 w 14900709"/>
              <a:gd name="connsiteY477" fmla="*/ 8587242 h 9961229"/>
              <a:gd name="connsiteX478" fmla="*/ 10039629 w 14900709"/>
              <a:gd name="connsiteY478" fmla="*/ 8578655 h 9961229"/>
              <a:gd name="connsiteX479" fmla="*/ 9994501 w 14900709"/>
              <a:gd name="connsiteY479" fmla="*/ 8613006 h 9961229"/>
              <a:gd name="connsiteX480" fmla="*/ 9985905 w 14900709"/>
              <a:gd name="connsiteY480" fmla="*/ 8613006 h 9961229"/>
              <a:gd name="connsiteX481" fmla="*/ 9970863 w 14900709"/>
              <a:gd name="connsiteY481" fmla="*/ 8636622 h 9961229"/>
              <a:gd name="connsiteX482" fmla="*/ 9930033 w 14900709"/>
              <a:gd name="connsiteY482" fmla="*/ 8660239 h 9961229"/>
              <a:gd name="connsiteX483" fmla="*/ 9897799 w 14900709"/>
              <a:gd name="connsiteY483" fmla="*/ 8677415 h 9961229"/>
              <a:gd name="connsiteX484" fmla="*/ 9816140 w 14900709"/>
              <a:gd name="connsiteY484" fmla="*/ 8716060 h 9961229"/>
              <a:gd name="connsiteX485" fmla="*/ 9803246 w 14900709"/>
              <a:gd name="connsiteY485" fmla="*/ 8709619 h 9961229"/>
              <a:gd name="connsiteX486" fmla="*/ 9914991 w 14900709"/>
              <a:gd name="connsiteY486" fmla="*/ 8628035 h 9961229"/>
              <a:gd name="connsiteX487" fmla="*/ 9880608 w 14900709"/>
              <a:gd name="connsiteY487" fmla="*/ 8610859 h 9961229"/>
              <a:gd name="connsiteX488" fmla="*/ 9822586 w 14900709"/>
              <a:gd name="connsiteY488" fmla="*/ 8638770 h 9961229"/>
              <a:gd name="connsiteX489" fmla="*/ 9906395 w 14900709"/>
              <a:gd name="connsiteY489" fmla="*/ 8589389 h 9961229"/>
              <a:gd name="connsiteX490" fmla="*/ 9938629 w 14900709"/>
              <a:gd name="connsiteY490" fmla="*/ 8580802 h 9961229"/>
              <a:gd name="connsiteX491" fmla="*/ 9938629 w 14900709"/>
              <a:gd name="connsiteY491" fmla="*/ 8572214 h 9961229"/>
              <a:gd name="connsiteX492" fmla="*/ 9962267 w 14900709"/>
              <a:gd name="connsiteY492" fmla="*/ 8540009 h 9961229"/>
              <a:gd name="connsiteX493" fmla="*/ 10026735 w 14900709"/>
              <a:gd name="connsiteY493" fmla="*/ 8492776 h 9961229"/>
              <a:gd name="connsiteX494" fmla="*/ 10076161 w 14900709"/>
              <a:gd name="connsiteY494" fmla="*/ 8469160 h 9961229"/>
              <a:gd name="connsiteX495" fmla="*/ 10132033 w 14900709"/>
              <a:gd name="connsiteY495" fmla="*/ 8426221 h 9961229"/>
              <a:gd name="connsiteX496" fmla="*/ 10196501 w 14900709"/>
              <a:gd name="connsiteY496" fmla="*/ 8381134 h 9961229"/>
              <a:gd name="connsiteX497" fmla="*/ 10228735 w 14900709"/>
              <a:gd name="connsiteY497" fmla="*/ 8363959 h 9961229"/>
              <a:gd name="connsiteX498" fmla="*/ 10267416 w 14900709"/>
              <a:gd name="connsiteY498" fmla="*/ 8348930 h 9961229"/>
              <a:gd name="connsiteX499" fmla="*/ 10331884 w 14900709"/>
              <a:gd name="connsiteY499" fmla="*/ 8301697 h 9961229"/>
              <a:gd name="connsiteX500" fmla="*/ 10276011 w 14900709"/>
              <a:gd name="connsiteY500" fmla="*/ 8293109 h 9961229"/>
              <a:gd name="connsiteX501" fmla="*/ 10269565 w 14900709"/>
              <a:gd name="connsiteY501" fmla="*/ 8282374 h 9961229"/>
              <a:gd name="connsiteX502" fmla="*/ 10308245 w 14900709"/>
              <a:gd name="connsiteY502" fmla="*/ 8252317 h 9961229"/>
              <a:gd name="connsiteX503" fmla="*/ 10321139 w 14900709"/>
              <a:gd name="connsiteY503" fmla="*/ 8243729 h 9961229"/>
              <a:gd name="connsiteX504" fmla="*/ 10355522 w 14900709"/>
              <a:gd name="connsiteY504" fmla="*/ 8205084 h 9961229"/>
              <a:gd name="connsiteX505" fmla="*/ 10626288 w 14900709"/>
              <a:gd name="connsiteY505" fmla="*/ 7979653 h 9961229"/>
              <a:gd name="connsiteX506" fmla="*/ 10628437 w 14900709"/>
              <a:gd name="connsiteY506" fmla="*/ 7979653 h 9961229"/>
              <a:gd name="connsiteX507" fmla="*/ 10697202 w 14900709"/>
              <a:gd name="connsiteY507" fmla="*/ 7928126 h 9961229"/>
              <a:gd name="connsiteX508" fmla="*/ 10755224 w 14900709"/>
              <a:gd name="connsiteY508" fmla="*/ 7857276 h 9961229"/>
              <a:gd name="connsiteX509" fmla="*/ 10772415 w 14900709"/>
              <a:gd name="connsiteY509" fmla="*/ 7835807 h 9961229"/>
              <a:gd name="connsiteX510" fmla="*/ 10851926 w 14900709"/>
              <a:gd name="connsiteY510" fmla="*/ 7747782 h 9961229"/>
              <a:gd name="connsiteX511" fmla="*/ 10884160 w 14900709"/>
              <a:gd name="connsiteY511" fmla="*/ 7706989 h 9961229"/>
              <a:gd name="connsiteX512" fmla="*/ 10918543 w 14900709"/>
              <a:gd name="connsiteY512" fmla="*/ 7670491 h 9961229"/>
              <a:gd name="connsiteX513" fmla="*/ 10963670 w 14900709"/>
              <a:gd name="connsiteY513" fmla="*/ 7603935 h 9961229"/>
              <a:gd name="connsiteX514" fmla="*/ 10991606 w 14900709"/>
              <a:gd name="connsiteY514" fmla="*/ 7560996 h 9961229"/>
              <a:gd name="connsiteX515" fmla="*/ 11036734 w 14900709"/>
              <a:gd name="connsiteY515" fmla="*/ 7515910 h 9961229"/>
              <a:gd name="connsiteX516" fmla="*/ 2824288 w 14900709"/>
              <a:gd name="connsiteY516" fmla="*/ 7502191 h 9961229"/>
              <a:gd name="connsiteX517" fmla="*/ 2848409 w 14900709"/>
              <a:gd name="connsiteY517" fmla="*/ 7503338 h 9961229"/>
              <a:gd name="connsiteX518" fmla="*/ 2776858 w 14900709"/>
              <a:gd name="connsiteY518" fmla="*/ 7544359 h 9961229"/>
              <a:gd name="connsiteX519" fmla="*/ 2768182 w 14900709"/>
              <a:gd name="connsiteY519" fmla="*/ 7527087 h 9961229"/>
              <a:gd name="connsiteX520" fmla="*/ 2824288 w 14900709"/>
              <a:gd name="connsiteY520" fmla="*/ 7502191 h 9961229"/>
              <a:gd name="connsiteX521" fmla="*/ 2629109 w 14900709"/>
              <a:gd name="connsiteY521" fmla="*/ 7498448 h 9961229"/>
              <a:gd name="connsiteX522" fmla="*/ 2637273 w 14900709"/>
              <a:gd name="connsiteY522" fmla="*/ 7505252 h 9961229"/>
              <a:gd name="connsiteX523" fmla="*/ 2631149 w 14900709"/>
              <a:gd name="connsiteY523" fmla="*/ 7514323 h 9961229"/>
              <a:gd name="connsiteX524" fmla="*/ 2622986 w 14900709"/>
              <a:gd name="connsiteY524" fmla="*/ 7507519 h 9961229"/>
              <a:gd name="connsiteX525" fmla="*/ 2629109 w 14900709"/>
              <a:gd name="connsiteY525" fmla="*/ 7498448 h 9961229"/>
              <a:gd name="connsiteX526" fmla="*/ 2532002 w 14900709"/>
              <a:gd name="connsiteY526" fmla="*/ 7488923 h 9961229"/>
              <a:gd name="connsiteX527" fmla="*/ 2491262 w 14900709"/>
              <a:gd name="connsiteY527" fmla="*/ 7539993 h 9961229"/>
              <a:gd name="connsiteX528" fmla="*/ 2570596 w 14900709"/>
              <a:gd name="connsiteY528" fmla="*/ 7527226 h 9961229"/>
              <a:gd name="connsiteX529" fmla="*/ 2497696 w 14900709"/>
              <a:gd name="connsiteY529" fmla="*/ 7557017 h 9961229"/>
              <a:gd name="connsiteX530" fmla="*/ 2441950 w 14900709"/>
              <a:gd name="connsiteY530" fmla="*/ 7574040 h 9961229"/>
              <a:gd name="connsiteX531" fmla="*/ 2405500 w 14900709"/>
              <a:gd name="connsiteY531" fmla="*/ 7586808 h 9961229"/>
              <a:gd name="connsiteX532" fmla="*/ 2433372 w 14900709"/>
              <a:gd name="connsiteY532" fmla="*/ 7565529 h 9961229"/>
              <a:gd name="connsiteX533" fmla="*/ 2441950 w 14900709"/>
              <a:gd name="connsiteY533" fmla="*/ 7516586 h 9961229"/>
              <a:gd name="connsiteX534" fmla="*/ 2482687 w 14900709"/>
              <a:gd name="connsiteY534" fmla="*/ 7508074 h 9961229"/>
              <a:gd name="connsiteX535" fmla="*/ 2532002 w 14900709"/>
              <a:gd name="connsiteY535" fmla="*/ 7488923 h 9961229"/>
              <a:gd name="connsiteX536" fmla="*/ 2902105 w 14900709"/>
              <a:gd name="connsiteY536" fmla="*/ 7473048 h 9961229"/>
              <a:gd name="connsiteX537" fmla="*/ 2919287 w 14900709"/>
              <a:gd name="connsiteY537" fmla="*/ 7487865 h 9961229"/>
              <a:gd name="connsiteX538" fmla="*/ 2902105 w 14900709"/>
              <a:gd name="connsiteY538" fmla="*/ 7498448 h 9961229"/>
              <a:gd name="connsiteX539" fmla="*/ 2887072 w 14900709"/>
              <a:gd name="connsiteY539" fmla="*/ 7483631 h 9961229"/>
              <a:gd name="connsiteX540" fmla="*/ 2902105 w 14900709"/>
              <a:gd name="connsiteY540" fmla="*/ 7473048 h 9961229"/>
              <a:gd name="connsiteX541" fmla="*/ 11238148 w 14900709"/>
              <a:gd name="connsiteY541" fmla="*/ 7457769 h 9961229"/>
              <a:gd name="connsiteX542" fmla="*/ 11242514 w 14900709"/>
              <a:gd name="connsiteY542" fmla="*/ 7464318 h 9961229"/>
              <a:gd name="connsiteX543" fmla="*/ 11231600 w 14900709"/>
              <a:gd name="connsiteY543" fmla="*/ 7473049 h 9961229"/>
              <a:gd name="connsiteX544" fmla="*/ 11227234 w 14900709"/>
              <a:gd name="connsiteY544" fmla="*/ 7468683 h 9961229"/>
              <a:gd name="connsiteX545" fmla="*/ 11238148 w 14900709"/>
              <a:gd name="connsiteY545" fmla="*/ 7457769 h 9961229"/>
              <a:gd name="connsiteX546" fmla="*/ 2819837 w 14900709"/>
              <a:gd name="connsiteY546" fmla="*/ 7439711 h 9961229"/>
              <a:gd name="connsiteX547" fmla="*/ 2738874 w 14900709"/>
              <a:gd name="connsiteY547" fmla="*/ 7482574 h 9961229"/>
              <a:gd name="connsiteX548" fmla="*/ 2819837 w 14900709"/>
              <a:gd name="connsiteY548" fmla="*/ 7439711 h 9961229"/>
              <a:gd name="connsiteX549" fmla="*/ 2208953 w 14900709"/>
              <a:gd name="connsiteY549" fmla="*/ 7387273 h 9961229"/>
              <a:gd name="connsiteX550" fmla="*/ 2185319 w 14900709"/>
              <a:gd name="connsiteY550" fmla="*/ 7412975 h 9961229"/>
              <a:gd name="connsiteX551" fmla="*/ 2144498 w 14900709"/>
              <a:gd name="connsiteY551" fmla="*/ 7427968 h 9961229"/>
              <a:gd name="connsiteX552" fmla="*/ 2105823 w 14900709"/>
              <a:gd name="connsiteY552" fmla="*/ 7445103 h 9961229"/>
              <a:gd name="connsiteX553" fmla="*/ 2062854 w 14900709"/>
              <a:gd name="connsiteY553" fmla="*/ 7475089 h 9961229"/>
              <a:gd name="connsiteX554" fmla="*/ 2105823 w 14900709"/>
              <a:gd name="connsiteY554" fmla="*/ 7477231 h 9961229"/>
              <a:gd name="connsiteX555" fmla="*/ 2129459 w 14900709"/>
              <a:gd name="connsiteY555" fmla="*/ 7470805 h 9961229"/>
              <a:gd name="connsiteX556" fmla="*/ 2178875 w 14900709"/>
              <a:gd name="connsiteY556" fmla="*/ 7460096 h 9961229"/>
              <a:gd name="connsiteX557" fmla="*/ 2185319 w 14900709"/>
              <a:gd name="connsiteY557" fmla="*/ 7460096 h 9961229"/>
              <a:gd name="connsiteX558" fmla="*/ 2282005 w 14900709"/>
              <a:gd name="connsiteY558" fmla="*/ 7421542 h 9961229"/>
              <a:gd name="connsiteX559" fmla="*/ 2303490 w 14900709"/>
              <a:gd name="connsiteY559" fmla="*/ 7415117 h 9961229"/>
              <a:gd name="connsiteX560" fmla="*/ 2297044 w 14900709"/>
              <a:gd name="connsiteY560" fmla="*/ 7427968 h 9961229"/>
              <a:gd name="connsiteX561" fmla="*/ 2241181 w 14900709"/>
              <a:gd name="connsiteY561" fmla="*/ 7460096 h 9961229"/>
              <a:gd name="connsiteX562" fmla="*/ 2185319 w 14900709"/>
              <a:gd name="connsiteY562" fmla="*/ 7477231 h 9961229"/>
              <a:gd name="connsiteX563" fmla="*/ 2200360 w 14900709"/>
              <a:gd name="connsiteY563" fmla="*/ 7466522 h 9961229"/>
              <a:gd name="connsiteX564" fmla="*/ 2185319 w 14900709"/>
              <a:gd name="connsiteY564" fmla="*/ 7477231 h 9961229"/>
              <a:gd name="connsiteX565" fmla="*/ 2159538 w 14900709"/>
              <a:gd name="connsiteY565" fmla="*/ 7498650 h 9961229"/>
              <a:gd name="connsiteX566" fmla="*/ 2153092 w 14900709"/>
              <a:gd name="connsiteY566" fmla="*/ 7500791 h 9961229"/>
              <a:gd name="connsiteX567" fmla="*/ 2118714 w 14900709"/>
              <a:gd name="connsiteY567" fmla="*/ 7515785 h 9961229"/>
              <a:gd name="connsiteX568" fmla="*/ 2097230 w 14900709"/>
              <a:gd name="connsiteY568" fmla="*/ 7513643 h 9961229"/>
              <a:gd name="connsiteX569" fmla="*/ 2082189 w 14900709"/>
              <a:gd name="connsiteY569" fmla="*/ 7515785 h 9961229"/>
              <a:gd name="connsiteX570" fmla="*/ 1910305 w 14900709"/>
              <a:gd name="connsiteY570" fmla="*/ 7571473 h 9961229"/>
              <a:gd name="connsiteX571" fmla="*/ 1936088 w 14900709"/>
              <a:gd name="connsiteY571" fmla="*/ 7541487 h 9961229"/>
              <a:gd name="connsiteX572" fmla="*/ 1927493 w 14900709"/>
              <a:gd name="connsiteY572" fmla="*/ 7532919 h 9961229"/>
              <a:gd name="connsiteX573" fmla="*/ 1914603 w 14900709"/>
              <a:gd name="connsiteY573" fmla="*/ 7532919 h 9961229"/>
              <a:gd name="connsiteX574" fmla="*/ 1869484 w 14900709"/>
              <a:gd name="connsiteY574" fmla="*/ 7517926 h 9961229"/>
              <a:gd name="connsiteX575" fmla="*/ 1914603 w 14900709"/>
              <a:gd name="connsiteY575" fmla="*/ 7492224 h 9961229"/>
              <a:gd name="connsiteX576" fmla="*/ 1921049 w 14900709"/>
              <a:gd name="connsiteY576" fmla="*/ 7492224 h 9961229"/>
              <a:gd name="connsiteX577" fmla="*/ 1953278 w 14900709"/>
              <a:gd name="connsiteY577" fmla="*/ 7492224 h 9961229"/>
              <a:gd name="connsiteX578" fmla="*/ 1985505 w 14900709"/>
              <a:gd name="connsiteY578" fmla="*/ 7485798 h 9961229"/>
              <a:gd name="connsiteX579" fmla="*/ 2138052 w 14900709"/>
              <a:gd name="connsiteY579" fmla="*/ 7412975 h 9961229"/>
              <a:gd name="connsiteX580" fmla="*/ 2161685 w 14900709"/>
              <a:gd name="connsiteY580" fmla="*/ 7404408 h 9961229"/>
              <a:gd name="connsiteX581" fmla="*/ 2193913 w 14900709"/>
              <a:gd name="connsiteY581" fmla="*/ 7395840 h 9961229"/>
              <a:gd name="connsiteX582" fmla="*/ 2208953 w 14900709"/>
              <a:gd name="connsiteY582" fmla="*/ 7387273 h 9961229"/>
              <a:gd name="connsiteX583" fmla="*/ 2426137 w 14900709"/>
              <a:gd name="connsiteY583" fmla="*/ 7363511 h 9961229"/>
              <a:gd name="connsiteX584" fmla="*/ 2386374 w 14900709"/>
              <a:gd name="connsiteY584" fmla="*/ 7393674 h 9961229"/>
              <a:gd name="connsiteX585" fmla="*/ 2380097 w 14900709"/>
              <a:gd name="connsiteY585" fmla="*/ 7385056 h 9961229"/>
              <a:gd name="connsiteX586" fmla="*/ 2426137 w 14900709"/>
              <a:gd name="connsiteY586" fmla="*/ 7363511 h 9961229"/>
              <a:gd name="connsiteX587" fmla="*/ 2508685 w 14900709"/>
              <a:gd name="connsiteY587" fmla="*/ 7333348 h 9961229"/>
              <a:gd name="connsiteX588" fmla="*/ 2495457 w 14900709"/>
              <a:gd name="connsiteY588" fmla="*/ 7349223 h 9961229"/>
              <a:gd name="connsiteX589" fmla="*/ 2469000 w 14900709"/>
              <a:gd name="connsiteY589" fmla="*/ 7344687 h 9961229"/>
              <a:gd name="connsiteX590" fmla="*/ 2508685 w 14900709"/>
              <a:gd name="connsiteY590" fmla="*/ 7333348 h 9961229"/>
              <a:gd name="connsiteX591" fmla="*/ 2402323 w 14900709"/>
              <a:gd name="connsiteY591" fmla="*/ 7301598 h 9961229"/>
              <a:gd name="connsiteX592" fmla="*/ 2314232 w 14900709"/>
              <a:gd name="connsiteY592" fmla="*/ 7357286 h 9961229"/>
              <a:gd name="connsiteX593" fmla="*/ 2258372 w 14900709"/>
              <a:gd name="connsiteY593" fmla="*/ 7380847 h 9961229"/>
              <a:gd name="connsiteX594" fmla="*/ 2208953 w 14900709"/>
              <a:gd name="connsiteY594" fmla="*/ 7387273 h 9961229"/>
              <a:gd name="connsiteX595" fmla="*/ 2241181 w 14900709"/>
              <a:gd name="connsiteY595" fmla="*/ 7372280 h 9961229"/>
              <a:gd name="connsiteX596" fmla="*/ 2290598 w 14900709"/>
              <a:gd name="connsiteY596" fmla="*/ 7348719 h 9961229"/>
              <a:gd name="connsiteX597" fmla="*/ 2402323 w 14900709"/>
              <a:gd name="connsiteY597" fmla="*/ 7301598 h 9961229"/>
              <a:gd name="connsiteX598" fmla="*/ 2617645 w 14900709"/>
              <a:gd name="connsiteY598" fmla="*/ 7267203 h 9961229"/>
              <a:gd name="connsiteX599" fmla="*/ 2619810 w 14900709"/>
              <a:gd name="connsiteY599" fmla="*/ 7275669 h 9961229"/>
              <a:gd name="connsiteX600" fmla="*/ 2602494 w 14900709"/>
              <a:gd name="connsiteY600" fmla="*/ 7286253 h 9961229"/>
              <a:gd name="connsiteX601" fmla="*/ 2598163 w 14900709"/>
              <a:gd name="connsiteY601" fmla="*/ 7277786 h 9961229"/>
              <a:gd name="connsiteX602" fmla="*/ 2617645 w 14900709"/>
              <a:gd name="connsiteY602" fmla="*/ 7267203 h 9961229"/>
              <a:gd name="connsiteX603" fmla="*/ 2551398 w 14900709"/>
              <a:gd name="connsiteY603" fmla="*/ 7238005 h 9961229"/>
              <a:gd name="connsiteX604" fmla="*/ 2570598 w 14900709"/>
              <a:gd name="connsiteY604" fmla="*/ 7241075 h 9961229"/>
              <a:gd name="connsiteX605" fmla="*/ 2506489 w 14900709"/>
              <a:gd name="connsiteY605" fmla="*/ 7276000 h 9961229"/>
              <a:gd name="connsiteX606" fmla="*/ 2459473 w 14900709"/>
              <a:gd name="connsiteY606" fmla="*/ 7284731 h 9961229"/>
              <a:gd name="connsiteX607" fmla="*/ 2515038 w 14900709"/>
              <a:gd name="connsiteY607" fmla="*/ 7260720 h 9961229"/>
              <a:gd name="connsiteX608" fmla="*/ 2551398 w 14900709"/>
              <a:gd name="connsiteY608" fmla="*/ 7238005 h 9961229"/>
              <a:gd name="connsiteX609" fmla="*/ 2375337 w 14900709"/>
              <a:gd name="connsiteY609" fmla="*/ 7237666 h 9961229"/>
              <a:gd name="connsiteX610" fmla="*/ 2329298 w 14900709"/>
              <a:gd name="connsiteY610" fmla="*/ 7257149 h 9961229"/>
              <a:gd name="connsiteX611" fmla="*/ 2375337 w 14900709"/>
              <a:gd name="connsiteY611" fmla="*/ 7237666 h 9961229"/>
              <a:gd name="connsiteX612" fmla="*/ 2507098 w 14900709"/>
              <a:gd name="connsiteY612" fmla="*/ 7223811 h 9961229"/>
              <a:gd name="connsiteX613" fmla="*/ 2442011 w 14900709"/>
              <a:gd name="connsiteY613" fmla="*/ 7239198 h 9961229"/>
              <a:gd name="connsiteX614" fmla="*/ 2507098 w 14900709"/>
              <a:gd name="connsiteY614" fmla="*/ 7223811 h 9961229"/>
              <a:gd name="connsiteX615" fmla="*/ 2386449 w 14900709"/>
              <a:gd name="connsiteY615" fmla="*/ 7171423 h 9961229"/>
              <a:gd name="connsiteX616" fmla="*/ 2339132 w 14900709"/>
              <a:gd name="connsiteY616" fmla="*/ 7196823 h 9961229"/>
              <a:gd name="connsiteX617" fmla="*/ 2332678 w 14900709"/>
              <a:gd name="connsiteY617" fmla="*/ 7203173 h 9961229"/>
              <a:gd name="connsiteX618" fmla="*/ 2253098 w 14900709"/>
              <a:gd name="connsiteY618" fmla="*/ 7234923 h 9961229"/>
              <a:gd name="connsiteX619" fmla="*/ 2330526 w 14900709"/>
              <a:gd name="connsiteY619" fmla="*/ 7196823 h 9961229"/>
              <a:gd name="connsiteX620" fmla="*/ 2386449 w 14900709"/>
              <a:gd name="connsiteY620" fmla="*/ 7171423 h 9961229"/>
              <a:gd name="connsiteX621" fmla="*/ 11951540 w 14900709"/>
              <a:gd name="connsiteY621" fmla="*/ 6990184 h 9961229"/>
              <a:gd name="connsiteX622" fmla="*/ 11967160 w 14900709"/>
              <a:gd name="connsiteY622" fmla="*/ 6997328 h 9961229"/>
              <a:gd name="connsiteX623" fmla="*/ 11967160 w 14900709"/>
              <a:gd name="connsiteY623" fmla="*/ 7012144 h 9961229"/>
              <a:gd name="connsiteX624" fmla="*/ 11962775 w 14900709"/>
              <a:gd name="connsiteY624" fmla="*/ 7041778 h 9961229"/>
              <a:gd name="connsiteX625" fmla="*/ 11940852 w 14900709"/>
              <a:gd name="connsiteY625" fmla="*/ 7035428 h 9961229"/>
              <a:gd name="connsiteX626" fmla="*/ 11940852 w 14900709"/>
              <a:gd name="connsiteY626" fmla="*/ 7003678 h 9961229"/>
              <a:gd name="connsiteX627" fmla="*/ 11951540 w 14900709"/>
              <a:gd name="connsiteY627" fmla="*/ 6990184 h 9961229"/>
              <a:gd name="connsiteX628" fmla="*/ 11973041 w 14900709"/>
              <a:gd name="connsiteY628" fmla="*/ 6958698 h 9961229"/>
              <a:gd name="connsiteX629" fmla="*/ 11981296 w 14900709"/>
              <a:gd name="connsiteY629" fmla="*/ 6969017 h 9961229"/>
              <a:gd name="connsiteX630" fmla="*/ 11970977 w 14900709"/>
              <a:gd name="connsiteY630" fmla="*/ 6979336 h 9961229"/>
              <a:gd name="connsiteX631" fmla="*/ 11960658 w 14900709"/>
              <a:gd name="connsiteY631" fmla="*/ 6966953 h 9961229"/>
              <a:gd name="connsiteX632" fmla="*/ 11973041 w 14900709"/>
              <a:gd name="connsiteY632" fmla="*/ 6958698 h 9961229"/>
              <a:gd name="connsiteX633" fmla="*/ 1430804 w 14900709"/>
              <a:gd name="connsiteY633" fmla="*/ 6882397 h 9961229"/>
              <a:gd name="connsiteX634" fmla="*/ 1447679 w 14900709"/>
              <a:gd name="connsiteY634" fmla="*/ 6900501 h 9961229"/>
              <a:gd name="connsiteX635" fmla="*/ 1456253 w 14900709"/>
              <a:gd name="connsiteY635" fmla="*/ 6906987 h 9961229"/>
              <a:gd name="connsiteX636" fmla="*/ 1490545 w 14900709"/>
              <a:gd name="connsiteY636" fmla="*/ 6926442 h 9961229"/>
              <a:gd name="connsiteX637" fmla="*/ 1462682 w 14900709"/>
              <a:gd name="connsiteY637" fmla="*/ 6956706 h 9961229"/>
              <a:gd name="connsiteX638" fmla="*/ 1439107 w 14900709"/>
              <a:gd name="connsiteY638" fmla="*/ 6971838 h 9961229"/>
              <a:gd name="connsiteX639" fmla="*/ 1391958 w 14900709"/>
              <a:gd name="connsiteY639" fmla="*/ 6948059 h 9961229"/>
              <a:gd name="connsiteX640" fmla="*/ 1366241 w 14900709"/>
              <a:gd name="connsiteY640" fmla="*/ 6943735 h 9961229"/>
              <a:gd name="connsiteX641" fmla="*/ 1376957 w 14900709"/>
              <a:gd name="connsiteY641" fmla="*/ 6924280 h 9961229"/>
              <a:gd name="connsiteX642" fmla="*/ 1391958 w 14900709"/>
              <a:gd name="connsiteY642" fmla="*/ 6909148 h 9961229"/>
              <a:gd name="connsiteX643" fmla="*/ 1391958 w 14900709"/>
              <a:gd name="connsiteY643" fmla="*/ 6902663 h 9961229"/>
              <a:gd name="connsiteX644" fmla="*/ 1409105 w 14900709"/>
              <a:gd name="connsiteY644" fmla="*/ 6891855 h 9961229"/>
              <a:gd name="connsiteX645" fmla="*/ 1430804 w 14900709"/>
              <a:gd name="connsiteY645" fmla="*/ 6882397 h 9961229"/>
              <a:gd name="connsiteX646" fmla="*/ 12036065 w 14900709"/>
              <a:gd name="connsiteY646" fmla="*/ 6829106 h 9961229"/>
              <a:gd name="connsiteX647" fmla="*/ 12040431 w 14900709"/>
              <a:gd name="connsiteY647" fmla="*/ 6852971 h 9961229"/>
              <a:gd name="connsiteX648" fmla="*/ 12016419 w 14900709"/>
              <a:gd name="connsiteY648" fmla="*/ 6887685 h 9961229"/>
              <a:gd name="connsiteX649" fmla="*/ 12014236 w 14900709"/>
              <a:gd name="connsiteY649" fmla="*/ 6844293 h 9961229"/>
              <a:gd name="connsiteX650" fmla="*/ 12036065 w 14900709"/>
              <a:gd name="connsiteY650" fmla="*/ 6829106 h 9961229"/>
              <a:gd name="connsiteX651" fmla="*/ 1320946 w 14900709"/>
              <a:gd name="connsiteY651" fmla="*/ 6717534 h 9961229"/>
              <a:gd name="connsiteX652" fmla="*/ 1347531 w 14900709"/>
              <a:gd name="connsiteY652" fmla="*/ 6727194 h 9961229"/>
              <a:gd name="connsiteX653" fmla="*/ 1336789 w 14900709"/>
              <a:gd name="connsiteY653" fmla="*/ 6757248 h 9961229"/>
              <a:gd name="connsiteX654" fmla="*/ 1336789 w 14900709"/>
              <a:gd name="connsiteY654" fmla="*/ 6772275 h 9961229"/>
              <a:gd name="connsiteX655" fmla="*/ 1343232 w 14900709"/>
              <a:gd name="connsiteY655" fmla="*/ 6795889 h 9961229"/>
              <a:gd name="connsiteX656" fmla="*/ 1369018 w 14900709"/>
              <a:gd name="connsiteY656" fmla="*/ 6798036 h 9961229"/>
              <a:gd name="connsiteX657" fmla="*/ 1407689 w 14900709"/>
              <a:gd name="connsiteY657" fmla="*/ 6798036 h 9961229"/>
              <a:gd name="connsiteX658" fmla="*/ 1416282 w 14900709"/>
              <a:gd name="connsiteY658" fmla="*/ 6789449 h 9961229"/>
              <a:gd name="connsiteX659" fmla="*/ 1457103 w 14900709"/>
              <a:gd name="connsiteY659" fmla="*/ 6802330 h 9961229"/>
              <a:gd name="connsiteX660" fmla="*/ 1439916 w 14900709"/>
              <a:gd name="connsiteY660" fmla="*/ 6825944 h 9961229"/>
              <a:gd name="connsiteX661" fmla="*/ 1384056 w 14900709"/>
              <a:gd name="connsiteY661" fmla="*/ 6845264 h 9961229"/>
              <a:gd name="connsiteX662" fmla="*/ 1369018 w 14900709"/>
              <a:gd name="connsiteY662" fmla="*/ 6845264 h 9961229"/>
              <a:gd name="connsiteX663" fmla="*/ 1323899 w 14900709"/>
              <a:gd name="connsiteY663" fmla="*/ 6883906 h 9961229"/>
              <a:gd name="connsiteX664" fmla="*/ 1289521 w 14900709"/>
              <a:gd name="connsiteY664" fmla="*/ 6877465 h 9961229"/>
              <a:gd name="connsiteX665" fmla="*/ 1280929 w 14900709"/>
              <a:gd name="connsiteY665" fmla="*/ 6868878 h 9961229"/>
              <a:gd name="connsiteX666" fmla="*/ 1272334 w 14900709"/>
              <a:gd name="connsiteY666" fmla="*/ 6868878 h 9961229"/>
              <a:gd name="connsiteX667" fmla="*/ 1263738 w 14900709"/>
              <a:gd name="connsiteY667" fmla="*/ 6838824 h 9961229"/>
              <a:gd name="connsiteX668" fmla="*/ 1201433 w 14900709"/>
              <a:gd name="connsiteY668" fmla="*/ 6798036 h 9961229"/>
              <a:gd name="connsiteX669" fmla="*/ 1199286 w 14900709"/>
              <a:gd name="connsiteY669" fmla="*/ 6763688 h 9961229"/>
              <a:gd name="connsiteX670" fmla="*/ 1216474 w 14900709"/>
              <a:gd name="connsiteY670" fmla="*/ 6748661 h 9961229"/>
              <a:gd name="connsiteX671" fmla="*/ 1265888 w 14900709"/>
              <a:gd name="connsiteY671" fmla="*/ 6742221 h 9961229"/>
              <a:gd name="connsiteX672" fmla="*/ 1295970 w 14900709"/>
              <a:gd name="connsiteY672" fmla="*/ 6733634 h 9961229"/>
              <a:gd name="connsiteX673" fmla="*/ 1320946 w 14900709"/>
              <a:gd name="connsiteY673" fmla="*/ 6717534 h 9961229"/>
              <a:gd name="connsiteX674" fmla="*/ 1530714 w 14900709"/>
              <a:gd name="connsiteY674" fmla="*/ 6640512 h 9961229"/>
              <a:gd name="connsiteX675" fmla="*/ 1553906 w 14900709"/>
              <a:gd name="connsiteY675" fmla="*/ 6654129 h 9961229"/>
              <a:gd name="connsiteX676" fmla="*/ 1525860 w 14900709"/>
              <a:gd name="connsiteY676" fmla="*/ 6698983 h 9961229"/>
              <a:gd name="connsiteX677" fmla="*/ 1497815 w 14900709"/>
              <a:gd name="connsiteY677" fmla="*/ 6709663 h 9961229"/>
              <a:gd name="connsiteX678" fmla="*/ 1465455 w 14900709"/>
              <a:gd name="connsiteY678" fmla="*/ 6724614 h 9961229"/>
              <a:gd name="connsiteX679" fmla="*/ 1394261 w 14900709"/>
              <a:gd name="connsiteY679" fmla="*/ 6745973 h 9961229"/>
              <a:gd name="connsiteX680" fmla="*/ 1441720 w 14900709"/>
              <a:gd name="connsiteY680" fmla="*/ 6694711 h 9961229"/>
              <a:gd name="connsiteX681" fmla="*/ 1504286 w 14900709"/>
              <a:gd name="connsiteY681" fmla="*/ 6654129 h 9961229"/>
              <a:gd name="connsiteX682" fmla="*/ 1530714 w 14900709"/>
              <a:gd name="connsiteY682" fmla="*/ 6640512 h 9961229"/>
              <a:gd name="connsiteX683" fmla="*/ 12190619 w 14900709"/>
              <a:gd name="connsiteY683" fmla="*/ 6606273 h 9961229"/>
              <a:gd name="connsiteX684" fmla="*/ 12196743 w 14900709"/>
              <a:gd name="connsiteY684" fmla="*/ 6614740 h 9961229"/>
              <a:gd name="connsiteX685" fmla="*/ 12194701 w 14900709"/>
              <a:gd name="connsiteY685" fmla="*/ 6623206 h 9961229"/>
              <a:gd name="connsiteX686" fmla="*/ 12186537 w 14900709"/>
              <a:gd name="connsiteY686" fmla="*/ 6616856 h 9961229"/>
              <a:gd name="connsiteX687" fmla="*/ 12190619 w 14900709"/>
              <a:gd name="connsiteY687" fmla="*/ 6606273 h 9961229"/>
              <a:gd name="connsiteX688" fmla="*/ 1831023 w 14900709"/>
              <a:gd name="connsiteY688" fmla="*/ 6602488 h 9961229"/>
              <a:gd name="connsiteX689" fmla="*/ 1841936 w 14900709"/>
              <a:gd name="connsiteY689" fmla="*/ 6612868 h 9961229"/>
              <a:gd name="connsiteX690" fmla="*/ 1833204 w 14900709"/>
              <a:gd name="connsiteY690" fmla="*/ 6621172 h 9961229"/>
              <a:gd name="connsiteX691" fmla="*/ 1826655 w 14900709"/>
              <a:gd name="connsiteY691" fmla="*/ 6612868 h 9961229"/>
              <a:gd name="connsiteX692" fmla="*/ 1831023 w 14900709"/>
              <a:gd name="connsiteY692" fmla="*/ 6602488 h 9961229"/>
              <a:gd name="connsiteX693" fmla="*/ 2029262 w 14900709"/>
              <a:gd name="connsiteY693" fmla="*/ 6597903 h 9961229"/>
              <a:gd name="connsiteX694" fmla="*/ 1983222 w 14900709"/>
              <a:gd name="connsiteY694" fmla="*/ 6615221 h 9961229"/>
              <a:gd name="connsiteX695" fmla="*/ 2029262 w 14900709"/>
              <a:gd name="connsiteY695" fmla="*/ 6597903 h 9961229"/>
              <a:gd name="connsiteX696" fmla="*/ 1695885 w 14900709"/>
              <a:gd name="connsiteY696" fmla="*/ 6593177 h 9961229"/>
              <a:gd name="connsiteX697" fmla="*/ 1613336 w 14900709"/>
              <a:gd name="connsiteY697" fmla="*/ 6623736 h 9961229"/>
              <a:gd name="connsiteX698" fmla="*/ 1695885 w 14900709"/>
              <a:gd name="connsiteY698" fmla="*/ 6593177 h 9961229"/>
              <a:gd name="connsiteX699" fmla="*/ 2063141 w 14900709"/>
              <a:gd name="connsiteY699" fmla="*/ 6580477 h 9961229"/>
              <a:gd name="connsiteX700" fmla="*/ 2083233 w 14900709"/>
              <a:gd name="connsiteY700" fmla="*/ 6591391 h 9961229"/>
              <a:gd name="connsiteX701" fmla="*/ 2046304 w 14900709"/>
              <a:gd name="connsiteY701" fmla="*/ 6602305 h 9961229"/>
              <a:gd name="connsiteX702" fmla="*/ 2046304 w 14900709"/>
              <a:gd name="connsiteY702" fmla="*/ 6589208 h 9961229"/>
              <a:gd name="connsiteX703" fmla="*/ 2063141 w 14900709"/>
              <a:gd name="connsiteY703" fmla="*/ 6580477 h 9961229"/>
              <a:gd name="connsiteX704" fmla="*/ 1340078 w 14900709"/>
              <a:gd name="connsiteY704" fmla="*/ 6559199 h 9961229"/>
              <a:gd name="connsiteX705" fmla="*/ 1348683 w 14900709"/>
              <a:gd name="connsiteY705" fmla="*/ 6565614 h 9961229"/>
              <a:gd name="connsiteX706" fmla="*/ 1342228 w 14900709"/>
              <a:gd name="connsiteY706" fmla="*/ 6580582 h 9961229"/>
              <a:gd name="connsiteX707" fmla="*/ 1281993 w 14900709"/>
              <a:gd name="connsiteY707" fmla="*/ 6619071 h 9961229"/>
              <a:gd name="connsiteX708" fmla="*/ 1228211 w 14900709"/>
              <a:gd name="connsiteY708" fmla="*/ 6651145 h 9961229"/>
              <a:gd name="connsiteX709" fmla="*/ 1223909 w 14900709"/>
              <a:gd name="connsiteY709" fmla="*/ 6653283 h 9961229"/>
              <a:gd name="connsiteX710" fmla="*/ 1183033 w 14900709"/>
              <a:gd name="connsiteY710" fmla="*/ 6653283 h 9961229"/>
              <a:gd name="connsiteX711" fmla="*/ 1127100 w 14900709"/>
              <a:gd name="connsiteY711" fmla="*/ 6642592 h 9961229"/>
              <a:gd name="connsiteX712" fmla="*/ 1176580 w 14900709"/>
              <a:gd name="connsiteY712" fmla="*/ 6616932 h 9961229"/>
              <a:gd name="connsiteX713" fmla="*/ 1279841 w 14900709"/>
              <a:gd name="connsiteY713" fmla="*/ 6582720 h 9961229"/>
              <a:gd name="connsiteX714" fmla="*/ 1340078 w 14900709"/>
              <a:gd name="connsiteY714" fmla="*/ 6559199 h 9961229"/>
              <a:gd name="connsiteX715" fmla="*/ 14027385 w 14900709"/>
              <a:gd name="connsiteY715" fmla="*/ 6551240 h 9961229"/>
              <a:gd name="connsiteX716" fmla="*/ 14048221 w 14900709"/>
              <a:gd name="connsiteY716" fmla="*/ 6563940 h 9961229"/>
              <a:gd name="connsiteX717" fmla="*/ 14033635 w 14900709"/>
              <a:gd name="connsiteY717" fmla="*/ 6580873 h 9961229"/>
              <a:gd name="connsiteX718" fmla="*/ 14014883 w 14900709"/>
              <a:gd name="connsiteY718" fmla="*/ 6568173 h 9961229"/>
              <a:gd name="connsiteX719" fmla="*/ 14027385 w 14900709"/>
              <a:gd name="connsiteY719" fmla="*/ 6551240 h 9961229"/>
              <a:gd name="connsiteX720" fmla="*/ 12186381 w 14900709"/>
              <a:gd name="connsiteY720" fmla="*/ 6518961 h 9961229"/>
              <a:gd name="connsiteX721" fmla="*/ 12205135 w 14900709"/>
              <a:gd name="connsiteY721" fmla="*/ 6534042 h 9961229"/>
              <a:gd name="connsiteX722" fmla="*/ 12188465 w 14900709"/>
              <a:gd name="connsiteY722" fmla="*/ 6546970 h 9961229"/>
              <a:gd name="connsiteX723" fmla="*/ 12171795 w 14900709"/>
              <a:gd name="connsiteY723" fmla="*/ 6531888 h 9961229"/>
              <a:gd name="connsiteX724" fmla="*/ 12186381 w 14900709"/>
              <a:gd name="connsiteY724" fmla="*/ 6518961 h 9961229"/>
              <a:gd name="connsiteX725" fmla="*/ 1286165 w 14900709"/>
              <a:gd name="connsiteY725" fmla="*/ 6512611 h 9961229"/>
              <a:gd name="connsiteX726" fmla="*/ 1292660 w 14900709"/>
              <a:gd name="connsiteY726" fmla="*/ 6518564 h 9961229"/>
              <a:gd name="connsiteX727" fmla="*/ 1281837 w 14900709"/>
              <a:gd name="connsiteY727" fmla="*/ 6526502 h 9961229"/>
              <a:gd name="connsiteX728" fmla="*/ 1268847 w 14900709"/>
              <a:gd name="connsiteY728" fmla="*/ 6520548 h 9961229"/>
              <a:gd name="connsiteX729" fmla="*/ 1286165 w 14900709"/>
              <a:gd name="connsiteY729" fmla="*/ 6512611 h 9961229"/>
              <a:gd name="connsiteX730" fmla="*/ 1761901 w 14900709"/>
              <a:gd name="connsiteY730" fmla="*/ 6470466 h 9961229"/>
              <a:gd name="connsiteX731" fmla="*/ 1775262 w 14900709"/>
              <a:gd name="connsiteY731" fmla="*/ 6477198 h 9961229"/>
              <a:gd name="connsiteX732" fmla="*/ 1729224 w 14900709"/>
              <a:gd name="connsiteY732" fmla="*/ 6481594 h 9961229"/>
              <a:gd name="connsiteX733" fmla="*/ 1761901 w 14900709"/>
              <a:gd name="connsiteY733" fmla="*/ 6470466 h 9961229"/>
              <a:gd name="connsiteX734" fmla="*/ 13292041 w 14900709"/>
              <a:gd name="connsiteY734" fmla="*/ 6391961 h 9961229"/>
              <a:gd name="connsiteX735" fmla="*/ 13313207 w 14900709"/>
              <a:gd name="connsiteY735" fmla="*/ 6411292 h 9961229"/>
              <a:gd name="connsiteX736" fmla="*/ 13296275 w 14900709"/>
              <a:gd name="connsiteY736" fmla="*/ 6428474 h 9961229"/>
              <a:gd name="connsiteX737" fmla="*/ 13275107 w 14900709"/>
              <a:gd name="connsiteY737" fmla="*/ 6409144 h 9961229"/>
              <a:gd name="connsiteX738" fmla="*/ 13292041 w 14900709"/>
              <a:gd name="connsiteY738" fmla="*/ 6391961 h 9961229"/>
              <a:gd name="connsiteX739" fmla="*/ 13441795 w 14900709"/>
              <a:gd name="connsiteY739" fmla="*/ 6349098 h 9961229"/>
              <a:gd name="connsiteX740" fmla="*/ 13433329 w 14900709"/>
              <a:gd name="connsiteY740" fmla="*/ 6387198 h 9961229"/>
              <a:gd name="connsiteX741" fmla="*/ 13441795 w 14900709"/>
              <a:gd name="connsiteY741" fmla="*/ 6349098 h 9961229"/>
              <a:gd name="connsiteX742" fmla="*/ 13532283 w 14900709"/>
              <a:gd name="connsiteY742" fmla="*/ 6333223 h 9961229"/>
              <a:gd name="connsiteX743" fmla="*/ 13459117 w 14900709"/>
              <a:gd name="connsiteY743" fmla="*/ 6419402 h 9961229"/>
              <a:gd name="connsiteX744" fmla="*/ 13441901 w 14900709"/>
              <a:gd name="connsiteY744" fmla="*/ 6395703 h 9961229"/>
              <a:gd name="connsiteX745" fmla="*/ 13478485 w 14900709"/>
              <a:gd name="connsiteY745" fmla="*/ 6387085 h 9961229"/>
              <a:gd name="connsiteX746" fmla="*/ 13506461 w 14900709"/>
              <a:gd name="connsiteY746" fmla="*/ 6363386 h 9961229"/>
              <a:gd name="connsiteX747" fmla="*/ 13532283 w 14900709"/>
              <a:gd name="connsiteY747" fmla="*/ 6333223 h 9961229"/>
              <a:gd name="connsiteX748" fmla="*/ 13315855 w 14900709"/>
              <a:gd name="connsiteY748" fmla="*/ 6326873 h 9961229"/>
              <a:gd name="connsiteX749" fmla="*/ 13328555 w 14900709"/>
              <a:gd name="connsiteY749" fmla="*/ 6348351 h 9961229"/>
              <a:gd name="connsiteX750" fmla="*/ 13313737 w 14900709"/>
              <a:gd name="connsiteY750" fmla="*/ 6361238 h 9961229"/>
              <a:gd name="connsiteX751" fmla="*/ 13298921 w 14900709"/>
              <a:gd name="connsiteY751" fmla="*/ 6339760 h 9961229"/>
              <a:gd name="connsiteX752" fmla="*/ 13315855 w 14900709"/>
              <a:gd name="connsiteY752" fmla="*/ 6326873 h 9961229"/>
              <a:gd name="connsiteX753" fmla="*/ 13372243 w 14900709"/>
              <a:gd name="connsiteY753" fmla="*/ 6321691 h 9961229"/>
              <a:gd name="connsiteX754" fmla="*/ 13377701 w 14900709"/>
              <a:gd name="connsiteY754" fmla="*/ 6327060 h 9961229"/>
              <a:gd name="connsiteX755" fmla="*/ 13384249 w 14900709"/>
              <a:gd name="connsiteY755" fmla="*/ 6354981 h 9961229"/>
              <a:gd name="connsiteX756" fmla="*/ 13384249 w 14900709"/>
              <a:gd name="connsiteY756" fmla="*/ 6380755 h 9961229"/>
              <a:gd name="connsiteX757" fmla="*/ 13362421 w 14900709"/>
              <a:gd name="connsiteY757" fmla="*/ 6363573 h 9961229"/>
              <a:gd name="connsiteX758" fmla="*/ 13362421 w 14900709"/>
              <a:gd name="connsiteY758" fmla="*/ 6331356 h 9961229"/>
              <a:gd name="connsiteX759" fmla="*/ 13372243 w 14900709"/>
              <a:gd name="connsiteY759" fmla="*/ 6321691 h 9961229"/>
              <a:gd name="connsiteX760" fmla="*/ 12149041 w 14900709"/>
              <a:gd name="connsiteY760" fmla="*/ 6320523 h 9961229"/>
              <a:gd name="connsiteX761" fmla="*/ 12155391 w 14900709"/>
              <a:gd name="connsiteY761" fmla="*/ 6329255 h 9961229"/>
              <a:gd name="connsiteX762" fmla="*/ 12144807 w 14900709"/>
              <a:gd name="connsiteY762" fmla="*/ 6337986 h 9961229"/>
              <a:gd name="connsiteX763" fmla="*/ 12138459 w 14900709"/>
              <a:gd name="connsiteY763" fmla="*/ 6329255 h 9961229"/>
              <a:gd name="connsiteX764" fmla="*/ 12149041 w 14900709"/>
              <a:gd name="connsiteY764" fmla="*/ 6320523 h 9961229"/>
              <a:gd name="connsiteX765" fmla="*/ 14133105 w 14900709"/>
              <a:gd name="connsiteY765" fmla="*/ 6286128 h 9961229"/>
              <a:gd name="connsiteX766" fmla="*/ 14152437 w 14900709"/>
              <a:gd name="connsiteY766" fmla="*/ 6298828 h 9961229"/>
              <a:gd name="connsiteX767" fmla="*/ 14139549 w 14900709"/>
              <a:gd name="connsiteY767" fmla="*/ 6313645 h 9961229"/>
              <a:gd name="connsiteX768" fmla="*/ 14118071 w 14900709"/>
              <a:gd name="connsiteY768" fmla="*/ 6303061 h 9961229"/>
              <a:gd name="connsiteX769" fmla="*/ 14133105 w 14900709"/>
              <a:gd name="connsiteY769" fmla="*/ 6286128 h 9961229"/>
              <a:gd name="connsiteX770" fmla="*/ 13771467 w 14900709"/>
              <a:gd name="connsiteY770" fmla="*/ 6284010 h 9961229"/>
              <a:gd name="connsiteX771" fmla="*/ 13786813 w 14900709"/>
              <a:gd name="connsiteY771" fmla="*/ 6331635 h 9961229"/>
              <a:gd name="connsiteX772" fmla="*/ 13771467 w 14900709"/>
              <a:gd name="connsiteY772" fmla="*/ 6284010 h 9961229"/>
              <a:gd name="connsiteX773" fmla="*/ 13306329 w 14900709"/>
              <a:gd name="connsiteY773" fmla="*/ 6271866 h 9961229"/>
              <a:gd name="connsiteX774" fmla="*/ 13321147 w 14900709"/>
              <a:gd name="connsiteY774" fmla="*/ 6291155 h 9961229"/>
              <a:gd name="connsiteX775" fmla="*/ 13304213 w 14900709"/>
              <a:gd name="connsiteY775" fmla="*/ 6312586 h 9961229"/>
              <a:gd name="connsiteX776" fmla="*/ 13285163 w 14900709"/>
              <a:gd name="connsiteY776" fmla="*/ 6295441 h 9961229"/>
              <a:gd name="connsiteX777" fmla="*/ 13306329 w 14900709"/>
              <a:gd name="connsiteY777" fmla="*/ 6271866 h 9961229"/>
              <a:gd name="connsiteX778" fmla="*/ 13651347 w 14900709"/>
              <a:gd name="connsiteY778" fmla="*/ 6260198 h 9961229"/>
              <a:gd name="connsiteX779" fmla="*/ 13674629 w 14900709"/>
              <a:gd name="connsiteY779" fmla="*/ 6268746 h 9961229"/>
              <a:gd name="connsiteX780" fmla="*/ 13674629 w 14900709"/>
              <a:gd name="connsiteY780" fmla="*/ 6296528 h 9961229"/>
              <a:gd name="connsiteX781" fmla="*/ 13674629 w 14900709"/>
              <a:gd name="connsiteY781" fmla="*/ 6313624 h 9961229"/>
              <a:gd name="connsiteX782" fmla="*/ 13651347 w 14900709"/>
              <a:gd name="connsiteY782" fmla="*/ 6313624 h 9961229"/>
              <a:gd name="connsiteX783" fmla="*/ 13649229 w 14900709"/>
              <a:gd name="connsiteY783" fmla="*/ 6298665 h 9961229"/>
              <a:gd name="connsiteX784" fmla="*/ 13651347 w 14900709"/>
              <a:gd name="connsiteY784" fmla="*/ 6260198 h 9961229"/>
              <a:gd name="connsiteX785" fmla="*/ 13771997 w 14900709"/>
              <a:gd name="connsiteY785" fmla="*/ 6252757 h 9961229"/>
              <a:gd name="connsiteX786" fmla="*/ 13771997 w 14900709"/>
              <a:gd name="connsiteY786" fmla="*/ 6284011 h 9961229"/>
              <a:gd name="connsiteX787" fmla="*/ 13751359 w 14900709"/>
              <a:gd name="connsiteY787" fmla="*/ 6259008 h 9961229"/>
              <a:gd name="connsiteX788" fmla="*/ 13771997 w 14900709"/>
              <a:gd name="connsiteY788" fmla="*/ 6252757 h 9961229"/>
              <a:gd name="connsiteX789" fmla="*/ 13996861 w 14900709"/>
              <a:gd name="connsiteY789" fmla="*/ 6245117 h 9961229"/>
              <a:gd name="connsiteX790" fmla="*/ 14005791 w 14900709"/>
              <a:gd name="connsiteY790" fmla="*/ 6249615 h 9961229"/>
              <a:gd name="connsiteX791" fmla="*/ 13994967 w 14900709"/>
              <a:gd name="connsiteY791" fmla="*/ 6260198 h 9961229"/>
              <a:gd name="connsiteX792" fmla="*/ 13986307 w 14900709"/>
              <a:gd name="connsiteY792" fmla="*/ 6251732 h 9961229"/>
              <a:gd name="connsiteX793" fmla="*/ 13996861 w 14900709"/>
              <a:gd name="connsiteY793" fmla="*/ 6245117 h 9961229"/>
              <a:gd name="connsiteX794" fmla="*/ 13627647 w 14900709"/>
              <a:gd name="connsiteY794" fmla="*/ 6244323 h 9961229"/>
              <a:gd name="connsiteX795" fmla="*/ 13651347 w 14900709"/>
              <a:gd name="connsiteY795" fmla="*/ 6260931 h 9961229"/>
              <a:gd name="connsiteX796" fmla="*/ 13627647 w 14900709"/>
              <a:gd name="connsiteY796" fmla="*/ 6244323 h 9961229"/>
              <a:gd name="connsiteX797" fmla="*/ 13171391 w 14900709"/>
              <a:gd name="connsiteY797" fmla="*/ 6222098 h 9961229"/>
              <a:gd name="connsiteX798" fmla="*/ 13179859 w 14900709"/>
              <a:gd name="connsiteY798" fmla="*/ 6235433 h 9961229"/>
              <a:gd name="connsiteX799" fmla="*/ 13169275 w 14900709"/>
              <a:gd name="connsiteY799" fmla="*/ 6242101 h 9961229"/>
              <a:gd name="connsiteX800" fmla="*/ 13165041 w 14900709"/>
              <a:gd name="connsiteY800" fmla="*/ 6228766 h 9961229"/>
              <a:gd name="connsiteX801" fmla="*/ 13171391 w 14900709"/>
              <a:gd name="connsiteY801" fmla="*/ 6222098 h 9961229"/>
              <a:gd name="connsiteX802" fmla="*/ 13725049 w 14900709"/>
              <a:gd name="connsiteY802" fmla="*/ 6214522 h 9961229"/>
              <a:gd name="connsiteX803" fmla="*/ 13751359 w 14900709"/>
              <a:gd name="connsiteY803" fmla="*/ 6218549 h 9961229"/>
              <a:gd name="connsiteX804" fmla="*/ 13729881 w 14900709"/>
              <a:gd name="connsiteY804" fmla="*/ 6244323 h 9961229"/>
              <a:gd name="connsiteX805" fmla="*/ 13714847 w 14900709"/>
              <a:gd name="connsiteY805" fmla="*/ 6237880 h 9961229"/>
              <a:gd name="connsiteX806" fmla="*/ 13725049 w 14900709"/>
              <a:gd name="connsiteY806" fmla="*/ 6214522 h 9961229"/>
              <a:gd name="connsiteX807" fmla="*/ 13253355 w 14900709"/>
              <a:gd name="connsiteY807" fmla="*/ 6181353 h 9961229"/>
              <a:gd name="connsiteX808" fmla="*/ 13275109 w 14900709"/>
              <a:gd name="connsiteY808" fmla="*/ 6206753 h 9961229"/>
              <a:gd name="connsiteX809" fmla="*/ 13238125 w 14900709"/>
              <a:gd name="connsiteY809" fmla="*/ 6234270 h 9961229"/>
              <a:gd name="connsiteX810" fmla="*/ 13220721 w 14900709"/>
              <a:gd name="connsiteY810" fmla="*/ 6213103 h 9961229"/>
              <a:gd name="connsiteX811" fmla="*/ 13253355 w 14900709"/>
              <a:gd name="connsiteY811" fmla="*/ 6181353 h 9961229"/>
              <a:gd name="connsiteX812" fmla="*/ 13572071 w 14900709"/>
              <a:gd name="connsiteY812" fmla="*/ 6178308 h 9961229"/>
              <a:gd name="connsiteX813" fmla="*/ 13594725 w 14900709"/>
              <a:gd name="connsiteY813" fmla="*/ 6181648 h 9961229"/>
              <a:gd name="connsiteX814" fmla="*/ 13554509 w 14900709"/>
              <a:gd name="connsiteY814" fmla="*/ 6220510 h 9961229"/>
              <a:gd name="connsiteX815" fmla="*/ 13572071 w 14900709"/>
              <a:gd name="connsiteY815" fmla="*/ 6178308 h 9961229"/>
              <a:gd name="connsiteX816" fmla="*/ 13545381 w 14900709"/>
              <a:gd name="connsiteY816" fmla="*/ 6168123 h 9961229"/>
              <a:gd name="connsiteX817" fmla="*/ 13551335 w 14900709"/>
              <a:gd name="connsiteY817" fmla="*/ 6174927 h 9961229"/>
              <a:gd name="connsiteX818" fmla="*/ 13545381 w 14900709"/>
              <a:gd name="connsiteY818" fmla="*/ 6181730 h 9961229"/>
              <a:gd name="connsiteX819" fmla="*/ 13535459 w 14900709"/>
              <a:gd name="connsiteY819" fmla="*/ 6179463 h 9961229"/>
              <a:gd name="connsiteX820" fmla="*/ 13545381 w 14900709"/>
              <a:gd name="connsiteY820" fmla="*/ 6168123 h 9961229"/>
              <a:gd name="connsiteX821" fmla="*/ 13646377 w 14900709"/>
              <a:gd name="connsiteY821" fmla="*/ 6149073 h 9961229"/>
              <a:gd name="connsiteX822" fmla="*/ 13661355 w 14900709"/>
              <a:gd name="connsiteY822" fmla="*/ 6161883 h 9961229"/>
              <a:gd name="connsiteX823" fmla="*/ 13633539 w 14900709"/>
              <a:gd name="connsiteY823" fmla="*/ 6208851 h 9961229"/>
              <a:gd name="connsiteX824" fmla="*/ 13618561 w 14900709"/>
              <a:gd name="connsiteY824" fmla="*/ 6183232 h 9961229"/>
              <a:gd name="connsiteX825" fmla="*/ 13646377 w 14900709"/>
              <a:gd name="connsiteY825" fmla="*/ 6149073 h 9961229"/>
              <a:gd name="connsiteX826" fmla="*/ 13712077 w 14900709"/>
              <a:gd name="connsiteY826" fmla="*/ 6045725 h 9961229"/>
              <a:gd name="connsiteX827" fmla="*/ 13739135 w 14900709"/>
              <a:gd name="connsiteY827" fmla="*/ 6061064 h 9961229"/>
              <a:gd name="connsiteX828" fmla="*/ 13786283 w 14900709"/>
              <a:gd name="connsiteY828" fmla="*/ 6076135 h 9961229"/>
              <a:gd name="connsiteX829" fmla="*/ 13724133 w 14900709"/>
              <a:gd name="connsiteY829" fmla="*/ 6117040 h 9961229"/>
              <a:gd name="connsiteX830" fmla="*/ 13739135 w 14900709"/>
              <a:gd name="connsiteY830" fmla="*/ 6155793 h 9961229"/>
              <a:gd name="connsiteX831" fmla="*/ 13760567 w 14900709"/>
              <a:gd name="connsiteY831" fmla="*/ 6151487 h 9961229"/>
              <a:gd name="connsiteX832" fmla="*/ 13762709 w 14900709"/>
              <a:gd name="connsiteY832" fmla="*/ 6173016 h 9961229"/>
              <a:gd name="connsiteX833" fmla="*/ 13745565 w 14900709"/>
              <a:gd name="connsiteY833" fmla="*/ 6194545 h 9961229"/>
              <a:gd name="connsiteX834" fmla="*/ 13734849 w 14900709"/>
              <a:gd name="connsiteY834" fmla="*/ 6173016 h 9961229"/>
              <a:gd name="connsiteX835" fmla="*/ 13698415 w 14900709"/>
              <a:gd name="connsiteY835" fmla="*/ 6173016 h 9961229"/>
              <a:gd name="connsiteX836" fmla="*/ 13683413 w 14900709"/>
              <a:gd name="connsiteY836" fmla="*/ 6196698 h 9961229"/>
              <a:gd name="connsiteX837" fmla="*/ 13683413 w 14900709"/>
              <a:gd name="connsiteY837" fmla="*/ 6149334 h 9961229"/>
              <a:gd name="connsiteX838" fmla="*/ 13683413 w 14900709"/>
              <a:gd name="connsiteY838" fmla="*/ 6125652 h 9961229"/>
              <a:gd name="connsiteX839" fmla="*/ 13689843 w 14900709"/>
              <a:gd name="connsiteY839" fmla="*/ 6061064 h 9961229"/>
              <a:gd name="connsiteX840" fmla="*/ 13712077 w 14900709"/>
              <a:gd name="connsiteY840" fmla="*/ 6045725 h 9961229"/>
              <a:gd name="connsiteX841" fmla="*/ 13639991 w 14900709"/>
              <a:gd name="connsiteY841" fmla="*/ 6040024 h 9961229"/>
              <a:gd name="connsiteX842" fmla="*/ 13652447 w 14900709"/>
              <a:gd name="connsiteY842" fmla="*/ 6048328 h 9961229"/>
              <a:gd name="connsiteX843" fmla="*/ 13642067 w 14900709"/>
              <a:gd name="connsiteY843" fmla="*/ 6064936 h 9961229"/>
              <a:gd name="connsiteX844" fmla="*/ 13627535 w 14900709"/>
              <a:gd name="connsiteY844" fmla="*/ 6058708 h 9961229"/>
              <a:gd name="connsiteX845" fmla="*/ 13639991 w 14900709"/>
              <a:gd name="connsiteY845" fmla="*/ 6040024 h 9961229"/>
              <a:gd name="connsiteX846" fmla="*/ 13706115 w 14900709"/>
              <a:gd name="connsiteY846" fmla="*/ 6013441 h 9961229"/>
              <a:gd name="connsiteX847" fmla="*/ 13732309 w 14900709"/>
              <a:gd name="connsiteY847" fmla="*/ 6026835 h 9961229"/>
              <a:gd name="connsiteX848" fmla="*/ 13696325 w 14900709"/>
              <a:gd name="connsiteY848" fmla="*/ 6026835 h 9961229"/>
              <a:gd name="connsiteX849" fmla="*/ 13696325 w 14900709"/>
              <a:gd name="connsiteY849" fmla="*/ 6016252 h 9961229"/>
              <a:gd name="connsiteX850" fmla="*/ 13706115 w 14900709"/>
              <a:gd name="connsiteY850" fmla="*/ 6013441 h 9961229"/>
              <a:gd name="connsiteX851" fmla="*/ 12983821 w 14900709"/>
              <a:gd name="connsiteY851" fmla="*/ 5972861 h 9961229"/>
              <a:gd name="connsiteX852" fmla="*/ 12992385 w 14900709"/>
              <a:gd name="connsiteY852" fmla="*/ 5996560 h 9961229"/>
              <a:gd name="connsiteX853" fmla="*/ 12934571 w 14900709"/>
              <a:gd name="connsiteY853" fmla="*/ 6054731 h 9961229"/>
              <a:gd name="connsiteX854" fmla="*/ 12915299 w 14900709"/>
              <a:gd name="connsiteY854" fmla="*/ 6039650 h 9961229"/>
              <a:gd name="connsiteX855" fmla="*/ 12983821 w 14900709"/>
              <a:gd name="connsiteY855" fmla="*/ 5972861 h 9961229"/>
              <a:gd name="connsiteX856" fmla="*/ 12909611 w 14900709"/>
              <a:gd name="connsiteY856" fmla="*/ 5790859 h 9961229"/>
              <a:gd name="connsiteX857" fmla="*/ 12935383 w 14900709"/>
              <a:gd name="connsiteY857" fmla="*/ 5812337 h 9961229"/>
              <a:gd name="connsiteX858" fmla="*/ 12922497 w 14900709"/>
              <a:gd name="connsiteY858" fmla="*/ 5825224 h 9961229"/>
              <a:gd name="connsiteX859" fmla="*/ 12898871 w 14900709"/>
              <a:gd name="connsiteY859" fmla="*/ 5808042 h 9961229"/>
              <a:gd name="connsiteX860" fmla="*/ 12909611 w 14900709"/>
              <a:gd name="connsiteY860" fmla="*/ 5790859 h 9961229"/>
              <a:gd name="connsiteX861" fmla="*/ 12922257 w 14900709"/>
              <a:gd name="connsiteY861" fmla="*/ 5756961 h 9961229"/>
              <a:gd name="connsiteX862" fmla="*/ 12967135 w 14900709"/>
              <a:gd name="connsiteY862" fmla="*/ 5772043 h 9961229"/>
              <a:gd name="connsiteX863" fmla="*/ 12937215 w 14900709"/>
              <a:gd name="connsiteY863" fmla="*/ 5774197 h 9961229"/>
              <a:gd name="connsiteX864" fmla="*/ 12911571 w 14900709"/>
              <a:gd name="connsiteY864" fmla="*/ 5767734 h 9961229"/>
              <a:gd name="connsiteX865" fmla="*/ 12922257 w 14900709"/>
              <a:gd name="connsiteY865" fmla="*/ 5756961 h 9961229"/>
              <a:gd name="connsiteX866" fmla="*/ 12949141 w 14900709"/>
              <a:gd name="connsiteY866" fmla="*/ 5717273 h 9961229"/>
              <a:gd name="connsiteX867" fmla="*/ 12957607 w 14900709"/>
              <a:gd name="connsiteY867" fmla="*/ 5727857 h 9961229"/>
              <a:gd name="connsiteX868" fmla="*/ 12949141 w 14900709"/>
              <a:gd name="connsiteY868" fmla="*/ 5734207 h 9961229"/>
              <a:gd name="connsiteX869" fmla="*/ 12940675 w 14900709"/>
              <a:gd name="connsiteY869" fmla="*/ 5725740 h 9961229"/>
              <a:gd name="connsiteX870" fmla="*/ 12949141 w 14900709"/>
              <a:gd name="connsiteY870" fmla="*/ 5717273 h 9961229"/>
              <a:gd name="connsiteX871" fmla="*/ 12999543 w 14900709"/>
              <a:gd name="connsiteY871" fmla="*/ 5687707 h 9961229"/>
              <a:gd name="connsiteX872" fmla="*/ 13014665 w 14900709"/>
              <a:gd name="connsiteY872" fmla="*/ 5734736 h 9961229"/>
              <a:gd name="connsiteX873" fmla="*/ 12957607 w 14900709"/>
              <a:gd name="connsiteY873" fmla="*/ 5690286 h 9961229"/>
              <a:gd name="connsiteX874" fmla="*/ 12999543 w 14900709"/>
              <a:gd name="connsiteY874" fmla="*/ 5687707 h 9961229"/>
              <a:gd name="connsiteX875" fmla="*/ 12927727 w 14900709"/>
              <a:gd name="connsiteY875" fmla="*/ 5677586 h 9961229"/>
              <a:gd name="connsiteX876" fmla="*/ 12942761 w 14900709"/>
              <a:gd name="connsiteY876" fmla="*/ 5686246 h 9961229"/>
              <a:gd name="connsiteX877" fmla="*/ 12927727 w 14900709"/>
              <a:gd name="connsiteY877" fmla="*/ 5701399 h 9961229"/>
              <a:gd name="connsiteX878" fmla="*/ 12908395 w 14900709"/>
              <a:gd name="connsiteY878" fmla="*/ 5690575 h 9961229"/>
              <a:gd name="connsiteX879" fmla="*/ 12927727 w 14900709"/>
              <a:gd name="connsiteY879" fmla="*/ 5677586 h 9961229"/>
              <a:gd name="connsiteX880" fmla="*/ 12905003 w 14900709"/>
              <a:gd name="connsiteY880" fmla="*/ 5591945 h 9961229"/>
              <a:gd name="connsiteX881" fmla="*/ 12905003 w 14900709"/>
              <a:gd name="connsiteY881" fmla="*/ 5617679 h 9961229"/>
              <a:gd name="connsiteX882" fmla="*/ 12896391 w 14900709"/>
              <a:gd name="connsiteY882" fmla="*/ 5658425 h 9961229"/>
              <a:gd name="connsiteX883" fmla="*/ 12885627 w 14900709"/>
              <a:gd name="connsiteY883" fmla="*/ 5697027 h 9961229"/>
              <a:gd name="connsiteX884" fmla="*/ 12833957 w 14900709"/>
              <a:gd name="connsiteY884" fmla="*/ 5677726 h 9961229"/>
              <a:gd name="connsiteX885" fmla="*/ 12825345 w 14900709"/>
              <a:gd name="connsiteY885" fmla="*/ 5669148 h 9961229"/>
              <a:gd name="connsiteX886" fmla="*/ 12760759 w 14900709"/>
              <a:gd name="connsiteY886" fmla="*/ 5684159 h 9961229"/>
              <a:gd name="connsiteX887" fmla="*/ 12793051 w 14900709"/>
              <a:gd name="connsiteY887" fmla="*/ 5654136 h 9961229"/>
              <a:gd name="connsiteX888" fmla="*/ 12801663 w 14900709"/>
              <a:gd name="connsiteY888" fmla="*/ 5628402 h 9961229"/>
              <a:gd name="connsiteX889" fmla="*/ 12874863 w 14900709"/>
              <a:gd name="connsiteY889" fmla="*/ 5613390 h 9961229"/>
              <a:gd name="connsiteX890" fmla="*/ 12881321 w 14900709"/>
              <a:gd name="connsiteY890" fmla="*/ 5615535 h 9961229"/>
              <a:gd name="connsiteX891" fmla="*/ 12881321 w 14900709"/>
              <a:gd name="connsiteY891" fmla="*/ 5613390 h 9961229"/>
              <a:gd name="connsiteX892" fmla="*/ 12874863 w 14900709"/>
              <a:gd name="connsiteY892" fmla="*/ 5613390 h 9961229"/>
              <a:gd name="connsiteX893" fmla="*/ 12881321 w 14900709"/>
              <a:gd name="connsiteY893" fmla="*/ 5604812 h 9961229"/>
              <a:gd name="connsiteX894" fmla="*/ 12905003 w 14900709"/>
              <a:gd name="connsiteY894" fmla="*/ 5591945 h 9961229"/>
              <a:gd name="connsiteX895" fmla="*/ 13020791 w 14900709"/>
              <a:gd name="connsiteY895" fmla="*/ 5575986 h 9961229"/>
              <a:gd name="connsiteX896" fmla="*/ 13029047 w 14900709"/>
              <a:gd name="connsiteY896" fmla="*/ 5580220 h 9961229"/>
              <a:gd name="connsiteX897" fmla="*/ 13022855 w 14900709"/>
              <a:gd name="connsiteY897" fmla="*/ 5586570 h 9961229"/>
              <a:gd name="connsiteX898" fmla="*/ 13008407 w 14900709"/>
              <a:gd name="connsiteY898" fmla="*/ 5582336 h 9961229"/>
              <a:gd name="connsiteX899" fmla="*/ 13020791 w 14900709"/>
              <a:gd name="connsiteY899" fmla="*/ 5575986 h 9961229"/>
              <a:gd name="connsiteX900" fmla="*/ 12753615 w 14900709"/>
              <a:gd name="connsiteY900" fmla="*/ 5558523 h 9961229"/>
              <a:gd name="connsiteX901" fmla="*/ 12762347 w 14900709"/>
              <a:gd name="connsiteY901" fmla="*/ 5569107 h 9961229"/>
              <a:gd name="connsiteX902" fmla="*/ 12751431 w 14900709"/>
              <a:gd name="connsiteY902" fmla="*/ 5575457 h 9961229"/>
              <a:gd name="connsiteX903" fmla="*/ 12747065 w 14900709"/>
              <a:gd name="connsiteY903" fmla="*/ 5564873 h 9961229"/>
              <a:gd name="connsiteX904" fmla="*/ 12753615 w 14900709"/>
              <a:gd name="connsiteY904" fmla="*/ 5558523 h 9961229"/>
              <a:gd name="connsiteX905" fmla="*/ 13016345 w 14900709"/>
              <a:gd name="connsiteY905" fmla="*/ 5526773 h 9961229"/>
              <a:gd name="connsiteX906" fmla="*/ 13027459 w 14900709"/>
              <a:gd name="connsiteY906" fmla="*/ 5535505 h 9961229"/>
              <a:gd name="connsiteX907" fmla="*/ 13011901 w 14900709"/>
              <a:gd name="connsiteY907" fmla="*/ 5544236 h 9961229"/>
              <a:gd name="connsiteX908" fmla="*/ 13005233 w 14900709"/>
              <a:gd name="connsiteY908" fmla="*/ 5535505 h 9961229"/>
              <a:gd name="connsiteX909" fmla="*/ 13016345 w 14900709"/>
              <a:gd name="connsiteY909" fmla="*/ 5526773 h 9961229"/>
              <a:gd name="connsiteX910" fmla="*/ 12809691 w 14900709"/>
              <a:gd name="connsiteY910" fmla="*/ 5359116 h 9961229"/>
              <a:gd name="connsiteX911" fmla="*/ 12826873 w 14900709"/>
              <a:gd name="connsiteY911" fmla="*/ 5378960 h 9961229"/>
              <a:gd name="connsiteX912" fmla="*/ 12811839 w 14900709"/>
              <a:gd name="connsiteY912" fmla="*/ 5394394 h 9961229"/>
              <a:gd name="connsiteX913" fmla="*/ 12792507 w 14900709"/>
              <a:gd name="connsiteY913" fmla="*/ 5376755 h 9961229"/>
              <a:gd name="connsiteX914" fmla="*/ 12809691 w 14900709"/>
              <a:gd name="connsiteY914" fmla="*/ 5359116 h 9961229"/>
              <a:gd name="connsiteX915" fmla="*/ 12722261 w 14900709"/>
              <a:gd name="connsiteY915" fmla="*/ 5312461 h 9961229"/>
              <a:gd name="connsiteX916" fmla="*/ 12733177 w 14900709"/>
              <a:gd name="connsiteY916" fmla="*/ 5318585 h 9961229"/>
              <a:gd name="connsiteX917" fmla="*/ 12724445 w 14900709"/>
              <a:gd name="connsiteY917" fmla="*/ 5326749 h 9961229"/>
              <a:gd name="connsiteX918" fmla="*/ 12717895 w 14900709"/>
              <a:gd name="connsiteY918" fmla="*/ 5320626 h 9961229"/>
              <a:gd name="connsiteX919" fmla="*/ 12722261 w 14900709"/>
              <a:gd name="connsiteY919" fmla="*/ 5312461 h 9961229"/>
              <a:gd name="connsiteX920" fmla="*/ 720367 w 14900709"/>
              <a:gd name="connsiteY920" fmla="*/ 5294998 h 9961229"/>
              <a:gd name="connsiteX921" fmla="*/ 729100 w 14900709"/>
              <a:gd name="connsiteY921" fmla="*/ 5299443 h 9961229"/>
              <a:gd name="connsiteX922" fmla="*/ 720367 w 14900709"/>
              <a:gd name="connsiteY922" fmla="*/ 5306111 h 9961229"/>
              <a:gd name="connsiteX923" fmla="*/ 711636 w 14900709"/>
              <a:gd name="connsiteY923" fmla="*/ 5299443 h 9961229"/>
              <a:gd name="connsiteX924" fmla="*/ 720367 w 14900709"/>
              <a:gd name="connsiteY924" fmla="*/ 5294998 h 9961229"/>
              <a:gd name="connsiteX925" fmla="*/ 13808365 w 14900709"/>
              <a:gd name="connsiteY925" fmla="*/ 5109856 h 9961229"/>
              <a:gd name="connsiteX926" fmla="*/ 13814859 w 14900709"/>
              <a:gd name="connsiteY926" fmla="*/ 5118588 h 9961229"/>
              <a:gd name="connsiteX927" fmla="*/ 13797541 w 14900709"/>
              <a:gd name="connsiteY927" fmla="*/ 5125137 h 9961229"/>
              <a:gd name="connsiteX928" fmla="*/ 13793211 w 14900709"/>
              <a:gd name="connsiteY928" fmla="*/ 5116405 h 9961229"/>
              <a:gd name="connsiteX929" fmla="*/ 13808365 w 14900709"/>
              <a:gd name="connsiteY929" fmla="*/ 5109856 h 9961229"/>
              <a:gd name="connsiteX930" fmla="*/ 13926513 w 14900709"/>
              <a:gd name="connsiteY930" fmla="*/ 5077510 h 9961229"/>
              <a:gd name="connsiteX931" fmla="*/ 13941329 w 14900709"/>
              <a:gd name="connsiteY931" fmla="*/ 5093069 h 9961229"/>
              <a:gd name="connsiteX932" fmla="*/ 13922279 w 14900709"/>
              <a:gd name="connsiteY932" fmla="*/ 5121960 h 9961229"/>
              <a:gd name="connsiteX933" fmla="*/ 13913813 w 14900709"/>
              <a:gd name="connsiteY933" fmla="*/ 5104180 h 9961229"/>
              <a:gd name="connsiteX934" fmla="*/ 13926513 w 14900709"/>
              <a:gd name="connsiteY934" fmla="*/ 5077510 h 9961229"/>
              <a:gd name="connsiteX935" fmla="*/ 13768821 w 14900709"/>
              <a:gd name="connsiteY935" fmla="*/ 5045761 h 9961229"/>
              <a:gd name="connsiteX936" fmla="*/ 13779405 w 14900709"/>
              <a:gd name="connsiteY936" fmla="*/ 5054833 h 9961229"/>
              <a:gd name="connsiteX937" fmla="*/ 13770937 w 14900709"/>
              <a:gd name="connsiteY937" fmla="*/ 5061635 h 9961229"/>
              <a:gd name="connsiteX938" fmla="*/ 13758237 w 14900709"/>
              <a:gd name="connsiteY938" fmla="*/ 5054833 h 9961229"/>
              <a:gd name="connsiteX939" fmla="*/ 13768821 w 14900709"/>
              <a:gd name="connsiteY939" fmla="*/ 5045761 h 9961229"/>
              <a:gd name="connsiteX940" fmla="*/ 13749893 w 14900709"/>
              <a:gd name="connsiteY940" fmla="*/ 5014011 h 9961229"/>
              <a:gd name="connsiteX941" fmla="*/ 13760883 w 14900709"/>
              <a:gd name="connsiteY941" fmla="*/ 5022265 h 9961229"/>
              <a:gd name="connsiteX942" fmla="*/ 13743299 w 14900709"/>
              <a:gd name="connsiteY942" fmla="*/ 5034648 h 9961229"/>
              <a:gd name="connsiteX943" fmla="*/ 13732309 w 14900709"/>
              <a:gd name="connsiteY943" fmla="*/ 5026393 h 9961229"/>
              <a:gd name="connsiteX944" fmla="*/ 13749893 w 14900709"/>
              <a:gd name="connsiteY944" fmla="*/ 5014011 h 9961229"/>
              <a:gd name="connsiteX945" fmla="*/ 887054 w 14900709"/>
              <a:gd name="connsiteY945" fmla="*/ 4989486 h 9961229"/>
              <a:gd name="connsiteX946" fmla="*/ 911661 w 14900709"/>
              <a:gd name="connsiteY946" fmla="*/ 4990293 h 9961229"/>
              <a:gd name="connsiteX947" fmla="*/ 879911 w 14900709"/>
              <a:gd name="connsiteY947" fmla="*/ 5013919 h 9961229"/>
              <a:gd name="connsiteX948" fmla="*/ 873559 w 14900709"/>
              <a:gd name="connsiteY948" fmla="*/ 5003179 h 9961229"/>
              <a:gd name="connsiteX949" fmla="*/ 887054 w 14900709"/>
              <a:gd name="connsiteY949" fmla="*/ 4989486 h 9961229"/>
              <a:gd name="connsiteX950" fmla="*/ 13821599 w 14900709"/>
              <a:gd name="connsiteY950" fmla="*/ 4908244 h 9961229"/>
              <a:gd name="connsiteX951" fmla="*/ 13865659 w 14900709"/>
              <a:gd name="connsiteY951" fmla="*/ 4940986 h 9961229"/>
              <a:gd name="connsiteX952" fmla="*/ 13796515 w 14900709"/>
              <a:gd name="connsiteY952" fmla="*/ 4936752 h 9961229"/>
              <a:gd name="connsiteX953" fmla="*/ 13790031 w 14900709"/>
              <a:gd name="connsiteY953" fmla="*/ 4928285 h 9961229"/>
              <a:gd name="connsiteX954" fmla="*/ 13800835 w 14900709"/>
              <a:gd name="connsiteY954" fmla="*/ 4913470 h 9961229"/>
              <a:gd name="connsiteX955" fmla="*/ 13821599 w 14900709"/>
              <a:gd name="connsiteY955" fmla="*/ 4908244 h 9961229"/>
              <a:gd name="connsiteX956" fmla="*/ 716399 w 14900709"/>
              <a:gd name="connsiteY956" fmla="*/ 4837534 h 9961229"/>
              <a:gd name="connsiteX957" fmla="*/ 679883 w 14900709"/>
              <a:gd name="connsiteY957" fmla="*/ 4860024 h 9961229"/>
              <a:gd name="connsiteX958" fmla="*/ 716399 w 14900709"/>
              <a:gd name="connsiteY958" fmla="*/ 4837534 h 9961229"/>
              <a:gd name="connsiteX959" fmla="*/ 775136 w 14900709"/>
              <a:gd name="connsiteY959" fmla="*/ 4820931 h 9961229"/>
              <a:gd name="connsiteX960" fmla="*/ 757357 w 14900709"/>
              <a:gd name="connsiteY960" fmla="*/ 4834029 h 9961229"/>
              <a:gd name="connsiteX961" fmla="*/ 755133 w 14900709"/>
              <a:gd name="connsiteY961" fmla="*/ 4827480 h 9961229"/>
              <a:gd name="connsiteX962" fmla="*/ 775136 w 14900709"/>
              <a:gd name="connsiteY962" fmla="*/ 4820931 h 9961229"/>
              <a:gd name="connsiteX963" fmla="*/ 308194 w 14900709"/>
              <a:gd name="connsiteY963" fmla="*/ 4769537 h 9961229"/>
              <a:gd name="connsiteX964" fmla="*/ 333304 w 14900709"/>
              <a:gd name="connsiteY964" fmla="*/ 4797054 h 9961229"/>
              <a:gd name="connsiteX965" fmla="*/ 316563 w 14900709"/>
              <a:gd name="connsiteY965" fmla="*/ 4818220 h 9961229"/>
              <a:gd name="connsiteX966" fmla="*/ 301916 w 14900709"/>
              <a:gd name="connsiteY966" fmla="*/ 4805520 h 9961229"/>
              <a:gd name="connsiteX967" fmla="*/ 308194 w 14900709"/>
              <a:gd name="connsiteY967" fmla="*/ 4769537 h 9961229"/>
              <a:gd name="connsiteX968" fmla="*/ 13913251 w 14900709"/>
              <a:gd name="connsiteY968" fmla="*/ 4731814 h 9961229"/>
              <a:gd name="connsiteX969" fmla="*/ 13938807 w 14900709"/>
              <a:gd name="connsiteY969" fmla="*/ 4747106 h 9961229"/>
              <a:gd name="connsiteX970" fmla="*/ 13928047 w 14900709"/>
              <a:gd name="connsiteY970" fmla="*/ 4783588 h 9961229"/>
              <a:gd name="connsiteX971" fmla="*/ 13994761 w 14900709"/>
              <a:gd name="connsiteY971" fmla="*/ 4796466 h 9961229"/>
              <a:gd name="connsiteX972" fmla="*/ 14003369 w 14900709"/>
              <a:gd name="connsiteY972" fmla="*/ 4805049 h 9961229"/>
              <a:gd name="connsiteX973" fmla="*/ 13973239 w 14900709"/>
              <a:gd name="connsiteY973" fmla="*/ 4809341 h 9961229"/>
              <a:gd name="connsiteX974" fmla="*/ 14003369 w 14900709"/>
              <a:gd name="connsiteY974" fmla="*/ 4805049 h 9961229"/>
              <a:gd name="connsiteX975" fmla="*/ 14042107 w 14900709"/>
              <a:gd name="connsiteY975" fmla="*/ 4811487 h 9961229"/>
              <a:gd name="connsiteX976" fmla="*/ 14147557 w 14900709"/>
              <a:gd name="connsiteY976" fmla="*/ 4884453 h 9961229"/>
              <a:gd name="connsiteX977" fmla="*/ 14171231 w 14900709"/>
              <a:gd name="connsiteY977" fmla="*/ 4925229 h 9961229"/>
              <a:gd name="connsiteX978" fmla="*/ 14192751 w 14900709"/>
              <a:gd name="connsiteY978" fmla="*/ 4946689 h 9961229"/>
              <a:gd name="connsiteX979" fmla="*/ 14218575 w 14900709"/>
              <a:gd name="connsiteY979" fmla="*/ 4985320 h 9961229"/>
              <a:gd name="connsiteX980" fmla="*/ 14246553 w 14900709"/>
              <a:gd name="connsiteY980" fmla="*/ 5047555 h 9961229"/>
              <a:gd name="connsiteX981" fmla="*/ 14248705 w 14900709"/>
              <a:gd name="connsiteY981" fmla="*/ 5060431 h 9961229"/>
              <a:gd name="connsiteX982" fmla="*/ 14237945 w 14900709"/>
              <a:gd name="connsiteY982" fmla="*/ 5056139 h 9961229"/>
              <a:gd name="connsiteX983" fmla="*/ 14205663 w 14900709"/>
              <a:gd name="connsiteY983" fmla="*/ 5060431 h 9961229"/>
              <a:gd name="connsiteX984" fmla="*/ 14179839 w 14900709"/>
              <a:gd name="connsiteY984" fmla="*/ 5047555 h 9961229"/>
              <a:gd name="connsiteX985" fmla="*/ 14126037 w 14900709"/>
              <a:gd name="connsiteY985" fmla="*/ 4985320 h 9961229"/>
              <a:gd name="connsiteX986" fmla="*/ 14091603 w 14900709"/>
              <a:gd name="connsiteY986" fmla="*/ 4940251 h 9961229"/>
              <a:gd name="connsiteX987" fmla="*/ 14061475 w 14900709"/>
              <a:gd name="connsiteY987" fmla="*/ 4970296 h 9961229"/>
              <a:gd name="connsiteX988" fmla="*/ 14007673 w 14900709"/>
              <a:gd name="connsiteY988" fmla="*/ 5028240 h 9961229"/>
              <a:gd name="connsiteX989" fmla="*/ 13977543 w 14900709"/>
              <a:gd name="connsiteY989" fmla="*/ 5032532 h 9961229"/>
              <a:gd name="connsiteX990" fmla="*/ 13912981 w 14900709"/>
              <a:gd name="connsiteY990" fmla="*/ 4987465 h 9961229"/>
              <a:gd name="connsiteX991" fmla="*/ 13915133 w 14900709"/>
              <a:gd name="connsiteY991" fmla="*/ 4914499 h 9961229"/>
              <a:gd name="connsiteX992" fmla="*/ 13923743 w 14900709"/>
              <a:gd name="connsiteY992" fmla="*/ 4899476 h 9961229"/>
              <a:gd name="connsiteX993" fmla="*/ 13874245 w 14900709"/>
              <a:gd name="connsiteY993" fmla="*/ 4862993 h 9961229"/>
              <a:gd name="connsiteX994" fmla="*/ 13923743 w 14900709"/>
              <a:gd name="connsiteY994" fmla="*/ 4867285 h 9961229"/>
              <a:gd name="connsiteX995" fmla="*/ 13841963 w 14900709"/>
              <a:gd name="connsiteY995" fmla="*/ 4820072 h 9961229"/>
              <a:gd name="connsiteX996" fmla="*/ 13826899 w 14900709"/>
              <a:gd name="connsiteY996" fmla="*/ 4820072 h 9961229"/>
              <a:gd name="connsiteX997" fmla="*/ 13803227 w 14900709"/>
              <a:gd name="connsiteY997" fmla="*/ 4820072 h 9961229"/>
              <a:gd name="connsiteX998" fmla="*/ 13794619 w 14900709"/>
              <a:gd name="connsiteY998" fmla="*/ 4847971 h 9961229"/>
              <a:gd name="connsiteX999" fmla="*/ 13786009 w 14900709"/>
              <a:gd name="connsiteY999" fmla="*/ 4869432 h 9961229"/>
              <a:gd name="connsiteX1000" fmla="*/ 13770945 w 14900709"/>
              <a:gd name="connsiteY1000" fmla="*/ 4856554 h 9961229"/>
              <a:gd name="connsiteX1001" fmla="*/ 13721447 w 14900709"/>
              <a:gd name="connsiteY1001" fmla="*/ 4820072 h 9961229"/>
              <a:gd name="connsiteX1002" fmla="*/ 13738665 w 14900709"/>
              <a:gd name="connsiteY1002" fmla="*/ 4796466 h 9961229"/>
              <a:gd name="connsiteX1003" fmla="*/ 13697775 w 14900709"/>
              <a:gd name="connsiteY1003" fmla="*/ 4787880 h 9961229"/>
              <a:gd name="connsiteX1004" fmla="*/ 13641821 w 14900709"/>
              <a:gd name="connsiteY1004" fmla="*/ 4779296 h 9961229"/>
              <a:gd name="connsiteX1005" fmla="*/ 13745121 w 14900709"/>
              <a:gd name="connsiteY1005" fmla="*/ 4764274 h 9961229"/>
              <a:gd name="connsiteX1006" fmla="*/ 13779553 w 14900709"/>
              <a:gd name="connsiteY1006" fmla="*/ 4772858 h 9961229"/>
              <a:gd name="connsiteX1007" fmla="*/ 13835507 w 14900709"/>
              <a:gd name="connsiteY1007" fmla="*/ 4779296 h 9961229"/>
              <a:gd name="connsiteX1008" fmla="*/ 13850571 w 14900709"/>
              <a:gd name="connsiteY1008" fmla="*/ 4781442 h 9961229"/>
              <a:gd name="connsiteX1009" fmla="*/ 13882853 w 14900709"/>
              <a:gd name="connsiteY1009" fmla="*/ 4740667 h 9961229"/>
              <a:gd name="connsiteX1010" fmla="*/ 13913251 w 14900709"/>
              <a:gd name="connsiteY1010" fmla="*/ 4731814 h 9961229"/>
              <a:gd name="connsiteX1011" fmla="*/ 13660077 w 14900709"/>
              <a:gd name="connsiteY1011" fmla="*/ 4709210 h 9961229"/>
              <a:gd name="connsiteX1012" fmla="*/ 13673005 w 14900709"/>
              <a:gd name="connsiteY1012" fmla="*/ 4722199 h 9961229"/>
              <a:gd name="connsiteX1013" fmla="*/ 13662231 w 14900709"/>
              <a:gd name="connsiteY1013" fmla="*/ 4733023 h 9961229"/>
              <a:gd name="connsiteX1014" fmla="*/ 13647151 w 14900709"/>
              <a:gd name="connsiteY1014" fmla="*/ 4720034 h 9961229"/>
              <a:gd name="connsiteX1015" fmla="*/ 13660077 w 14900709"/>
              <a:gd name="connsiteY1015" fmla="*/ 4709210 h 9961229"/>
              <a:gd name="connsiteX1016" fmla="*/ 292878 w 14900709"/>
              <a:gd name="connsiteY1016" fmla="*/ 4550461 h 9961229"/>
              <a:gd name="connsiteX1017" fmla="*/ 310041 w 14900709"/>
              <a:gd name="connsiteY1017" fmla="*/ 4597860 h 9961229"/>
              <a:gd name="connsiteX1018" fmla="*/ 325057 w 14900709"/>
              <a:gd name="connsiteY1018" fmla="*/ 4606478 h 9961229"/>
              <a:gd name="connsiteX1019" fmla="*/ 337928 w 14900709"/>
              <a:gd name="connsiteY1019" fmla="*/ 4625869 h 9961229"/>
              <a:gd name="connsiteX1020" fmla="*/ 301460 w 14900709"/>
              <a:gd name="connsiteY1020" fmla="*/ 4630178 h 9961229"/>
              <a:gd name="connsiteX1021" fmla="*/ 322911 w 14900709"/>
              <a:gd name="connsiteY1021" fmla="*/ 4625869 h 9961229"/>
              <a:gd name="connsiteX1022" fmla="*/ 301460 w 14900709"/>
              <a:gd name="connsiteY1022" fmla="*/ 4630178 h 9961229"/>
              <a:gd name="connsiteX1023" fmla="*/ 271425 w 14900709"/>
              <a:gd name="connsiteY1023" fmla="*/ 4582779 h 9961229"/>
              <a:gd name="connsiteX1024" fmla="*/ 292878 w 14900709"/>
              <a:gd name="connsiteY1024" fmla="*/ 4550461 h 9961229"/>
              <a:gd name="connsiteX1025" fmla="*/ 13890001 w 14900709"/>
              <a:gd name="connsiteY1025" fmla="*/ 4461363 h 9961229"/>
              <a:gd name="connsiteX1026" fmla="*/ 13895821 w 14900709"/>
              <a:gd name="connsiteY1026" fmla="*/ 4468863 h 9961229"/>
              <a:gd name="connsiteX1027" fmla="*/ 13883121 w 14900709"/>
              <a:gd name="connsiteY1027" fmla="*/ 4482198 h 9961229"/>
              <a:gd name="connsiteX1028" fmla="*/ 13870421 w 14900709"/>
              <a:gd name="connsiteY1028" fmla="*/ 4471087 h 9961229"/>
              <a:gd name="connsiteX1029" fmla="*/ 13881005 w 14900709"/>
              <a:gd name="connsiteY1029" fmla="*/ 4462196 h 9961229"/>
              <a:gd name="connsiteX1030" fmla="*/ 13890001 w 14900709"/>
              <a:gd name="connsiteY1030" fmla="*/ 4461363 h 9961229"/>
              <a:gd name="connsiteX1031" fmla="*/ 1544543 w 14900709"/>
              <a:gd name="connsiteY1031" fmla="*/ 4439336 h 9961229"/>
              <a:gd name="connsiteX1032" fmla="*/ 1557245 w 14900709"/>
              <a:gd name="connsiteY1032" fmla="*/ 4445289 h 9961229"/>
              <a:gd name="connsiteX1033" fmla="*/ 1546660 w 14900709"/>
              <a:gd name="connsiteY1033" fmla="*/ 4455212 h 9961229"/>
              <a:gd name="connsiteX1034" fmla="*/ 1533960 w 14900709"/>
              <a:gd name="connsiteY1034" fmla="*/ 4445289 h 9961229"/>
              <a:gd name="connsiteX1035" fmla="*/ 1544543 w 14900709"/>
              <a:gd name="connsiteY1035" fmla="*/ 4439336 h 9961229"/>
              <a:gd name="connsiteX1036" fmla="*/ 13563005 w 14900709"/>
              <a:gd name="connsiteY1036" fmla="*/ 4420881 h 9961229"/>
              <a:gd name="connsiteX1037" fmla="*/ 13585709 w 14900709"/>
              <a:gd name="connsiteY1037" fmla="*/ 4427884 h 9961229"/>
              <a:gd name="connsiteX1038" fmla="*/ 13585709 w 14900709"/>
              <a:gd name="connsiteY1038" fmla="*/ 4438655 h 9961229"/>
              <a:gd name="connsiteX1039" fmla="*/ 13532283 w 14900709"/>
              <a:gd name="connsiteY1039" fmla="*/ 4430038 h 9961229"/>
              <a:gd name="connsiteX1040" fmla="*/ 13563005 w 14900709"/>
              <a:gd name="connsiteY1040" fmla="*/ 4420881 h 9961229"/>
              <a:gd name="connsiteX1041" fmla="*/ 335398 w 14900709"/>
              <a:gd name="connsiteY1041" fmla="*/ 4320273 h 9961229"/>
              <a:gd name="connsiteX1042" fmla="*/ 348099 w 14900709"/>
              <a:gd name="connsiteY1042" fmla="*/ 4326623 h 9961229"/>
              <a:gd name="connsiteX1043" fmla="*/ 339631 w 14900709"/>
              <a:gd name="connsiteY1043" fmla="*/ 4337207 h 9961229"/>
              <a:gd name="connsiteX1044" fmla="*/ 329049 w 14900709"/>
              <a:gd name="connsiteY1044" fmla="*/ 4330857 h 9961229"/>
              <a:gd name="connsiteX1045" fmla="*/ 335398 w 14900709"/>
              <a:gd name="connsiteY1045" fmla="*/ 4320273 h 9961229"/>
              <a:gd name="connsiteX1046" fmla="*/ 14892545 w 14900709"/>
              <a:gd name="connsiteY1046" fmla="*/ 4277411 h 9961229"/>
              <a:gd name="connsiteX1047" fmla="*/ 14900709 w 14900709"/>
              <a:gd name="connsiteY1047" fmla="*/ 4286300 h 9961229"/>
              <a:gd name="connsiteX1048" fmla="*/ 14896627 w 14900709"/>
              <a:gd name="connsiteY1048" fmla="*/ 4297413 h 9961229"/>
              <a:gd name="connsiteX1049" fmla="*/ 14888463 w 14900709"/>
              <a:gd name="connsiteY1049" fmla="*/ 4288524 h 9961229"/>
              <a:gd name="connsiteX1050" fmla="*/ 14892545 w 14900709"/>
              <a:gd name="connsiteY1050" fmla="*/ 4277411 h 9961229"/>
              <a:gd name="connsiteX1051" fmla="*/ 245705 w 14900709"/>
              <a:gd name="connsiteY1051" fmla="*/ 4269473 h 9961229"/>
              <a:gd name="connsiteX1052" fmla="*/ 256950 w 14900709"/>
              <a:gd name="connsiteY1052" fmla="*/ 4275597 h 9961229"/>
              <a:gd name="connsiteX1053" fmla="*/ 245705 w 14900709"/>
              <a:gd name="connsiteY1053" fmla="*/ 4283762 h 9961229"/>
              <a:gd name="connsiteX1054" fmla="*/ 234459 w 14900709"/>
              <a:gd name="connsiteY1054" fmla="*/ 4277638 h 9961229"/>
              <a:gd name="connsiteX1055" fmla="*/ 245705 w 14900709"/>
              <a:gd name="connsiteY1055" fmla="*/ 4269473 h 9961229"/>
              <a:gd name="connsiteX1056" fmla="*/ 1500094 w 14900709"/>
              <a:gd name="connsiteY1056" fmla="*/ 4207561 h 9961229"/>
              <a:gd name="connsiteX1057" fmla="*/ 1506445 w 14900709"/>
              <a:gd name="connsiteY1057" fmla="*/ 4213911 h 9961229"/>
              <a:gd name="connsiteX1058" fmla="*/ 1497976 w 14900709"/>
              <a:gd name="connsiteY1058" fmla="*/ 4224496 h 9961229"/>
              <a:gd name="connsiteX1059" fmla="*/ 1491626 w 14900709"/>
              <a:gd name="connsiteY1059" fmla="*/ 4218145 h 9961229"/>
              <a:gd name="connsiteX1060" fmla="*/ 1500094 w 14900709"/>
              <a:gd name="connsiteY1060" fmla="*/ 4207561 h 9961229"/>
              <a:gd name="connsiteX1061" fmla="*/ 2315012 w 14900709"/>
              <a:gd name="connsiteY1061" fmla="*/ 4063099 h 9961229"/>
              <a:gd name="connsiteX1062" fmla="*/ 2218174 w 14900709"/>
              <a:gd name="connsiteY1062" fmla="*/ 4155173 h 9961229"/>
              <a:gd name="connsiteX1063" fmla="*/ 2315012 w 14900709"/>
              <a:gd name="connsiteY1063" fmla="*/ 4063099 h 9961229"/>
              <a:gd name="connsiteX1064" fmla="*/ 1871871 w 14900709"/>
              <a:gd name="connsiteY1064" fmla="*/ 4044048 h 9961229"/>
              <a:gd name="connsiteX1065" fmla="*/ 1880036 w 14900709"/>
              <a:gd name="connsiteY1065" fmla="*/ 4056431 h 9961229"/>
              <a:gd name="connsiteX1066" fmla="*/ 1875953 w 14900709"/>
              <a:gd name="connsiteY1066" fmla="*/ 4064686 h 9961229"/>
              <a:gd name="connsiteX1067" fmla="*/ 1865750 w 14900709"/>
              <a:gd name="connsiteY1067" fmla="*/ 4056431 h 9961229"/>
              <a:gd name="connsiteX1068" fmla="*/ 1871871 w 14900709"/>
              <a:gd name="connsiteY1068" fmla="*/ 4044048 h 9961229"/>
              <a:gd name="connsiteX1069" fmla="*/ 231152 w 14900709"/>
              <a:gd name="connsiteY1069" fmla="*/ 3968444 h 9961229"/>
              <a:gd name="connsiteX1070" fmla="*/ 241735 w 14900709"/>
              <a:gd name="connsiteY1070" fmla="*/ 3977176 h 9961229"/>
              <a:gd name="connsiteX1071" fmla="*/ 235384 w 14900709"/>
              <a:gd name="connsiteY1071" fmla="*/ 3983724 h 9961229"/>
              <a:gd name="connsiteX1072" fmla="*/ 222684 w 14900709"/>
              <a:gd name="connsiteY1072" fmla="*/ 3974993 h 9961229"/>
              <a:gd name="connsiteX1073" fmla="*/ 231152 w 14900709"/>
              <a:gd name="connsiteY1073" fmla="*/ 3968444 h 9961229"/>
              <a:gd name="connsiteX1074" fmla="*/ 2127913 w 14900709"/>
              <a:gd name="connsiteY1074" fmla="*/ 3886886 h 9961229"/>
              <a:gd name="connsiteX1075" fmla="*/ 2142994 w 14900709"/>
              <a:gd name="connsiteY1075" fmla="*/ 3926574 h 9961229"/>
              <a:gd name="connsiteX1076" fmla="*/ 2119294 w 14900709"/>
              <a:gd name="connsiteY1076" fmla="*/ 3895706 h 9961229"/>
              <a:gd name="connsiteX1077" fmla="*/ 2127913 w 14900709"/>
              <a:gd name="connsiteY1077" fmla="*/ 3886886 h 9961229"/>
              <a:gd name="connsiteX1078" fmla="*/ 2209669 w 14900709"/>
              <a:gd name="connsiteY1078" fmla="*/ 3831853 h 9961229"/>
              <a:gd name="connsiteX1079" fmla="*/ 2211824 w 14900709"/>
              <a:gd name="connsiteY1079" fmla="*/ 3840320 h 9961229"/>
              <a:gd name="connsiteX1080" fmla="*/ 2181661 w 14900709"/>
              <a:gd name="connsiteY1080" fmla="*/ 3850903 h 9961229"/>
              <a:gd name="connsiteX1081" fmla="*/ 2209669 w 14900709"/>
              <a:gd name="connsiteY1081" fmla="*/ 3831853 h 9961229"/>
              <a:gd name="connsiteX1082" fmla="*/ 2331352 w 14900709"/>
              <a:gd name="connsiteY1082" fmla="*/ 3831323 h 9961229"/>
              <a:gd name="connsiteX1083" fmla="*/ 2335648 w 14900709"/>
              <a:gd name="connsiteY1083" fmla="*/ 3835623 h 9961229"/>
              <a:gd name="connsiteX1084" fmla="*/ 2281944 w 14900709"/>
              <a:gd name="connsiteY1084" fmla="*/ 3885070 h 9961229"/>
              <a:gd name="connsiteX1085" fmla="*/ 2258314 w 14900709"/>
              <a:gd name="connsiteY1085" fmla="*/ 3900120 h 9961229"/>
              <a:gd name="connsiteX1086" fmla="*/ 2226093 w 14900709"/>
              <a:gd name="connsiteY1086" fmla="*/ 3925918 h 9961229"/>
              <a:gd name="connsiteX1087" fmla="*/ 2200311 w 14900709"/>
              <a:gd name="connsiteY1087" fmla="*/ 3947417 h 9961229"/>
              <a:gd name="connsiteX1088" fmla="*/ 2155201 w 14900709"/>
              <a:gd name="connsiteY1088" fmla="*/ 4005464 h 9961229"/>
              <a:gd name="connsiteX1089" fmla="*/ 2041347 w 14900709"/>
              <a:gd name="connsiteY1089" fmla="*/ 4108659 h 9961229"/>
              <a:gd name="connsiteX1090" fmla="*/ 1985493 w 14900709"/>
              <a:gd name="connsiteY1090" fmla="*/ 4181756 h 9961229"/>
              <a:gd name="connsiteX1091" fmla="*/ 1961863 w 14900709"/>
              <a:gd name="connsiteY1091" fmla="*/ 4198954 h 9961229"/>
              <a:gd name="connsiteX1092" fmla="*/ 1946827 w 14900709"/>
              <a:gd name="connsiteY1092" fmla="*/ 4214003 h 9961229"/>
              <a:gd name="connsiteX1093" fmla="*/ 1914603 w 14900709"/>
              <a:gd name="connsiteY1093" fmla="*/ 4287099 h 9961229"/>
              <a:gd name="connsiteX1094" fmla="*/ 1837269 w 14900709"/>
              <a:gd name="connsiteY1094" fmla="*/ 4302149 h 9961229"/>
              <a:gd name="connsiteX1095" fmla="*/ 1837269 w 14900709"/>
              <a:gd name="connsiteY1095" fmla="*/ 4284950 h 9961229"/>
              <a:gd name="connsiteX1096" fmla="*/ 1871639 w 14900709"/>
              <a:gd name="connsiteY1096" fmla="*/ 4235502 h 9961229"/>
              <a:gd name="connsiteX1097" fmla="*/ 1929642 w 14900709"/>
              <a:gd name="connsiteY1097" fmla="*/ 4183906 h 9961229"/>
              <a:gd name="connsiteX1098" fmla="*/ 1976901 w 14900709"/>
              <a:gd name="connsiteY1098" fmla="*/ 4149507 h 9961229"/>
              <a:gd name="connsiteX1099" fmla="*/ 1998382 w 14900709"/>
              <a:gd name="connsiteY1099" fmla="*/ 4121558 h 9961229"/>
              <a:gd name="connsiteX1100" fmla="*/ 1985493 w 14900709"/>
              <a:gd name="connsiteY1100" fmla="*/ 4110809 h 9961229"/>
              <a:gd name="connsiteX1101" fmla="*/ 1951121 w 14900709"/>
              <a:gd name="connsiteY1101" fmla="*/ 4147357 h 9961229"/>
              <a:gd name="connsiteX1102" fmla="*/ 1970457 w 14900709"/>
              <a:gd name="connsiteY1102" fmla="*/ 4102209 h 9961229"/>
              <a:gd name="connsiteX1103" fmla="*/ 2034901 w 14900709"/>
              <a:gd name="connsiteY1103" fmla="*/ 4031263 h 9961229"/>
              <a:gd name="connsiteX1104" fmla="*/ 2049937 w 14900709"/>
              <a:gd name="connsiteY1104" fmla="*/ 4014064 h 9961229"/>
              <a:gd name="connsiteX1105" fmla="*/ 2064978 w 14900709"/>
              <a:gd name="connsiteY1105" fmla="*/ 3979667 h 9961229"/>
              <a:gd name="connsiteX1106" fmla="*/ 2075717 w 14900709"/>
              <a:gd name="connsiteY1106" fmla="*/ 3968916 h 9961229"/>
              <a:gd name="connsiteX1107" fmla="*/ 2144460 w 14900709"/>
              <a:gd name="connsiteY1107" fmla="*/ 3947417 h 9961229"/>
              <a:gd name="connsiteX1108" fmla="*/ 2202463 w 14900709"/>
              <a:gd name="connsiteY1108" fmla="*/ 3908719 h 9961229"/>
              <a:gd name="connsiteX1109" fmla="*/ 2247572 w 14900709"/>
              <a:gd name="connsiteY1109" fmla="*/ 3882921 h 9961229"/>
              <a:gd name="connsiteX1110" fmla="*/ 2266907 w 14900709"/>
              <a:gd name="connsiteY1110" fmla="*/ 3870022 h 9961229"/>
              <a:gd name="connsiteX1111" fmla="*/ 2331352 w 14900709"/>
              <a:gd name="connsiteY1111" fmla="*/ 3831323 h 9961229"/>
              <a:gd name="connsiteX1112" fmla="*/ 497602 w 14900709"/>
              <a:gd name="connsiteY1112" fmla="*/ 3811835 h 9961229"/>
              <a:gd name="connsiteX1113" fmla="*/ 497602 w 14900709"/>
              <a:gd name="connsiteY1113" fmla="*/ 3839937 h 9961229"/>
              <a:gd name="connsiteX1114" fmla="*/ 454266 w 14900709"/>
              <a:gd name="connsiteY1114" fmla="*/ 3891818 h 9961229"/>
              <a:gd name="connsiteX1115" fmla="*/ 378431 w 14900709"/>
              <a:gd name="connsiteY1115" fmla="*/ 3898303 h 9961229"/>
              <a:gd name="connsiteX1116" fmla="*/ 371933 w 14900709"/>
              <a:gd name="connsiteY1116" fmla="*/ 3852907 h 9961229"/>
              <a:gd name="connsiteX1117" fmla="*/ 445601 w 14900709"/>
              <a:gd name="connsiteY1117" fmla="*/ 3837776 h 9961229"/>
              <a:gd name="connsiteX1118" fmla="*/ 471602 w 14900709"/>
              <a:gd name="connsiteY1118" fmla="*/ 3831290 h 9961229"/>
              <a:gd name="connsiteX1119" fmla="*/ 497602 w 14900709"/>
              <a:gd name="connsiteY1119" fmla="*/ 3811835 h 9961229"/>
              <a:gd name="connsiteX1120" fmla="*/ 14330599 w 14900709"/>
              <a:gd name="connsiteY1120" fmla="*/ 3775762 h 9961229"/>
              <a:gd name="connsiteX1121" fmla="*/ 14334965 w 14900709"/>
              <a:gd name="connsiteY1121" fmla="*/ 3782111 h 9961229"/>
              <a:gd name="connsiteX1122" fmla="*/ 14328415 w 14900709"/>
              <a:gd name="connsiteY1122" fmla="*/ 3788461 h 9961229"/>
              <a:gd name="connsiteX1123" fmla="*/ 14321867 w 14900709"/>
              <a:gd name="connsiteY1123" fmla="*/ 3782111 h 9961229"/>
              <a:gd name="connsiteX1124" fmla="*/ 14330599 w 14900709"/>
              <a:gd name="connsiteY1124" fmla="*/ 3775762 h 9961229"/>
              <a:gd name="connsiteX1125" fmla="*/ 14331361 w 14900709"/>
              <a:gd name="connsiteY1125" fmla="*/ 3727669 h 9961229"/>
              <a:gd name="connsiteX1126" fmla="*/ 14479813 w 14900709"/>
              <a:gd name="connsiteY1126" fmla="*/ 3757738 h 9961229"/>
              <a:gd name="connsiteX1127" fmla="*/ 14490571 w 14900709"/>
              <a:gd name="connsiteY1127" fmla="*/ 3766329 h 9961229"/>
              <a:gd name="connsiteX1128" fmla="*/ 14481965 w 14900709"/>
              <a:gd name="connsiteY1128" fmla="*/ 3774921 h 9961229"/>
              <a:gd name="connsiteX1129" fmla="*/ 14357179 w 14900709"/>
              <a:gd name="connsiteY1129" fmla="*/ 3783511 h 9961229"/>
              <a:gd name="connsiteX1130" fmla="*/ 14331361 w 14900709"/>
              <a:gd name="connsiteY1130" fmla="*/ 3727669 h 9961229"/>
              <a:gd name="connsiteX1131" fmla="*/ 2425739 w 14900709"/>
              <a:gd name="connsiteY1131" fmla="*/ 3711368 h 9961229"/>
              <a:gd name="connsiteX1132" fmla="*/ 2437104 w 14900709"/>
              <a:gd name="connsiteY1132" fmla="*/ 3713690 h 9961229"/>
              <a:gd name="connsiteX1133" fmla="*/ 2443597 w 14900709"/>
              <a:gd name="connsiteY1133" fmla="*/ 3721946 h 9961229"/>
              <a:gd name="connsiteX1134" fmla="*/ 2424115 w 14900709"/>
              <a:gd name="connsiteY1134" fmla="*/ 3719881 h 9961229"/>
              <a:gd name="connsiteX1135" fmla="*/ 2425739 w 14900709"/>
              <a:gd name="connsiteY1135" fmla="*/ 3711368 h 9961229"/>
              <a:gd name="connsiteX1136" fmla="*/ 14642429 w 14900709"/>
              <a:gd name="connsiteY1136" fmla="*/ 3709638 h 9961229"/>
              <a:gd name="connsiteX1137" fmla="*/ 14660099 w 14900709"/>
              <a:gd name="connsiteY1137" fmla="*/ 3735314 h 9961229"/>
              <a:gd name="connsiteX1138" fmla="*/ 14651265 w 14900709"/>
              <a:gd name="connsiteY1138" fmla="*/ 3754572 h 9961229"/>
              <a:gd name="connsiteX1139" fmla="*/ 14618135 w 14900709"/>
              <a:gd name="connsiteY1139" fmla="*/ 3731035 h 9961229"/>
              <a:gd name="connsiteX1140" fmla="*/ 14642429 w 14900709"/>
              <a:gd name="connsiteY1140" fmla="*/ 3709638 h 9961229"/>
              <a:gd name="connsiteX1141" fmla="*/ 14584797 w 14900709"/>
              <a:gd name="connsiteY1141" fmla="*/ 3702737 h 9961229"/>
              <a:gd name="connsiteX1142" fmla="*/ 14595909 w 14900709"/>
              <a:gd name="connsiteY1142" fmla="*/ 3715119 h 9961229"/>
              <a:gd name="connsiteX1143" fmla="*/ 14584797 w 14900709"/>
              <a:gd name="connsiteY1143" fmla="*/ 3723374 h 9961229"/>
              <a:gd name="connsiteX1144" fmla="*/ 14575907 w 14900709"/>
              <a:gd name="connsiteY1144" fmla="*/ 3713055 h 9961229"/>
              <a:gd name="connsiteX1145" fmla="*/ 14584797 w 14900709"/>
              <a:gd name="connsiteY1145" fmla="*/ 3702737 h 9961229"/>
              <a:gd name="connsiteX1146" fmla="*/ 2262622 w 14900709"/>
              <a:gd name="connsiteY1146" fmla="*/ 3677337 h 9961229"/>
              <a:gd name="connsiteX1147" fmla="*/ 2226132 w 14900709"/>
              <a:gd name="connsiteY1147" fmla="*/ 3750296 h 9961229"/>
              <a:gd name="connsiteX1148" fmla="*/ 2112370 w 14900709"/>
              <a:gd name="connsiteY1148" fmla="*/ 3844714 h 9961229"/>
              <a:gd name="connsiteX1149" fmla="*/ 2041536 w 14900709"/>
              <a:gd name="connsiteY1149" fmla="*/ 3917674 h 9961229"/>
              <a:gd name="connsiteX1150" fmla="*/ 1957824 w 14900709"/>
              <a:gd name="connsiteY1150" fmla="*/ 3988486 h 9961229"/>
              <a:gd name="connsiteX1151" fmla="*/ 1994312 w 14900709"/>
              <a:gd name="connsiteY1151" fmla="*/ 3917674 h 9961229"/>
              <a:gd name="connsiteX1152" fmla="*/ 2050122 w 14900709"/>
              <a:gd name="connsiteY1152" fmla="*/ 3855444 h 9961229"/>
              <a:gd name="connsiteX1153" fmla="*/ 2129540 w 14900709"/>
              <a:gd name="connsiteY1153" fmla="*/ 3773900 h 9961229"/>
              <a:gd name="connsiteX1154" fmla="*/ 2176764 w 14900709"/>
              <a:gd name="connsiteY1154" fmla="*/ 3733130 h 9961229"/>
              <a:gd name="connsiteX1155" fmla="*/ 2193937 w 14900709"/>
              <a:gd name="connsiteY1155" fmla="*/ 3724545 h 9961229"/>
              <a:gd name="connsiteX1156" fmla="*/ 2262622 w 14900709"/>
              <a:gd name="connsiteY1156" fmla="*/ 3677337 h 9961229"/>
              <a:gd name="connsiteX1157" fmla="*/ 14643005 w 14900709"/>
              <a:gd name="connsiteY1157" fmla="*/ 3646142 h 9961229"/>
              <a:gd name="connsiteX1158" fmla="*/ 14651471 w 14900709"/>
              <a:gd name="connsiteY1158" fmla="*/ 3686861 h 9961229"/>
              <a:gd name="connsiteX1159" fmla="*/ 14634537 w 14900709"/>
              <a:gd name="connsiteY1159" fmla="*/ 3648286 h 9961229"/>
              <a:gd name="connsiteX1160" fmla="*/ 14643005 w 14900709"/>
              <a:gd name="connsiteY1160" fmla="*/ 3646142 h 9961229"/>
              <a:gd name="connsiteX1161" fmla="*/ 14516137 w 14900709"/>
              <a:gd name="connsiteY1161" fmla="*/ 3590619 h 9961229"/>
              <a:gd name="connsiteX1162" fmla="*/ 14520635 w 14900709"/>
              <a:gd name="connsiteY1162" fmla="*/ 3597169 h 9961229"/>
              <a:gd name="connsiteX1163" fmla="*/ 14504891 w 14900709"/>
              <a:gd name="connsiteY1163" fmla="*/ 3603716 h 9961229"/>
              <a:gd name="connsiteX1164" fmla="*/ 14502643 w 14900709"/>
              <a:gd name="connsiteY1164" fmla="*/ 3597169 h 9961229"/>
              <a:gd name="connsiteX1165" fmla="*/ 14516137 w 14900709"/>
              <a:gd name="connsiteY1165" fmla="*/ 3590619 h 9961229"/>
              <a:gd name="connsiteX1166" fmla="*/ 14599083 w 14900709"/>
              <a:gd name="connsiteY1166" fmla="*/ 3552050 h 9961229"/>
              <a:gd name="connsiteX1167" fmla="*/ 14672109 w 14900709"/>
              <a:gd name="connsiteY1167" fmla="*/ 3582276 h 9961229"/>
              <a:gd name="connsiteX1168" fmla="*/ 14599083 w 14900709"/>
              <a:gd name="connsiteY1168" fmla="*/ 3552050 h 9961229"/>
              <a:gd name="connsiteX1169" fmla="*/ 14645121 w 14900709"/>
              <a:gd name="connsiteY1169" fmla="*/ 3509061 h 9961229"/>
              <a:gd name="connsiteX1170" fmla="*/ 14656035 w 14900709"/>
              <a:gd name="connsiteY1170" fmla="*/ 3519645 h 9961229"/>
              <a:gd name="connsiteX1171" fmla="*/ 14627659 w 14900709"/>
              <a:gd name="connsiteY1171" fmla="*/ 3517529 h 9961229"/>
              <a:gd name="connsiteX1172" fmla="*/ 14645121 w 14900709"/>
              <a:gd name="connsiteY1172" fmla="*/ 3509061 h 9961229"/>
              <a:gd name="connsiteX1173" fmla="*/ 14221443 w 14900709"/>
              <a:gd name="connsiteY1173" fmla="*/ 3329728 h 9961229"/>
              <a:gd name="connsiteX1174" fmla="*/ 14257771 w 14900709"/>
              <a:gd name="connsiteY1174" fmla="*/ 3366023 h 9961229"/>
              <a:gd name="connsiteX1175" fmla="*/ 14206483 w 14900709"/>
              <a:gd name="connsiteY1175" fmla="*/ 3357482 h 9961229"/>
              <a:gd name="connsiteX1176" fmla="*/ 14221443 w 14900709"/>
              <a:gd name="connsiteY1176" fmla="*/ 3329728 h 9961229"/>
              <a:gd name="connsiteX1177" fmla="*/ 14332383 w 14900709"/>
              <a:gd name="connsiteY1177" fmla="*/ 3301628 h 9961229"/>
              <a:gd name="connsiteX1178" fmla="*/ 14291665 w 14900709"/>
              <a:gd name="connsiteY1178" fmla="*/ 3350311 h 9961229"/>
              <a:gd name="connsiteX1179" fmla="*/ 14300237 w 14900709"/>
              <a:gd name="connsiteY1179" fmla="*/ 3310096 h 9961229"/>
              <a:gd name="connsiteX1180" fmla="*/ 14332383 w 14900709"/>
              <a:gd name="connsiteY1180" fmla="*/ 3301628 h 9961229"/>
              <a:gd name="connsiteX1181" fmla="*/ 14350467 w 14900709"/>
              <a:gd name="connsiteY1181" fmla="*/ 3211419 h 9961229"/>
              <a:gd name="connsiteX1182" fmla="*/ 14363075 w 14900709"/>
              <a:gd name="connsiteY1182" fmla="*/ 3213281 h 9961229"/>
              <a:gd name="connsiteX1183" fmla="*/ 14433895 w 14900709"/>
              <a:gd name="connsiteY1183" fmla="*/ 3266498 h 9961229"/>
              <a:gd name="connsiteX1184" fmla="*/ 14440335 w 14900709"/>
              <a:gd name="connsiteY1184" fmla="*/ 3272884 h 9961229"/>
              <a:gd name="connsiteX1185" fmla="*/ 14408143 w 14900709"/>
              <a:gd name="connsiteY1185" fmla="*/ 3296300 h 9961229"/>
              <a:gd name="connsiteX1186" fmla="*/ 14330885 w 14900709"/>
              <a:gd name="connsiteY1186" fmla="*/ 3240955 h 9961229"/>
              <a:gd name="connsiteX1187" fmla="*/ 14333031 w 14900709"/>
              <a:gd name="connsiteY1187" fmla="*/ 3217538 h 9961229"/>
              <a:gd name="connsiteX1188" fmla="*/ 14350467 w 14900709"/>
              <a:gd name="connsiteY1188" fmla="*/ 3211419 h 9961229"/>
              <a:gd name="connsiteX1189" fmla="*/ 14354991 w 14900709"/>
              <a:gd name="connsiteY1189" fmla="*/ 3086785 h 9961229"/>
              <a:gd name="connsiteX1190" fmla="*/ 14387375 w 14900709"/>
              <a:gd name="connsiteY1190" fmla="*/ 3107953 h 9961229"/>
              <a:gd name="connsiteX1191" fmla="*/ 14374421 w 14900709"/>
              <a:gd name="connsiteY1191" fmla="*/ 3120652 h 9961229"/>
              <a:gd name="connsiteX1192" fmla="*/ 14335559 w 14900709"/>
              <a:gd name="connsiteY1192" fmla="*/ 3097369 h 9961229"/>
              <a:gd name="connsiteX1193" fmla="*/ 14354991 w 14900709"/>
              <a:gd name="connsiteY1193" fmla="*/ 3086785 h 9961229"/>
              <a:gd name="connsiteX1194" fmla="*/ 14306983 w 14900709"/>
              <a:gd name="connsiteY1194" fmla="*/ 3061068 h 9961229"/>
              <a:gd name="connsiteX1195" fmla="*/ 14326985 w 14900709"/>
              <a:gd name="connsiteY1195" fmla="*/ 3072181 h 9961229"/>
              <a:gd name="connsiteX1196" fmla="*/ 14306983 w 14900709"/>
              <a:gd name="connsiteY1196" fmla="*/ 3078848 h 9961229"/>
              <a:gd name="connsiteX1197" fmla="*/ 14306983 w 14900709"/>
              <a:gd name="connsiteY1197" fmla="*/ 3061068 h 9961229"/>
              <a:gd name="connsiteX1198" fmla="*/ 14350375 w 14900709"/>
              <a:gd name="connsiteY1198" fmla="*/ 2928035 h 9961229"/>
              <a:gd name="connsiteX1199" fmla="*/ 14358843 w 14900709"/>
              <a:gd name="connsiteY1199" fmla="*/ 2934385 h 9961229"/>
              <a:gd name="connsiteX1200" fmla="*/ 14352493 w 14900709"/>
              <a:gd name="connsiteY1200" fmla="*/ 2938619 h 9961229"/>
              <a:gd name="connsiteX1201" fmla="*/ 14344025 w 14900709"/>
              <a:gd name="connsiteY1201" fmla="*/ 2934385 h 9961229"/>
              <a:gd name="connsiteX1202" fmla="*/ 14350375 w 14900709"/>
              <a:gd name="connsiteY1202" fmla="*/ 2928035 h 9961229"/>
              <a:gd name="connsiteX1203" fmla="*/ 14033425 w 14900709"/>
              <a:gd name="connsiteY1203" fmla="*/ 2716898 h 9961229"/>
              <a:gd name="connsiteX1204" fmla="*/ 14055015 w 14900709"/>
              <a:gd name="connsiteY1204" fmla="*/ 2742807 h 9961229"/>
              <a:gd name="connsiteX1205" fmla="*/ 14033425 w 14900709"/>
              <a:gd name="connsiteY1205" fmla="*/ 2766555 h 9961229"/>
              <a:gd name="connsiteX1206" fmla="*/ 14007517 w 14900709"/>
              <a:gd name="connsiteY1206" fmla="*/ 2742807 h 9961229"/>
              <a:gd name="connsiteX1207" fmla="*/ 14033425 w 14900709"/>
              <a:gd name="connsiteY1207" fmla="*/ 2716898 h 9961229"/>
              <a:gd name="connsiteX1208" fmla="*/ 14186053 w 14900709"/>
              <a:gd name="connsiteY1208" fmla="*/ 2706930 h 9961229"/>
              <a:gd name="connsiteX1209" fmla="*/ 14194645 w 14900709"/>
              <a:gd name="connsiteY1209" fmla="*/ 2734996 h 9961229"/>
              <a:gd name="connsiteX1210" fmla="*/ 14196791 w 14900709"/>
              <a:gd name="connsiteY1210" fmla="*/ 2758745 h 9961229"/>
              <a:gd name="connsiteX1211" fmla="*/ 14140949 w 14900709"/>
              <a:gd name="connsiteY1211" fmla="*/ 2797608 h 9961229"/>
              <a:gd name="connsiteX1212" fmla="*/ 14149541 w 14900709"/>
              <a:gd name="connsiteY1212" fmla="*/ 2750109 h 9961229"/>
              <a:gd name="connsiteX1213" fmla="*/ 14160279 w 14900709"/>
              <a:gd name="connsiteY1213" fmla="*/ 2717725 h 9961229"/>
              <a:gd name="connsiteX1214" fmla="*/ 14186053 w 14900709"/>
              <a:gd name="connsiteY1214" fmla="*/ 2706930 h 9961229"/>
              <a:gd name="connsiteX1215" fmla="*/ 13801629 w 14900709"/>
              <a:gd name="connsiteY1215" fmla="*/ 2612123 h 9961229"/>
              <a:gd name="connsiteX1216" fmla="*/ 13816447 w 14900709"/>
              <a:gd name="connsiteY1216" fmla="*/ 2623463 h 9961229"/>
              <a:gd name="connsiteX1217" fmla="*/ 13807979 w 14900709"/>
              <a:gd name="connsiteY1217" fmla="*/ 2627998 h 9961229"/>
              <a:gd name="connsiteX1218" fmla="*/ 13795279 w 14900709"/>
              <a:gd name="connsiteY1218" fmla="*/ 2623463 h 9961229"/>
              <a:gd name="connsiteX1219" fmla="*/ 13801629 w 14900709"/>
              <a:gd name="connsiteY1219" fmla="*/ 2612123 h 9961229"/>
              <a:gd name="connsiteX1220" fmla="*/ 1955341 w 14900709"/>
              <a:gd name="connsiteY1220" fmla="*/ 2302988 h 9961229"/>
              <a:gd name="connsiteX1221" fmla="*/ 1963856 w 14900709"/>
              <a:gd name="connsiteY1221" fmla="*/ 2302988 h 9961229"/>
              <a:gd name="connsiteX1222" fmla="*/ 1972109 w 14900709"/>
              <a:gd name="connsiteY1222" fmla="*/ 2307358 h 9961229"/>
              <a:gd name="connsiteX1223" fmla="*/ 1959727 w 14900709"/>
              <a:gd name="connsiteY1223" fmla="*/ 2316104 h 9961229"/>
              <a:gd name="connsiteX1224" fmla="*/ 1951472 w 14900709"/>
              <a:gd name="connsiteY1224" fmla="*/ 2309546 h 9961229"/>
              <a:gd name="connsiteX1225" fmla="*/ 1955341 w 14900709"/>
              <a:gd name="connsiteY1225" fmla="*/ 2302988 h 9961229"/>
              <a:gd name="connsiteX1226" fmla="*/ 1850071 w 14900709"/>
              <a:gd name="connsiteY1226" fmla="*/ 2302394 h 9961229"/>
              <a:gd name="connsiteX1227" fmla="*/ 1860984 w 14900709"/>
              <a:gd name="connsiteY1227" fmla="*/ 2315400 h 9961229"/>
              <a:gd name="connsiteX1228" fmla="*/ 1841341 w 14900709"/>
              <a:gd name="connsiteY1228" fmla="*/ 2324786 h 9961229"/>
              <a:gd name="connsiteX1229" fmla="*/ 1828244 w 14900709"/>
              <a:gd name="connsiteY1229" fmla="*/ 2315400 h 9961229"/>
              <a:gd name="connsiteX1230" fmla="*/ 1850071 w 14900709"/>
              <a:gd name="connsiteY1230" fmla="*/ 2302394 h 9961229"/>
              <a:gd name="connsiteX1231" fmla="*/ 617180 w 14900709"/>
              <a:gd name="connsiteY1231" fmla="*/ 2298133 h 9961229"/>
              <a:gd name="connsiteX1232" fmla="*/ 630673 w 14900709"/>
              <a:gd name="connsiteY1232" fmla="*/ 2302741 h 9961229"/>
              <a:gd name="connsiteX1233" fmla="*/ 643373 w 14900709"/>
              <a:gd name="connsiteY1233" fmla="*/ 2318686 h 9961229"/>
              <a:gd name="connsiteX1234" fmla="*/ 622208 w 14900709"/>
              <a:gd name="connsiteY1234" fmla="*/ 2318686 h 9961229"/>
              <a:gd name="connsiteX1235" fmla="*/ 586224 w 14900709"/>
              <a:gd name="connsiteY1235" fmla="*/ 2318686 h 9961229"/>
              <a:gd name="connsiteX1236" fmla="*/ 617180 w 14900709"/>
              <a:gd name="connsiteY1236" fmla="*/ 2298133 h 9961229"/>
              <a:gd name="connsiteX1237" fmla="*/ 2073710 w 14900709"/>
              <a:gd name="connsiteY1237" fmla="*/ 2281778 h 9961229"/>
              <a:gd name="connsiteX1238" fmla="*/ 2035611 w 14900709"/>
              <a:gd name="connsiteY1238" fmla="*/ 2290250 h 9961229"/>
              <a:gd name="connsiteX1239" fmla="*/ 2073710 w 14900709"/>
              <a:gd name="connsiteY1239" fmla="*/ 2281778 h 9961229"/>
              <a:gd name="connsiteX1240" fmla="*/ 14300867 w 14900709"/>
              <a:gd name="connsiteY1240" fmla="*/ 2258075 h 9961229"/>
              <a:gd name="connsiteX1241" fmla="*/ 14320189 w 14900709"/>
              <a:gd name="connsiteY1241" fmla="*/ 2296658 h 9961229"/>
              <a:gd name="connsiteX1242" fmla="*/ 14324481 w 14900709"/>
              <a:gd name="connsiteY1242" fmla="*/ 2311669 h 9961229"/>
              <a:gd name="connsiteX1243" fmla="*/ 14333069 w 14900709"/>
              <a:gd name="connsiteY1243" fmla="*/ 2318791 h 9961229"/>
              <a:gd name="connsiteX1244" fmla="*/ 14369563 w 14900709"/>
              <a:gd name="connsiteY1244" fmla="*/ 2325225 h 9961229"/>
              <a:gd name="connsiteX1245" fmla="*/ 14356683 w 14900709"/>
              <a:gd name="connsiteY1245" fmla="*/ 2357390 h 9961229"/>
              <a:gd name="connsiteX1246" fmla="*/ 14356683 w 14900709"/>
              <a:gd name="connsiteY1246" fmla="*/ 2365966 h 9961229"/>
              <a:gd name="connsiteX1247" fmla="*/ 14371711 w 14900709"/>
              <a:gd name="connsiteY1247" fmla="*/ 2404564 h 9961229"/>
              <a:gd name="connsiteX1248" fmla="*/ 14378151 w 14900709"/>
              <a:gd name="connsiteY1248" fmla="*/ 2421718 h 9961229"/>
              <a:gd name="connsiteX1249" fmla="*/ 14356683 w 14900709"/>
              <a:gd name="connsiteY1249" fmla="*/ 2436729 h 9961229"/>
              <a:gd name="connsiteX1250" fmla="*/ 14356683 w 14900709"/>
              <a:gd name="connsiteY1250" fmla="*/ 2438873 h 9961229"/>
              <a:gd name="connsiteX1251" fmla="*/ 14380297 w 14900709"/>
              <a:gd name="connsiteY1251" fmla="*/ 2451739 h 9961229"/>
              <a:gd name="connsiteX1252" fmla="*/ 14395325 w 14900709"/>
              <a:gd name="connsiteY1252" fmla="*/ 2462460 h 9961229"/>
              <a:gd name="connsiteX1253" fmla="*/ 14378151 w 14900709"/>
              <a:gd name="connsiteY1253" fmla="*/ 2471038 h 9961229"/>
              <a:gd name="connsiteX1254" fmla="*/ 14348097 w 14900709"/>
              <a:gd name="connsiteY1254" fmla="*/ 2468894 h 9961229"/>
              <a:gd name="connsiteX1255" fmla="*/ 14348097 w 14900709"/>
              <a:gd name="connsiteY1255" fmla="*/ 2477470 h 9961229"/>
              <a:gd name="connsiteX1256" fmla="*/ 14360977 w 14900709"/>
              <a:gd name="connsiteY1256" fmla="*/ 2494625 h 9961229"/>
              <a:gd name="connsiteX1257" fmla="*/ 14333069 w 14900709"/>
              <a:gd name="connsiteY1257" fmla="*/ 2492481 h 9961229"/>
              <a:gd name="connsiteX1258" fmla="*/ 14245053 w 14900709"/>
              <a:gd name="connsiteY1258" fmla="*/ 2511779 h 9961229"/>
              <a:gd name="connsiteX1259" fmla="*/ 14277253 w 14900709"/>
              <a:gd name="connsiteY1259" fmla="*/ 2492481 h 9961229"/>
              <a:gd name="connsiteX1260" fmla="*/ 14283693 w 14900709"/>
              <a:gd name="connsiteY1260" fmla="*/ 2453883 h 9961229"/>
              <a:gd name="connsiteX1261" fmla="*/ 14268667 w 14900709"/>
              <a:gd name="connsiteY1261" fmla="*/ 2413141 h 9961229"/>
              <a:gd name="connsiteX1262" fmla="*/ 14251493 w 14900709"/>
              <a:gd name="connsiteY1262" fmla="*/ 2398131 h 9961229"/>
              <a:gd name="connsiteX1263" fmla="*/ 14227879 w 14900709"/>
              <a:gd name="connsiteY1263" fmla="*/ 2374543 h 9961229"/>
              <a:gd name="connsiteX1264" fmla="*/ 14217145 w 14900709"/>
              <a:gd name="connsiteY1264" fmla="*/ 2348812 h 9961229"/>
              <a:gd name="connsiteX1265" fmla="*/ 14234319 w 14900709"/>
              <a:gd name="connsiteY1265" fmla="*/ 2353100 h 9961229"/>
              <a:gd name="connsiteX1266" fmla="*/ 14272961 w 14900709"/>
              <a:gd name="connsiteY1266" fmla="*/ 2353100 h 9961229"/>
              <a:gd name="connsiteX1267" fmla="*/ 14272961 w 14900709"/>
              <a:gd name="connsiteY1267" fmla="*/ 2350956 h 9961229"/>
              <a:gd name="connsiteX1268" fmla="*/ 14260079 w 14900709"/>
              <a:gd name="connsiteY1268" fmla="*/ 2318791 h 9961229"/>
              <a:gd name="connsiteX1269" fmla="*/ 14277253 w 14900709"/>
              <a:gd name="connsiteY1269" fmla="*/ 2311669 h 9961229"/>
              <a:gd name="connsiteX1270" fmla="*/ 14249347 w 14900709"/>
              <a:gd name="connsiteY1270" fmla="*/ 2290232 h 9961229"/>
              <a:gd name="connsiteX1271" fmla="*/ 14300867 w 14900709"/>
              <a:gd name="connsiteY1271" fmla="*/ 2258075 h 9961229"/>
              <a:gd name="connsiteX1272" fmla="*/ 2108000 w 14900709"/>
              <a:gd name="connsiteY1272" fmla="*/ 2153213 h 9961229"/>
              <a:gd name="connsiteX1273" fmla="*/ 2119112 w 14900709"/>
              <a:gd name="connsiteY1273" fmla="*/ 2161473 h 9961229"/>
              <a:gd name="connsiteX1274" fmla="*/ 2108000 w 14900709"/>
              <a:gd name="connsiteY1274" fmla="*/ 2171795 h 9961229"/>
              <a:gd name="connsiteX1275" fmla="*/ 2099110 w 14900709"/>
              <a:gd name="connsiteY1275" fmla="*/ 2163532 h 9961229"/>
              <a:gd name="connsiteX1276" fmla="*/ 2108000 w 14900709"/>
              <a:gd name="connsiteY1276" fmla="*/ 2153213 h 9961229"/>
              <a:gd name="connsiteX1277" fmla="*/ 1056725 w 14900709"/>
              <a:gd name="connsiteY1277" fmla="*/ 1922699 h 9961229"/>
              <a:gd name="connsiteX1278" fmla="*/ 1066570 w 14900709"/>
              <a:gd name="connsiteY1278" fmla="*/ 1928624 h 9961229"/>
              <a:gd name="connsiteX1279" fmla="*/ 1055817 w 14900709"/>
              <a:gd name="connsiteY1279" fmla="*/ 1954476 h 9961229"/>
              <a:gd name="connsiteX1280" fmla="*/ 941846 w 14900709"/>
              <a:gd name="connsiteY1280" fmla="*/ 2062281 h 9961229"/>
              <a:gd name="connsiteX1281" fmla="*/ 935394 w 14900709"/>
              <a:gd name="connsiteY1281" fmla="*/ 2079516 h 9961229"/>
              <a:gd name="connsiteX1282" fmla="*/ 870881 w 14900709"/>
              <a:gd name="connsiteY1282" fmla="*/ 2150672 h 9961229"/>
              <a:gd name="connsiteX1283" fmla="*/ 847225 w 14900709"/>
              <a:gd name="connsiteY1283" fmla="*/ 2191643 h 9961229"/>
              <a:gd name="connsiteX1284" fmla="*/ 793465 w 14900709"/>
              <a:gd name="connsiteY1284" fmla="*/ 2217513 h 9961229"/>
              <a:gd name="connsiteX1285" fmla="*/ 812819 w 14900709"/>
              <a:gd name="connsiteY1285" fmla="*/ 2172243 h 9961229"/>
              <a:gd name="connsiteX1286" fmla="*/ 830022 w 14900709"/>
              <a:gd name="connsiteY1286" fmla="*/ 2150672 h 9961229"/>
              <a:gd name="connsiteX1287" fmla="*/ 885934 w 14900709"/>
              <a:gd name="connsiteY1287" fmla="*/ 2079516 h 9961229"/>
              <a:gd name="connsiteX1288" fmla="*/ 933244 w 14900709"/>
              <a:gd name="connsiteY1288" fmla="*/ 2038545 h 9961229"/>
              <a:gd name="connsiteX1289" fmla="*/ 1036465 w 14900709"/>
              <a:gd name="connsiteY1289" fmla="*/ 1937244 h 9961229"/>
              <a:gd name="connsiteX1290" fmla="*/ 1056725 w 14900709"/>
              <a:gd name="connsiteY1290" fmla="*/ 1922699 h 9961229"/>
              <a:gd name="connsiteX1291" fmla="*/ 1271492 w 14900709"/>
              <a:gd name="connsiteY1291" fmla="*/ 1891312 h 9961229"/>
              <a:gd name="connsiteX1292" fmla="*/ 1277843 w 14900709"/>
              <a:gd name="connsiteY1292" fmla="*/ 1901887 h 9961229"/>
              <a:gd name="connsiteX1293" fmla="*/ 1269375 w 14900709"/>
              <a:gd name="connsiteY1293" fmla="*/ 1914578 h 9961229"/>
              <a:gd name="connsiteX1294" fmla="*/ 1260910 w 14900709"/>
              <a:gd name="connsiteY1294" fmla="*/ 1906118 h 9961229"/>
              <a:gd name="connsiteX1295" fmla="*/ 1271492 w 14900709"/>
              <a:gd name="connsiteY1295" fmla="*/ 1891312 h 9961229"/>
              <a:gd name="connsiteX1296" fmla="*/ 2216387 w 14900709"/>
              <a:gd name="connsiteY1296" fmla="*/ 1886535 h 9961229"/>
              <a:gd name="connsiteX1297" fmla="*/ 2222935 w 14900709"/>
              <a:gd name="connsiteY1297" fmla="*/ 1894996 h 9961229"/>
              <a:gd name="connsiteX1298" fmla="*/ 2214205 w 14900709"/>
              <a:gd name="connsiteY1298" fmla="*/ 1899227 h 9961229"/>
              <a:gd name="connsiteX1299" fmla="*/ 2207656 w 14900709"/>
              <a:gd name="connsiteY1299" fmla="*/ 1894996 h 9961229"/>
              <a:gd name="connsiteX1300" fmla="*/ 2216387 w 14900709"/>
              <a:gd name="connsiteY1300" fmla="*/ 1886535 h 9961229"/>
              <a:gd name="connsiteX1301" fmla="*/ 1101842 w 14900709"/>
              <a:gd name="connsiteY1301" fmla="*/ 1871232 h 9961229"/>
              <a:gd name="connsiteX1302" fmla="*/ 1112956 w 14900709"/>
              <a:gd name="connsiteY1302" fmla="*/ 1886225 h 9961229"/>
              <a:gd name="connsiteX1303" fmla="*/ 1086285 w 14900709"/>
              <a:gd name="connsiteY1303" fmla="*/ 1886225 h 9961229"/>
              <a:gd name="connsiteX1304" fmla="*/ 1101842 w 14900709"/>
              <a:gd name="connsiteY1304" fmla="*/ 1871232 h 9961229"/>
              <a:gd name="connsiteX1305" fmla="*/ 782831 w 14900709"/>
              <a:gd name="connsiteY1305" fmla="*/ 1868048 h 9961229"/>
              <a:gd name="connsiteX1306" fmla="*/ 792258 w 14900709"/>
              <a:gd name="connsiteY1306" fmla="*/ 1869755 h 9961229"/>
              <a:gd name="connsiteX1307" fmla="*/ 783640 w 14900709"/>
              <a:gd name="connsiteY1307" fmla="*/ 1919011 h 9961229"/>
              <a:gd name="connsiteX1308" fmla="*/ 766403 w 14900709"/>
              <a:gd name="connsiteY1308" fmla="*/ 1936145 h 9961229"/>
              <a:gd name="connsiteX1309" fmla="*/ 742705 w 14900709"/>
              <a:gd name="connsiteY1309" fmla="*/ 1966129 h 9961229"/>
              <a:gd name="connsiteX1310" fmla="*/ 686689 w 14900709"/>
              <a:gd name="connsiteY1310" fmla="*/ 2053991 h 9961229"/>
              <a:gd name="connsiteX1311" fmla="*/ 654372 w 14900709"/>
              <a:gd name="connsiteY1311" fmla="*/ 2079712 h 9961229"/>
              <a:gd name="connsiteX1312" fmla="*/ 630673 w 14900709"/>
              <a:gd name="connsiteY1312" fmla="*/ 2086141 h 9961229"/>
              <a:gd name="connsiteX1313" fmla="*/ 622056 w 14900709"/>
              <a:gd name="connsiteY1313" fmla="*/ 2086141 h 9961229"/>
              <a:gd name="connsiteX1314" fmla="*/ 589737 w 14900709"/>
              <a:gd name="connsiteY1314" fmla="*/ 2174026 h 9961229"/>
              <a:gd name="connsiteX1315" fmla="*/ 570348 w 14900709"/>
              <a:gd name="connsiteY1315" fmla="*/ 2201894 h 9961229"/>
              <a:gd name="connsiteX1316" fmla="*/ 542340 w 14900709"/>
              <a:gd name="connsiteY1316" fmla="*/ 2174026 h 9961229"/>
              <a:gd name="connsiteX1317" fmla="*/ 574656 w 14900709"/>
              <a:gd name="connsiteY1317" fmla="*/ 2159024 h 9961229"/>
              <a:gd name="connsiteX1318" fmla="*/ 583274 w 14900709"/>
              <a:gd name="connsiteY1318" fmla="*/ 2150440 h 9961229"/>
              <a:gd name="connsiteX1319" fmla="*/ 613437 w 14900709"/>
              <a:gd name="connsiteY1319" fmla="*/ 2071150 h 9961229"/>
              <a:gd name="connsiteX1320" fmla="*/ 630673 w 14900709"/>
              <a:gd name="connsiteY1320" fmla="*/ 2038984 h 9961229"/>
              <a:gd name="connsiteX1321" fmla="*/ 622056 w 14900709"/>
              <a:gd name="connsiteY1321" fmla="*/ 2030411 h 9961229"/>
              <a:gd name="connsiteX1322" fmla="*/ 570348 w 14900709"/>
              <a:gd name="connsiteY1322" fmla="*/ 2036839 h 9961229"/>
              <a:gd name="connsiteX1323" fmla="*/ 622056 w 14900709"/>
              <a:gd name="connsiteY1323" fmla="*/ 1998255 h 9961229"/>
              <a:gd name="connsiteX1324" fmla="*/ 639291 w 14900709"/>
              <a:gd name="connsiteY1324" fmla="*/ 1974695 h 9961229"/>
              <a:gd name="connsiteX1325" fmla="*/ 654372 w 14900709"/>
              <a:gd name="connsiteY1325" fmla="*/ 1959704 h 9961229"/>
              <a:gd name="connsiteX1326" fmla="*/ 710389 w 14900709"/>
              <a:gd name="connsiteY1326" fmla="*/ 1886888 h 9961229"/>
              <a:gd name="connsiteX1327" fmla="*/ 734087 w 14900709"/>
              <a:gd name="connsiteY1327" fmla="*/ 1886888 h 9961229"/>
              <a:gd name="connsiteX1328" fmla="*/ 751324 w 14900709"/>
              <a:gd name="connsiteY1328" fmla="*/ 1895455 h 9961229"/>
              <a:gd name="connsiteX1329" fmla="*/ 782831 w 14900709"/>
              <a:gd name="connsiteY1329" fmla="*/ 1868048 h 9961229"/>
              <a:gd name="connsiteX1330" fmla="*/ 13556131 w 14900709"/>
              <a:gd name="connsiteY1330" fmla="*/ 1599925 h 9961229"/>
              <a:gd name="connsiteX1331" fmla="*/ 13593493 w 14900709"/>
              <a:gd name="connsiteY1331" fmla="*/ 1624952 h 9961229"/>
              <a:gd name="connsiteX1332" fmla="*/ 13597813 w 14900709"/>
              <a:gd name="connsiteY1332" fmla="*/ 1637974 h 9961229"/>
              <a:gd name="connsiteX1333" fmla="*/ 13563253 w 14900709"/>
              <a:gd name="connsiteY1333" fmla="*/ 1650993 h 9961229"/>
              <a:gd name="connsiteX1334" fmla="*/ 13470371 w 14900709"/>
              <a:gd name="connsiteY1334" fmla="*/ 1650993 h 9961229"/>
              <a:gd name="connsiteX1335" fmla="*/ 13543813 w 14900709"/>
              <a:gd name="connsiteY1335" fmla="*/ 1603251 h 9961229"/>
              <a:gd name="connsiteX1336" fmla="*/ 13556131 w 14900709"/>
              <a:gd name="connsiteY1336" fmla="*/ 1599925 h 9961229"/>
              <a:gd name="connsiteX1337" fmla="*/ 13913813 w 14900709"/>
              <a:gd name="connsiteY1337" fmla="*/ 1481154 h 9961229"/>
              <a:gd name="connsiteX1338" fmla="*/ 13920163 w 14900709"/>
              <a:gd name="connsiteY1338" fmla="*/ 1484401 h 9961229"/>
              <a:gd name="connsiteX1339" fmla="*/ 13975195 w 14900709"/>
              <a:gd name="connsiteY1339" fmla="*/ 1521214 h 9961229"/>
              <a:gd name="connsiteX1340" fmla="*/ 13954029 w 14900709"/>
              <a:gd name="connsiteY1340" fmla="*/ 1542868 h 9961229"/>
              <a:gd name="connsiteX1341" fmla="*/ 13907463 w 14900709"/>
              <a:gd name="connsiteY1341" fmla="*/ 1540701 h 9961229"/>
              <a:gd name="connsiteX1342" fmla="*/ 13907463 w 14900709"/>
              <a:gd name="connsiteY1342" fmla="*/ 1484401 h 9961229"/>
              <a:gd name="connsiteX1343" fmla="*/ 13913813 w 14900709"/>
              <a:gd name="connsiteY1343" fmla="*/ 1481154 h 9961229"/>
              <a:gd name="connsiteX1344" fmla="*/ 13341625 w 14900709"/>
              <a:gd name="connsiteY1344" fmla="*/ 1446782 h 9961229"/>
              <a:gd name="connsiteX1345" fmla="*/ 13354483 w 14900709"/>
              <a:gd name="connsiteY1345" fmla="*/ 1463932 h 9961229"/>
              <a:gd name="connsiteX1346" fmla="*/ 13324479 w 14900709"/>
              <a:gd name="connsiteY1346" fmla="*/ 1481082 h 9961229"/>
              <a:gd name="connsiteX1347" fmla="*/ 13311621 w 14900709"/>
              <a:gd name="connsiteY1347" fmla="*/ 1461789 h 9961229"/>
              <a:gd name="connsiteX1348" fmla="*/ 13322337 w 14900709"/>
              <a:gd name="connsiteY1348" fmla="*/ 1455359 h 9961229"/>
              <a:gd name="connsiteX1349" fmla="*/ 13341625 w 14900709"/>
              <a:gd name="connsiteY1349" fmla="*/ 1446782 h 9961229"/>
              <a:gd name="connsiteX1350" fmla="*/ 13575675 w 14900709"/>
              <a:gd name="connsiteY1350" fmla="*/ 1431425 h 9961229"/>
              <a:gd name="connsiteX1351" fmla="*/ 13602135 w 14900709"/>
              <a:gd name="connsiteY1351" fmla="*/ 1464176 h 9961229"/>
              <a:gd name="connsiteX1352" fmla="*/ 13564651 w 14900709"/>
              <a:gd name="connsiteY1352" fmla="*/ 1440157 h 9961229"/>
              <a:gd name="connsiteX1353" fmla="*/ 13575675 w 14900709"/>
              <a:gd name="connsiteY1353" fmla="*/ 1431425 h 9961229"/>
              <a:gd name="connsiteX1354" fmla="*/ 13668809 w 14900709"/>
              <a:gd name="connsiteY1354" fmla="*/ 1429245 h 9961229"/>
              <a:gd name="connsiteX1355" fmla="*/ 13610071 w 14900709"/>
              <a:gd name="connsiteY1355" fmla="*/ 1465770 h 9961229"/>
              <a:gd name="connsiteX1356" fmla="*/ 13668809 w 14900709"/>
              <a:gd name="connsiteY1356" fmla="*/ 1429245 h 9961229"/>
              <a:gd name="connsiteX1357" fmla="*/ 13210021 w 14900709"/>
              <a:gd name="connsiteY1357" fmla="*/ 1424471 h 9961229"/>
              <a:gd name="connsiteX1358" fmla="*/ 13216371 w 14900709"/>
              <a:gd name="connsiteY1358" fmla="*/ 1437464 h 9961229"/>
              <a:gd name="connsiteX1359" fmla="*/ 13207905 w 14900709"/>
              <a:gd name="connsiteY1359" fmla="*/ 1448290 h 9961229"/>
              <a:gd name="connsiteX1360" fmla="*/ 13199437 w 14900709"/>
              <a:gd name="connsiteY1360" fmla="*/ 1433133 h 9961229"/>
              <a:gd name="connsiteX1361" fmla="*/ 13210021 w 14900709"/>
              <a:gd name="connsiteY1361" fmla="*/ 1424471 h 9961229"/>
              <a:gd name="connsiteX1362" fmla="*/ 13349721 w 14900709"/>
              <a:gd name="connsiteY1362" fmla="*/ 1411776 h 9961229"/>
              <a:gd name="connsiteX1363" fmla="*/ 13289395 w 14900709"/>
              <a:gd name="connsiteY1363" fmla="*/ 1425114 h 9961229"/>
              <a:gd name="connsiteX1364" fmla="*/ 13349721 w 14900709"/>
              <a:gd name="connsiteY1364" fmla="*/ 1411776 h 9961229"/>
              <a:gd name="connsiteX1365" fmla="*/ 3075712 w 14900709"/>
              <a:gd name="connsiteY1365" fmla="*/ 1391112 h 9961229"/>
              <a:gd name="connsiteX1366" fmla="*/ 3084371 w 14900709"/>
              <a:gd name="connsiteY1366" fmla="*/ 1397066 h 9961229"/>
              <a:gd name="connsiteX1367" fmla="*/ 3073545 w 14900709"/>
              <a:gd name="connsiteY1367" fmla="*/ 1405008 h 9961229"/>
              <a:gd name="connsiteX1368" fmla="*/ 3064886 w 14900709"/>
              <a:gd name="connsiteY1368" fmla="*/ 1399051 h 9961229"/>
              <a:gd name="connsiteX1369" fmla="*/ 3075712 w 14900709"/>
              <a:gd name="connsiteY1369" fmla="*/ 1391112 h 9961229"/>
              <a:gd name="connsiteX1370" fmla="*/ 13153069 w 14900709"/>
              <a:gd name="connsiteY1370" fmla="*/ 1383489 h 9961229"/>
              <a:gd name="connsiteX1371" fmla="*/ 13165571 w 14900709"/>
              <a:gd name="connsiteY1371" fmla="*/ 1392421 h 9961229"/>
              <a:gd name="connsiteX1372" fmla="*/ 13163349 w 14900709"/>
              <a:gd name="connsiteY1372" fmla="*/ 1398918 h 9961229"/>
              <a:gd name="connsiteX1373" fmla="*/ 13132233 w 14900709"/>
              <a:gd name="connsiteY1373" fmla="*/ 1385924 h 9961229"/>
              <a:gd name="connsiteX1374" fmla="*/ 13153069 w 14900709"/>
              <a:gd name="connsiteY1374" fmla="*/ 1383489 h 9961229"/>
              <a:gd name="connsiteX1375" fmla="*/ 13547611 w 14900709"/>
              <a:gd name="connsiteY1375" fmla="*/ 1369353 h 9961229"/>
              <a:gd name="connsiteX1376" fmla="*/ 13563227 w 14900709"/>
              <a:gd name="connsiteY1376" fmla="*/ 1375426 h 9961229"/>
              <a:gd name="connsiteX1377" fmla="*/ 13578273 w 14900709"/>
              <a:gd name="connsiteY1377" fmla="*/ 1390374 h 9961229"/>
              <a:gd name="connsiteX1378" fmla="*/ 13651347 w 14900709"/>
              <a:gd name="connsiteY1378" fmla="*/ 1403189 h 9961229"/>
              <a:gd name="connsiteX1379" fmla="*/ 13511647 w 14900709"/>
              <a:gd name="connsiteY1379" fmla="*/ 1390374 h 9961229"/>
              <a:gd name="connsiteX1380" fmla="*/ 13547611 w 14900709"/>
              <a:gd name="connsiteY1380" fmla="*/ 1369353 h 9961229"/>
              <a:gd name="connsiteX1381" fmla="*/ 13020979 w 14900709"/>
              <a:gd name="connsiteY1381" fmla="*/ 1310939 h 9961229"/>
              <a:gd name="connsiteX1382" fmla="*/ 13039871 w 14900709"/>
              <a:gd name="connsiteY1382" fmla="*/ 1319673 h 9961229"/>
              <a:gd name="connsiteX1383" fmla="*/ 13071801 w 14900709"/>
              <a:gd name="connsiteY1383" fmla="*/ 1334495 h 9961229"/>
              <a:gd name="connsiteX1384" fmla="*/ 13080315 w 14900709"/>
              <a:gd name="connsiteY1384" fmla="*/ 1342963 h 9961229"/>
              <a:gd name="connsiteX1385" fmla="*/ 13084573 w 14900709"/>
              <a:gd name="connsiteY1385" fmla="*/ 1362020 h 9961229"/>
              <a:gd name="connsiteX1386" fmla="*/ 13076059 w 14900709"/>
              <a:gd name="connsiteY1386" fmla="*/ 1359903 h 9961229"/>
              <a:gd name="connsiteX1387" fmla="*/ 13056899 w 14900709"/>
              <a:gd name="connsiteY1387" fmla="*/ 1357784 h 9961229"/>
              <a:gd name="connsiteX1388" fmla="*/ 13039871 w 14900709"/>
              <a:gd name="connsiteY1388" fmla="*/ 1349315 h 9961229"/>
              <a:gd name="connsiteX1389" fmla="*/ 13029227 w 14900709"/>
              <a:gd name="connsiteY1389" fmla="*/ 1338729 h 9961229"/>
              <a:gd name="connsiteX1390" fmla="*/ 13003683 w 14900709"/>
              <a:gd name="connsiteY1390" fmla="*/ 1319673 h 9961229"/>
              <a:gd name="connsiteX1391" fmla="*/ 13020979 w 14900709"/>
              <a:gd name="connsiteY1391" fmla="*/ 1310939 h 9961229"/>
              <a:gd name="connsiteX1392" fmla="*/ 3082360 w 14900709"/>
              <a:gd name="connsiteY1392" fmla="*/ 1279082 h 9961229"/>
              <a:gd name="connsiteX1393" fmla="*/ 3093868 w 14900709"/>
              <a:gd name="connsiteY1393" fmla="*/ 1283495 h 9961229"/>
              <a:gd name="connsiteX1394" fmla="*/ 3076330 w 14900709"/>
              <a:gd name="connsiteY1394" fmla="*/ 1293879 h 9961229"/>
              <a:gd name="connsiteX1395" fmla="*/ 3054407 w 14900709"/>
              <a:gd name="connsiteY1395" fmla="*/ 1293879 h 9961229"/>
              <a:gd name="connsiteX1396" fmla="*/ 3067560 w 14900709"/>
              <a:gd name="connsiteY1396" fmla="*/ 1279340 h 9961229"/>
              <a:gd name="connsiteX1397" fmla="*/ 3082360 w 14900709"/>
              <a:gd name="connsiteY1397" fmla="*/ 1279082 h 9961229"/>
              <a:gd name="connsiteX1398" fmla="*/ 12878967 w 14900709"/>
              <a:gd name="connsiteY1398" fmla="*/ 1247198 h 9961229"/>
              <a:gd name="connsiteX1399" fmla="*/ 12913159 w 14900709"/>
              <a:gd name="connsiteY1399" fmla="*/ 1279526 h 9961229"/>
              <a:gd name="connsiteX1400" fmla="*/ 12889651 w 14900709"/>
              <a:gd name="connsiteY1400" fmla="*/ 1303232 h 9961229"/>
              <a:gd name="connsiteX1401" fmla="*/ 12859733 w 14900709"/>
              <a:gd name="connsiteY1401" fmla="*/ 1266598 h 9961229"/>
              <a:gd name="connsiteX1402" fmla="*/ 12878967 w 14900709"/>
              <a:gd name="connsiteY1402" fmla="*/ 1247198 h 9961229"/>
              <a:gd name="connsiteX1403" fmla="*/ 12723893 w 14900709"/>
              <a:gd name="connsiteY1403" fmla="*/ 1222780 h 9961229"/>
              <a:gd name="connsiteX1404" fmla="*/ 12735359 w 14900709"/>
              <a:gd name="connsiteY1404" fmla="*/ 1229585 h 9961229"/>
              <a:gd name="connsiteX1405" fmla="*/ 12726187 w 14900709"/>
              <a:gd name="connsiteY1405" fmla="*/ 1236390 h 9961229"/>
              <a:gd name="connsiteX1406" fmla="*/ 12717015 w 14900709"/>
              <a:gd name="connsiteY1406" fmla="*/ 1234122 h 9961229"/>
              <a:gd name="connsiteX1407" fmla="*/ 12723893 w 14900709"/>
              <a:gd name="connsiteY1407" fmla="*/ 1222780 h 9961229"/>
              <a:gd name="connsiteX1408" fmla="*/ 9366404 w 14900709"/>
              <a:gd name="connsiteY1408" fmla="*/ 1208512 h 9961229"/>
              <a:gd name="connsiteX1409" fmla="*/ 9381438 w 14900709"/>
              <a:gd name="connsiteY1409" fmla="*/ 1227570 h 9961229"/>
              <a:gd name="connsiteX1410" fmla="*/ 9366404 w 14900709"/>
              <a:gd name="connsiteY1410" fmla="*/ 1244510 h 9961229"/>
              <a:gd name="connsiteX1411" fmla="*/ 9349221 w 14900709"/>
              <a:gd name="connsiteY1411" fmla="*/ 1227570 h 9961229"/>
              <a:gd name="connsiteX1412" fmla="*/ 9366404 w 14900709"/>
              <a:gd name="connsiteY1412" fmla="*/ 1208512 h 9961229"/>
              <a:gd name="connsiteX1413" fmla="*/ 12919753 w 14900709"/>
              <a:gd name="connsiteY1413" fmla="*/ 1160855 h 9961229"/>
              <a:gd name="connsiteX1414" fmla="*/ 12932209 w 14900709"/>
              <a:gd name="connsiteY1414" fmla="*/ 1169750 h 9961229"/>
              <a:gd name="connsiteX1415" fmla="*/ 12919753 w 14900709"/>
              <a:gd name="connsiteY1415" fmla="*/ 1180865 h 9961229"/>
              <a:gd name="connsiteX1416" fmla="*/ 12905221 w 14900709"/>
              <a:gd name="connsiteY1416" fmla="*/ 1169750 h 9961229"/>
              <a:gd name="connsiteX1417" fmla="*/ 12919753 w 14900709"/>
              <a:gd name="connsiteY1417" fmla="*/ 1160855 h 9961229"/>
              <a:gd name="connsiteX1418" fmla="*/ 4046877 w 14900709"/>
              <a:gd name="connsiteY1418" fmla="*/ 1149882 h 9961229"/>
              <a:gd name="connsiteX1419" fmla="*/ 4031182 w 14900709"/>
              <a:gd name="connsiteY1419" fmla="*/ 1156845 h 9961229"/>
              <a:gd name="connsiteX1420" fmla="*/ 4027520 w 14900709"/>
              <a:gd name="connsiteY1420" fmla="*/ 1156322 h 9961229"/>
              <a:gd name="connsiteX1421" fmla="*/ 4027520 w 14900709"/>
              <a:gd name="connsiteY1421" fmla="*/ 1158469 h 9961229"/>
              <a:gd name="connsiteX1422" fmla="*/ 4031182 w 14900709"/>
              <a:gd name="connsiteY1422" fmla="*/ 1156845 h 9961229"/>
              <a:gd name="connsiteX1423" fmla="*/ 4038812 w 14900709"/>
              <a:gd name="connsiteY1423" fmla="*/ 1157933 h 9961229"/>
              <a:gd name="connsiteX1424" fmla="*/ 4046877 w 14900709"/>
              <a:gd name="connsiteY1424" fmla="*/ 1149882 h 9961229"/>
              <a:gd name="connsiteX1425" fmla="*/ 9493154 w 14900709"/>
              <a:gd name="connsiteY1425" fmla="*/ 1148671 h 9961229"/>
              <a:gd name="connsiteX1426" fmla="*/ 9495271 w 14900709"/>
              <a:gd name="connsiteY1426" fmla="*/ 1157140 h 9961229"/>
              <a:gd name="connsiteX1427" fmla="*/ 9486804 w 14900709"/>
              <a:gd name="connsiteY1427" fmla="*/ 1161375 h 9961229"/>
              <a:gd name="connsiteX1428" fmla="*/ 9482571 w 14900709"/>
              <a:gd name="connsiteY1428" fmla="*/ 1152905 h 9961229"/>
              <a:gd name="connsiteX1429" fmla="*/ 9493154 w 14900709"/>
              <a:gd name="connsiteY1429" fmla="*/ 1148671 h 9961229"/>
              <a:gd name="connsiteX1430" fmla="*/ 12652809 w 14900709"/>
              <a:gd name="connsiteY1430" fmla="*/ 1128176 h 9961229"/>
              <a:gd name="connsiteX1431" fmla="*/ 12656777 w 14900709"/>
              <a:gd name="connsiteY1431" fmla="*/ 1134982 h 9961229"/>
              <a:gd name="connsiteX1432" fmla="*/ 12650825 w 14900709"/>
              <a:gd name="connsiteY1432" fmla="*/ 1139518 h 9961229"/>
              <a:gd name="connsiteX1433" fmla="*/ 12644871 w 14900709"/>
              <a:gd name="connsiteY1433" fmla="*/ 1132712 h 9961229"/>
              <a:gd name="connsiteX1434" fmla="*/ 12652809 w 14900709"/>
              <a:gd name="connsiteY1434" fmla="*/ 1128176 h 9961229"/>
              <a:gd name="connsiteX1435" fmla="*/ 3711413 w 14900709"/>
              <a:gd name="connsiteY1435" fmla="*/ 1113222 h 9961229"/>
              <a:gd name="connsiteX1436" fmla="*/ 3713596 w 14900709"/>
              <a:gd name="connsiteY1436" fmla="*/ 1119891 h 9961229"/>
              <a:gd name="connsiteX1437" fmla="*/ 3678671 w 14900709"/>
              <a:gd name="connsiteY1437" fmla="*/ 1135453 h 9961229"/>
              <a:gd name="connsiteX1438" fmla="*/ 3711413 w 14900709"/>
              <a:gd name="connsiteY1438" fmla="*/ 1113222 h 9961229"/>
              <a:gd name="connsiteX1439" fmla="*/ 3799321 w 14900709"/>
              <a:gd name="connsiteY1439" fmla="*/ 1081535 h 9961229"/>
              <a:gd name="connsiteX1440" fmla="*/ 3764607 w 14900709"/>
              <a:gd name="connsiteY1440" fmla="*/ 1094399 h 9961229"/>
              <a:gd name="connsiteX1441" fmla="*/ 3734233 w 14900709"/>
              <a:gd name="connsiteY1441" fmla="*/ 1117982 h 9961229"/>
              <a:gd name="connsiteX1442" fmla="*/ 3764607 w 14900709"/>
              <a:gd name="connsiteY1442" fmla="*/ 1085823 h 9961229"/>
              <a:gd name="connsiteX1443" fmla="*/ 3799321 w 14900709"/>
              <a:gd name="connsiteY1443" fmla="*/ 1081535 h 9961229"/>
              <a:gd name="connsiteX1444" fmla="*/ 9953770 w 14900709"/>
              <a:gd name="connsiteY1444" fmla="*/ 1078871 h 9961229"/>
              <a:gd name="connsiteX1445" fmla="*/ 9966759 w 14900709"/>
              <a:gd name="connsiteY1445" fmla="*/ 1087605 h 9961229"/>
              <a:gd name="connsiteX1446" fmla="*/ 9955935 w 14900709"/>
              <a:gd name="connsiteY1446" fmla="*/ 1091971 h 9961229"/>
              <a:gd name="connsiteX1447" fmla="*/ 9947276 w 14900709"/>
              <a:gd name="connsiteY1447" fmla="*/ 1085421 h 9961229"/>
              <a:gd name="connsiteX1448" fmla="*/ 9953770 w 14900709"/>
              <a:gd name="connsiteY1448" fmla="*/ 1078871 h 9961229"/>
              <a:gd name="connsiteX1449" fmla="*/ 4499185 w 14900709"/>
              <a:gd name="connsiteY1449" fmla="*/ 1039860 h 9961229"/>
              <a:gd name="connsiteX1450" fmla="*/ 4513696 w 14900709"/>
              <a:gd name="connsiteY1450" fmla="*/ 1043261 h 9961229"/>
              <a:gd name="connsiteX1451" fmla="*/ 4487899 w 14900709"/>
              <a:gd name="connsiteY1451" fmla="*/ 1053728 h 9961229"/>
              <a:gd name="connsiteX1452" fmla="*/ 4438455 w 14900709"/>
              <a:gd name="connsiteY1452" fmla="*/ 1070476 h 9961229"/>
              <a:gd name="connsiteX1453" fmla="*/ 4414807 w 14900709"/>
              <a:gd name="connsiteY1453" fmla="*/ 1072568 h 9961229"/>
              <a:gd name="connsiteX1454" fmla="*/ 4432005 w 14900709"/>
              <a:gd name="connsiteY1454" fmla="*/ 1062101 h 9961229"/>
              <a:gd name="connsiteX1455" fmla="*/ 4487899 w 14900709"/>
              <a:gd name="connsiteY1455" fmla="*/ 1047449 h 9961229"/>
              <a:gd name="connsiteX1456" fmla="*/ 4499185 w 14900709"/>
              <a:gd name="connsiteY1456" fmla="*/ 1039860 h 9961229"/>
              <a:gd name="connsiteX1457" fmla="*/ 9729626 w 14900709"/>
              <a:gd name="connsiteY1457" fmla="*/ 1014759 h 9961229"/>
              <a:gd name="connsiteX1458" fmla="*/ 9766734 w 14900709"/>
              <a:gd name="connsiteY1458" fmla="*/ 1029579 h 9961229"/>
              <a:gd name="connsiteX1459" fmla="*/ 9738357 w 14900709"/>
              <a:gd name="connsiteY1459" fmla="*/ 1029579 h 9961229"/>
              <a:gd name="connsiteX1460" fmla="*/ 9718712 w 14900709"/>
              <a:gd name="connsiteY1460" fmla="*/ 1025345 h 9961229"/>
              <a:gd name="connsiteX1461" fmla="*/ 9729626 w 14900709"/>
              <a:gd name="connsiteY1461" fmla="*/ 1014759 h 9961229"/>
              <a:gd name="connsiteX1462" fmla="*/ 4852845 w 14900709"/>
              <a:gd name="connsiteY1462" fmla="*/ 1014751 h 9961229"/>
              <a:gd name="connsiteX1463" fmla="*/ 4872471 w 14900709"/>
              <a:gd name="connsiteY1463" fmla="*/ 1023749 h 9961229"/>
              <a:gd name="connsiteX1464" fmla="*/ 4805796 w 14900709"/>
              <a:gd name="connsiteY1464" fmla="*/ 1034334 h 9961229"/>
              <a:gd name="connsiteX1465" fmla="*/ 4831606 w 14900709"/>
              <a:gd name="connsiteY1465" fmla="*/ 1015280 h 9961229"/>
              <a:gd name="connsiteX1466" fmla="*/ 4852845 w 14900709"/>
              <a:gd name="connsiteY1466" fmla="*/ 1014751 h 9961229"/>
              <a:gd name="connsiteX1467" fmla="*/ 12388037 w 14900709"/>
              <a:gd name="connsiteY1467" fmla="*/ 1008988 h 9961229"/>
              <a:gd name="connsiteX1468" fmla="*/ 12428971 w 14900709"/>
              <a:gd name="connsiteY1468" fmla="*/ 1015457 h 9961229"/>
              <a:gd name="connsiteX1469" fmla="*/ 12426817 w 14900709"/>
              <a:gd name="connsiteY1469" fmla="*/ 1026231 h 9961229"/>
              <a:gd name="connsiteX1470" fmla="*/ 12390191 w 14900709"/>
              <a:gd name="connsiteY1470" fmla="*/ 1024079 h 9961229"/>
              <a:gd name="connsiteX1471" fmla="*/ 12368647 w 14900709"/>
              <a:gd name="connsiteY1471" fmla="*/ 1021921 h 9961229"/>
              <a:gd name="connsiteX1472" fmla="*/ 12388037 w 14900709"/>
              <a:gd name="connsiteY1472" fmla="*/ 1008988 h 9961229"/>
              <a:gd name="connsiteX1473" fmla="*/ 9669103 w 14900709"/>
              <a:gd name="connsiteY1473" fmla="*/ 1008394 h 9961229"/>
              <a:gd name="connsiteX1474" fmla="*/ 9675651 w 14900709"/>
              <a:gd name="connsiteY1474" fmla="*/ 1014519 h 9961229"/>
              <a:gd name="connsiteX1475" fmla="*/ 9669103 w 14900709"/>
              <a:gd name="connsiteY1475" fmla="*/ 1020644 h 9961229"/>
              <a:gd name="connsiteX1476" fmla="*/ 9660371 w 14900709"/>
              <a:gd name="connsiteY1476" fmla="*/ 1014519 h 9961229"/>
              <a:gd name="connsiteX1477" fmla="*/ 9669103 w 14900709"/>
              <a:gd name="connsiteY1477" fmla="*/ 1008394 h 9961229"/>
              <a:gd name="connsiteX1478" fmla="*/ 8687824 w 14900709"/>
              <a:gd name="connsiteY1478" fmla="*/ 1005585 h 9961229"/>
              <a:gd name="connsiteX1479" fmla="*/ 8712634 w 14900709"/>
              <a:gd name="connsiteY1479" fmla="*/ 1023303 h 9961229"/>
              <a:gd name="connsiteX1480" fmla="*/ 8673801 w 14900709"/>
              <a:gd name="connsiteY1480" fmla="*/ 1021219 h 9961229"/>
              <a:gd name="connsiteX1481" fmla="*/ 8628496 w 14900709"/>
              <a:gd name="connsiteY1481" fmla="*/ 1014965 h 9961229"/>
              <a:gd name="connsiteX1482" fmla="*/ 8656542 w 14900709"/>
              <a:gd name="connsiteY1482" fmla="*/ 1006629 h 9961229"/>
              <a:gd name="connsiteX1483" fmla="*/ 8687824 w 14900709"/>
              <a:gd name="connsiteY1483" fmla="*/ 1005585 h 9961229"/>
              <a:gd name="connsiteX1484" fmla="*/ 9785783 w 14900709"/>
              <a:gd name="connsiteY1484" fmla="*/ 1000470 h 9961229"/>
              <a:gd name="connsiteX1485" fmla="*/ 9830233 w 14900709"/>
              <a:gd name="connsiteY1485" fmla="*/ 1000470 h 9961229"/>
              <a:gd name="connsiteX1486" fmla="*/ 9785783 w 14900709"/>
              <a:gd name="connsiteY1486" fmla="*/ 1000470 h 9961229"/>
              <a:gd name="connsiteX1487" fmla="*/ 3975534 w 14900709"/>
              <a:gd name="connsiteY1487" fmla="*/ 989360 h 9961229"/>
              <a:gd name="connsiteX1488" fmla="*/ 3926210 w 14900709"/>
              <a:gd name="connsiteY1488" fmla="*/ 1023237 h 9961229"/>
              <a:gd name="connsiteX1489" fmla="*/ 3853296 w 14900709"/>
              <a:gd name="connsiteY1489" fmla="*/ 1052878 h 9961229"/>
              <a:gd name="connsiteX1490" fmla="*/ 3926210 w 14900709"/>
              <a:gd name="connsiteY1490" fmla="*/ 1014768 h 9961229"/>
              <a:gd name="connsiteX1491" fmla="*/ 3975534 w 14900709"/>
              <a:gd name="connsiteY1491" fmla="*/ 989360 h 9961229"/>
              <a:gd name="connsiteX1492" fmla="*/ 4126346 w 14900709"/>
              <a:gd name="connsiteY1492" fmla="*/ 967143 h 9961229"/>
              <a:gd name="connsiteX1493" fmla="*/ 4046415 w 14900709"/>
              <a:gd name="connsiteY1493" fmla="*/ 1023293 h 9961229"/>
              <a:gd name="connsiteX1494" fmla="*/ 3916796 w 14900709"/>
              <a:gd name="connsiteY1494" fmla="*/ 1075126 h 9961229"/>
              <a:gd name="connsiteX1495" fmla="*/ 4037773 w 14900709"/>
              <a:gd name="connsiteY1495" fmla="*/ 1014654 h 9961229"/>
              <a:gd name="connsiteX1496" fmla="*/ 4126346 w 14900709"/>
              <a:gd name="connsiteY1496" fmla="*/ 967143 h 9961229"/>
              <a:gd name="connsiteX1497" fmla="*/ 6888171 w 14900709"/>
              <a:gd name="connsiteY1497" fmla="*/ 949157 h 9961229"/>
              <a:gd name="connsiteX1498" fmla="*/ 6883869 w 14900709"/>
              <a:gd name="connsiteY1498" fmla="*/ 956671 h 9961229"/>
              <a:gd name="connsiteX1499" fmla="*/ 6881719 w 14900709"/>
              <a:gd name="connsiteY1499" fmla="*/ 960964 h 9961229"/>
              <a:gd name="connsiteX1500" fmla="*/ 6883869 w 14900709"/>
              <a:gd name="connsiteY1500" fmla="*/ 960964 h 9961229"/>
              <a:gd name="connsiteX1501" fmla="*/ 6883869 w 14900709"/>
              <a:gd name="connsiteY1501" fmla="*/ 956671 h 9961229"/>
              <a:gd name="connsiteX1502" fmla="*/ 6890322 w 14900709"/>
              <a:gd name="connsiteY1502" fmla="*/ 956671 h 9961229"/>
              <a:gd name="connsiteX1503" fmla="*/ 6888171 w 14900709"/>
              <a:gd name="connsiteY1503" fmla="*/ 949157 h 9961229"/>
              <a:gd name="connsiteX1504" fmla="*/ 6498834 w 14900709"/>
              <a:gd name="connsiteY1504" fmla="*/ 935230 h 9961229"/>
              <a:gd name="connsiteX1505" fmla="*/ 6513946 w 14900709"/>
              <a:gd name="connsiteY1505" fmla="*/ 937667 h 9961229"/>
              <a:gd name="connsiteX1506" fmla="*/ 6485371 w 14900709"/>
              <a:gd name="connsiteY1506" fmla="*/ 944162 h 9961229"/>
              <a:gd name="connsiteX1507" fmla="*/ 6498834 w 14900709"/>
              <a:gd name="connsiteY1507" fmla="*/ 935230 h 9961229"/>
              <a:gd name="connsiteX1508" fmla="*/ 9187296 w 14900709"/>
              <a:gd name="connsiteY1508" fmla="*/ 927431 h 9961229"/>
              <a:gd name="connsiteX1509" fmla="*/ 9138083 w 14900709"/>
              <a:gd name="connsiteY1509" fmla="*/ 965540 h 9961229"/>
              <a:gd name="connsiteX1510" fmla="*/ 9187296 w 14900709"/>
              <a:gd name="connsiteY1510" fmla="*/ 927431 h 9961229"/>
              <a:gd name="connsiteX1511" fmla="*/ 12566447 w 14900709"/>
              <a:gd name="connsiteY1511" fmla="*/ 909941 h 9961229"/>
              <a:gd name="connsiteX1512" fmla="*/ 12579783 w 14900709"/>
              <a:gd name="connsiteY1512" fmla="*/ 916493 h 9961229"/>
              <a:gd name="connsiteX1513" fmla="*/ 12566447 w 14900709"/>
              <a:gd name="connsiteY1513" fmla="*/ 925225 h 9961229"/>
              <a:gd name="connsiteX1514" fmla="*/ 12557559 w 14900709"/>
              <a:gd name="connsiteY1514" fmla="*/ 923043 h 9961229"/>
              <a:gd name="connsiteX1515" fmla="*/ 12566447 w 14900709"/>
              <a:gd name="connsiteY1515" fmla="*/ 909941 h 9961229"/>
              <a:gd name="connsiteX1516" fmla="*/ 6335037 w 14900709"/>
              <a:gd name="connsiteY1516" fmla="*/ 873863 h 9961229"/>
              <a:gd name="connsiteX1517" fmla="*/ 6403948 w 14900709"/>
              <a:gd name="connsiteY1517" fmla="*/ 879392 h 9961229"/>
              <a:gd name="connsiteX1518" fmla="*/ 6474258 w 14900709"/>
              <a:gd name="connsiteY1518" fmla="*/ 875024 h 9961229"/>
              <a:gd name="connsiteX1519" fmla="*/ 6403948 w 14900709"/>
              <a:gd name="connsiteY1519" fmla="*/ 885940 h 9961229"/>
              <a:gd name="connsiteX1520" fmla="*/ 6312333 w 14900709"/>
              <a:gd name="connsiteY1520" fmla="*/ 885940 h 9961229"/>
              <a:gd name="connsiteX1521" fmla="*/ 6335037 w 14900709"/>
              <a:gd name="connsiteY1521" fmla="*/ 873863 h 9961229"/>
              <a:gd name="connsiteX1522" fmla="*/ 6082394 w 14900709"/>
              <a:gd name="connsiteY1522" fmla="*/ 872201 h 9961229"/>
              <a:gd name="connsiteX1523" fmla="*/ 6090162 w 14900709"/>
              <a:gd name="connsiteY1523" fmla="*/ 876887 h 9961229"/>
              <a:gd name="connsiteX1524" fmla="*/ 6169458 w 14900709"/>
              <a:gd name="connsiteY1524" fmla="*/ 876887 h 9961229"/>
              <a:gd name="connsiteX1525" fmla="*/ 6098735 w 14900709"/>
              <a:gd name="connsiteY1525" fmla="*/ 894533 h 9961229"/>
              <a:gd name="connsiteX1526" fmla="*/ 6010867 w 14900709"/>
              <a:gd name="connsiteY1526" fmla="*/ 894533 h 9961229"/>
              <a:gd name="connsiteX1527" fmla="*/ 6019439 w 14900709"/>
              <a:gd name="connsiteY1527" fmla="*/ 879095 h 9961229"/>
              <a:gd name="connsiteX1528" fmla="*/ 6073017 w 14900709"/>
              <a:gd name="connsiteY1528" fmla="*/ 879095 h 9961229"/>
              <a:gd name="connsiteX1529" fmla="*/ 6082394 w 14900709"/>
              <a:gd name="connsiteY1529" fmla="*/ 872201 h 9961229"/>
              <a:gd name="connsiteX1530" fmla="*/ 9515909 w 14900709"/>
              <a:gd name="connsiteY1530" fmla="*/ 835334 h 9961229"/>
              <a:gd name="connsiteX1531" fmla="*/ 9490843 w 14900709"/>
              <a:gd name="connsiteY1531" fmla="*/ 882419 h 9961229"/>
              <a:gd name="connsiteX1532" fmla="*/ 9478310 w 14900709"/>
              <a:gd name="connsiteY1532" fmla="*/ 863156 h 9961229"/>
              <a:gd name="connsiteX1533" fmla="*/ 9515909 w 14900709"/>
              <a:gd name="connsiteY1533" fmla="*/ 835334 h 9961229"/>
              <a:gd name="connsiteX1534" fmla="*/ 4554408 w 14900709"/>
              <a:gd name="connsiteY1534" fmla="*/ 776566 h 9961229"/>
              <a:gd name="connsiteX1535" fmla="*/ 4535053 w 14900709"/>
              <a:gd name="connsiteY1535" fmla="*/ 798078 h 9961229"/>
              <a:gd name="connsiteX1536" fmla="*/ 4545806 w 14900709"/>
              <a:gd name="connsiteY1536" fmla="*/ 808832 h 9961229"/>
              <a:gd name="connsiteX1537" fmla="*/ 4526450 w 14900709"/>
              <a:gd name="connsiteY1537" fmla="*/ 815286 h 9961229"/>
              <a:gd name="connsiteX1538" fmla="*/ 4479137 w 14900709"/>
              <a:gd name="connsiteY1538" fmla="*/ 830342 h 9961229"/>
              <a:gd name="connsiteX1539" fmla="*/ 4470534 w 14900709"/>
              <a:gd name="connsiteY1539" fmla="*/ 838946 h 9961229"/>
              <a:gd name="connsiteX1540" fmla="*/ 4446878 w 14900709"/>
              <a:gd name="connsiteY1540" fmla="*/ 847553 h 9961229"/>
              <a:gd name="connsiteX1541" fmla="*/ 4406016 w 14900709"/>
              <a:gd name="connsiteY1541" fmla="*/ 838946 h 9961229"/>
              <a:gd name="connsiteX1542" fmla="*/ 4393112 w 14900709"/>
              <a:gd name="connsiteY1542" fmla="*/ 871213 h 9961229"/>
              <a:gd name="connsiteX1543" fmla="*/ 4382359 w 14900709"/>
              <a:gd name="connsiteY1543" fmla="*/ 879817 h 9961229"/>
              <a:gd name="connsiteX1544" fmla="*/ 4350100 w 14900709"/>
              <a:gd name="connsiteY1544" fmla="*/ 886270 h 9961229"/>
              <a:gd name="connsiteX1545" fmla="*/ 4343648 w 14900709"/>
              <a:gd name="connsiteY1545" fmla="*/ 894875 h 9961229"/>
              <a:gd name="connsiteX1546" fmla="*/ 4246870 w 14900709"/>
              <a:gd name="connsiteY1546" fmla="*/ 927141 h 9961229"/>
              <a:gd name="connsiteX1547" fmla="*/ 4135038 w 14900709"/>
              <a:gd name="connsiteY1547" fmla="*/ 944350 h 9961229"/>
              <a:gd name="connsiteX1548" fmla="*/ 4111382 w 14900709"/>
              <a:gd name="connsiteY1548" fmla="*/ 942198 h 9961229"/>
              <a:gd name="connsiteX1549" fmla="*/ 4074821 w 14900709"/>
              <a:gd name="connsiteY1549" fmla="*/ 965860 h 9961229"/>
              <a:gd name="connsiteX1550" fmla="*/ 4021056 w 14900709"/>
              <a:gd name="connsiteY1550" fmla="*/ 991672 h 9961229"/>
              <a:gd name="connsiteX1551" fmla="*/ 3993098 w 14900709"/>
              <a:gd name="connsiteY1551" fmla="*/ 991672 h 9961229"/>
              <a:gd name="connsiteX1552" fmla="*/ 4014604 w 14900709"/>
              <a:gd name="connsiteY1552" fmla="*/ 974462 h 9961229"/>
              <a:gd name="connsiteX1553" fmla="*/ 4111382 w 14900709"/>
              <a:gd name="connsiteY1553" fmla="*/ 927141 h 9961229"/>
              <a:gd name="connsiteX1554" fmla="*/ 4190954 w 14900709"/>
              <a:gd name="connsiteY1554" fmla="*/ 901327 h 9961229"/>
              <a:gd name="connsiteX1555" fmla="*/ 4208159 w 14900709"/>
              <a:gd name="connsiteY1555" fmla="*/ 888422 h 9961229"/>
              <a:gd name="connsiteX1556" fmla="*/ 4223214 w 14900709"/>
              <a:gd name="connsiteY1556" fmla="*/ 879817 h 9961229"/>
              <a:gd name="connsiteX1557" fmla="*/ 4261925 w 14900709"/>
              <a:gd name="connsiteY1557" fmla="*/ 879817 h 9961229"/>
              <a:gd name="connsiteX1558" fmla="*/ 4229665 w 14900709"/>
              <a:gd name="connsiteY1558" fmla="*/ 897025 h 9961229"/>
              <a:gd name="connsiteX1559" fmla="*/ 4261925 w 14900709"/>
              <a:gd name="connsiteY1559" fmla="*/ 879817 h 9961229"/>
              <a:gd name="connsiteX1560" fmla="*/ 4294184 w 14900709"/>
              <a:gd name="connsiteY1560" fmla="*/ 871213 h 9961229"/>
              <a:gd name="connsiteX1561" fmla="*/ 4309238 w 14900709"/>
              <a:gd name="connsiteY1561" fmla="*/ 862609 h 9961229"/>
              <a:gd name="connsiteX1562" fmla="*/ 4335046 w 14900709"/>
              <a:gd name="connsiteY1562" fmla="*/ 830342 h 9961229"/>
              <a:gd name="connsiteX1563" fmla="*/ 4326443 w 14900709"/>
              <a:gd name="connsiteY1563" fmla="*/ 847553 h 9961229"/>
              <a:gd name="connsiteX1564" fmla="*/ 4335046 w 14900709"/>
              <a:gd name="connsiteY1564" fmla="*/ 830342 h 9961229"/>
              <a:gd name="connsiteX1565" fmla="*/ 4438275 w 14900709"/>
              <a:gd name="connsiteY1565" fmla="*/ 806683 h 9961229"/>
              <a:gd name="connsiteX1566" fmla="*/ 4464083 w 14900709"/>
              <a:gd name="connsiteY1566" fmla="*/ 815286 h 9961229"/>
              <a:gd name="connsiteX1567" fmla="*/ 4438275 w 14900709"/>
              <a:gd name="connsiteY1567" fmla="*/ 806683 h 9961229"/>
              <a:gd name="connsiteX1568" fmla="*/ 4502794 w 14900709"/>
              <a:gd name="connsiteY1568" fmla="*/ 783021 h 9961229"/>
              <a:gd name="connsiteX1569" fmla="*/ 4554408 w 14900709"/>
              <a:gd name="connsiteY1569" fmla="*/ 776566 h 9961229"/>
              <a:gd name="connsiteX1570" fmla="*/ 12480365 w 14900709"/>
              <a:gd name="connsiteY1570" fmla="*/ 766564 h 9961229"/>
              <a:gd name="connsiteX1571" fmla="*/ 12523561 w 14900709"/>
              <a:gd name="connsiteY1571" fmla="*/ 766564 h 9961229"/>
              <a:gd name="connsiteX1572" fmla="*/ 12584037 w 14900709"/>
              <a:gd name="connsiteY1572" fmla="*/ 815793 h 9961229"/>
              <a:gd name="connsiteX1573" fmla="*/ 12616435 w 14900709"/>
              <a:gd name="connsiteY1573" fmla="*/ 815793 h 9961229"/>
              <a:gd name="connsiteX1574" fmla="*/ 12648833 w 14900709"/>
              <a:gd name="connsiteY1574" fmla="*/ 783688 h 9961229"/>
              <a:gd name="connsiteX1575" fmla="*/ 12681231 w 14900709"/>
              <a:gd name="connsiteY1575" fmla="*/ 792249 h 9961229"/>
              <a:gd name="connsiteX1576" fmla="*/ 12741707 w 14900709"/>
              <a:gd name="connsiteY1576" fmla="*/ 779407 h 9961229"/>
              <a:gd name="connsiteX1577" fmla="*/ 12689871 w 14900709"/>
              <a:gd name="connsiteY1577" fmla="*/ 807230 h 9961229"/>
              <a:gd name="connsiteX1578" fmla="*/ 12633715 w 14900709"/>
              <a:gd name="connsiteY1578" fmla="*/ 822215 h 9961229"/>
              <a:gd name="connsiteX1579" fmla="*/ 12616435 w 14900709"/>
              <a:gd name="connsiteY1579" fmla="*/ 830776 h 9961229"/>
              <a:gd name="connsiteX1580" fmla="*/ 12568919 w 14900709"/>
              <a:gd name="connsiteY1580" fmla="*/ 847900 h 9961229"/>
              <a:gd name="connsiteX1581" fmla="*/ 12551639 w 14900709"/>
              <a:gd name="connsiteY1581" fmla="*/ 854321 h 9961229"/>
              <a:gd name="connsiteX1582" fmla="*/ 12512763 w 14900709"/>
              <a:gd name="connsiteY1582" fmla="*/ 856459 h 9961229"/>
              <a:gd name="connsiteX1583" fmla="*/ 12495483 w 14900709"/>
              <a:gd name="connsiteY1583" fmla="*/ 839337 h 9961229"/>
              <a:gd name="connsiteX1584" fmla="*/ 12486845 w 14900709"/>
              <a:gd name="connsiteY1584" fmla="*/ 815793 h 9961229"/>
              <a:gd name="connsiteX1585" fmla="*/ 12486845 w 14900709"/>
              <a:gd name="connsiteY1585" fmla="*/ 783688 h 9961229"/>
              <a:gd name="connsiteX1586" fmla="*/ 12480365 w 14900709"/>
              <a:gd name="connsiteY1586" fmla="*/ 783688 h 9961229"/>
              <a:gd name="connsiteX1587" fmla="*/ 12424207 w 14900709"/>
              <a:gd name="connsiteY1587" fmla="*/ 779407 h 9961229"/>
              <a:gd name="connsiteX1588" fmla="*/ 12480365 w 14900709"/>
              <a:gd name="connsiteY1588" fmla="*/ 766564 h 9961229"/>
              <a:gd name="connsiteX1589" fmla="*/ 5040746 w 14900709"/>
              <a:gd name="connsiteY1589" fmla="*/ 707259 h 9961229"/>
              <a:gd name="connsiteX1590" fmla="*/ 4940733 w 14900709"/>
              <a:gd name="connsiteY1590" fmla="*/ 754347 h 9961229"/>
              <a:gd name="connsiteX1591" fmla="*/ 5040746 w 14900709"/>
              <a:gd name="connsiteY1591" fmla="*/ 707259 h 9961229"/>
              <a:gd name="connsiteX1592" fmla="*/ 5096308 w 14900709"/>
              <a:gd name="connsiteY1592" fmla="*/ 680170 h 9961229"/>
              <a:gd name="connsiteX1593" fmla="*/ 5109008 w 14900709"/>
              <a:gd name="connsiteY1593" fmla="*/ 686361 h 9961229"/>
              <a:gd name="connsiteX1594" fmla="*/ 5094191 w 14900709"/>
              <a:gd name="connsiteY1594" fmla="*/ 696685 h 9961229"/>
              <a:gd name="connsiteX1595" fmla="*/ 5083608 w 14900709"/>
              <a:gd name="connsiteY1595" fmla="*/ 688426 h 9961229"/>
              <a:gd name="connsiteX1596" fmla="*/ 5096308 w 14900709"/>
              <a:gd name="connsiteY1596" fmla="*/ 680170 h 9961229"/>
              <a:gd name="connsiteX1597" fmla="*/ 12852515 w 14900709"/>
              <a:gd name="connsiteY1597" fmla="*/ 647926 h 9961229"/>
              <a:gd name="connsiteX1598" fmla="*/ 12860771 w 14900709"/>
              <a:gd name="connsiteY1598" fmla="*/ 652294 h 9961229"/>
              <a:gd name="connsiteX1599" fmla="*/ 12850451 w 14900709"/>
              <a:gd name="connsiteY1599" fmla="*/ 661027 h 9961229"/>
              <a:gd name="connsiteX1600" fmla="*/ 12840133 w 14900709"/>
              <a:gd name="connsiteY1600" fmla="*/ 656660 h 9961229"/>
              <a:gd name="connsiteX1601" fmla="*/ 12852515 w 14900709"/>
              <a:gd name="connsiteY1601" fmla="*/ 647926 h 9961229"/>
              <a:gd name="connsiteX1602" fmla="*/ 5031307 w 14900709"/>
              <a:gd name="connsiteY1602" fmla="*/ 603093 h 9961229"/>
              <a:gd name="connsiteX1603" fmla="*/ 5031103 w 14900709"/>
              <a:gd name="connsiteY1603" fmla="*/ 603230 h 9961229"/>
              <a:gd name="connsiteX1604" fmla="*/ 5029998 w 14900709"/>
              <a:gd name="connsiteY1604" fmla="*/ 603169 h 9961229"/>
              <a:gd name="connsiteX1605" fmla="*/ 5000690 w 14900709"/>
              <a:gd name="connsiteY1605" fmla="*/ 601563 h 9961229"/>
              <a:gd name="connsiteX1606" fmla="*/ 5029998 w 14900709"/>
              <a:gd name="connsiteY1606" fmla="*/ 603169 h 9961229"/>
              <a:gd name="connsiteX1607" fmla="*/ 5028957 w 14900709"/>
              <a:gd name="connsiteY1607" fmla="*/ 603230 h 9961229"/>
              <a:gd name="connsiteX1608" fmla="*/ 4960283 w 14900709"/>
              <a:gd name="connsiteY1608" fmla="*/ 639515 h 9961229"/>
              <a:gd name="connsiteX1609" fmla="*/ 4938822 w 14900709"/>
              <a:gd name="connsiteY1609" fmla="*/ 667263 h 9961229"/>
              <a:gd name="connsiteX1610" fmla="*/ 4767137 w 14900709"/>
              <a:gd name="connsiteY1610" fmla="*/ 709953 h 9961229"/>
              <a:gd name="connsiteX1611" fmla="*/ 4752115 w 14900709"/>
              <a:gd name="connsiteY1611" fmla="*/ 718491 h 9961229"/>
              <a:gd name="connsiteX1612" fmla="*/ 4646957 w 14900709"/>
              <a:gd name="connsiteY1612" fmla="*/ 741968 h 9961229"/>
              <a:gd name="connsiteX1613" fmla="*/ 4638373 w 14900709"/>
              <a:gd name="connsiteY1613" fmla="*/ 741968 h 9961229"/>
              <a:gd name="connsiteX1614" fmla="*/ 4636616 w 14900709"/>
              <a:gd name="connsiteY1614" fmla="*/ 742680 h 9961229"/>
              <a:gd name="connsiteX1615" fmla="*/ 4637521 w 14900709"/>
              <a:gd name="connsiteY1615" fmla="*/ 742670 h 9961229"/>
              <a:gd name="connsiteX1616" fmla="*/ 4591483 w 14900709"/>
              <a:gd name="connsiteY1616" fmla="*/ 751141 h 9961229"/>
              <a:gd name="connsiteX1617" fmla="*/ 4605391 w 14900709"/>
              <a:gd name="connsiteY1617" fmla="*/ 746182 h 9961229"/>
              <a:gd name="connsiteX1618" fmla="*/ 4603064 w 14900709"/>
              <a:gd name="connsiteY1618" fmla="*/ 746172 h 9961229"/>
              <a:gd name="connsiteX1619" fmla="*/ 4591160 w 14900709"/>
              <a:gd name="connsiteY1619" fmla="*/ 750506 h 9961229"/>
              <a:gd name="connsiteX1620" fmla="*/ 4582575 w 14900709"/>
              <a:gd name="connsiteY1620" fmla="*/ 752640 h 9961229"/>
              <a:gd name="connsiteX1621" fmla="*/ 4554677 w 14900709"/>
              <a:gd name="connsiteY1621" fmla="*/ 761178 h 9961229"/>
              <a:gd name="connsiteX1622" fmla="*/ 4537508 w 14900709"/>
              <a:gd name="connsiteY1622" fmla="*/ 754776 h 9961229"/>
              <a:gd name="connsiteX1623" fmla="*/ 4552530 w 14900709"/>
              <a:gd name="connsiteY1623" fmla="*/ 741968 h 9961229"/>
              <a:gd name="connsiteX1624" fmla="*/ 4573991 w 14900709"/>
              <a:gd name="connsiteY1624" fmla="*/ 733430 h 9961229"/>
              <a:gd name="connsiteX1625" fmla="*/ 4616912 w 14900709"/>
              <a:gd name="connsiteY1625" fmla="*/ 718491 h 9961229"/>
              <a:gd name="connsiteX1626" fmla="*/ 4623351 w 14900709"/>
              <a:gd name="connsiteY1626" fmla="*/ 712086 h 9961229"/>
              <a:gd name="connsiteX1627" fmla="*/ 4687733 w 14900709"/>
              <a:gd name="connsiteY1627" fmla="*/ 680070 h 9961229"/>
              <a:gd name="connsiteX1628" fmla="*/ 4767137 w 14900709"/>
              <a:gd name="connsiteY1628" fmla="*/ 662994 h 9961229"/>
              <a:gd name="connsiteX1629" fmla="*/ 4767137 w 14900709"/>
              <a:gd name="connsiteY1629" fmla="*/ 665130 h 9961229"/>
              <a:gd name="connsiteX1630" fmla="*/ 4769283 w 14900709"/>
              <a:gd name="connsiteY1630" fmla="*/ 665130 h 9961229"/>
              <a:gd name="connsiteX1631" fmla="*/ 4767137 w 14900709"/>
              <a:gd name="connsiteY1631" fmla="*/ 662994 h 9961229"/>
              <a:gd name="connsiteX1632" fmla="*/ 4822935 w 14900709"/>
              <a:gd name="connsiteY1632" fmla="*/ 660861 h 9961229"/>
              <a:gd name="connsiteX1633" fmla="*/ 4799328 w 14900709"/>
              <a:gd name="connsiteY1633" fmla="*/ 665130 h 9961229"/>
              <a:gd name="connsiteX1634" fmla="*/ 4822935 w 14900709"/>
              <a:gd name="connsiteY1634" fmla="*/ 660861 h 9961229"/>
              <a:gd name="connsiteX1635" fmla="*/ 4919508 w 14900709"/>
              <a:gd name="connsiteY1635" fmla="*/ 630979 h 9961229"/>
              <a:gd name="connsiteX1636" fmla="*/ 5000690 w 14900709"/>
              <a:gd name="connsiteY1636" fmla="*/ 601563 h 9961229"/>
              <a:gd name="connsiteX1637" fmla="*/ 12601031 w 14900709"/>
              <a:gd name="connsiteY1637" fmla="*/ 589526 h 9961229"/>
              <a:gd name="connsiteX1638" fmla="*/ 12625233 w 14900709"/>
              <a:gd name="connsiteY1638" fmla="*/ 590339 h 9961229"/>
              <a:gd name="connsiteX1639" fmla="*/ 12625233 w 14900709"/>
              <a:gd name="connsiteY1639" fmla="*/ 601166 h 9961229"/>
              <a:gd name="connsiteX1640" fmla="*/ 12568671 w 14900709"/>
              <a:gd name="connsiteY1640" fmla="*/ 596835 h 9961229"/>
              <a:gd name="connsiteX1641" fmla="*/ 12601031 w 14900709"/>
              <a:gd name="connsiteY1641" fmla="*/ 589526 h 9961229"/>
              <a:gd name="connsiteX1642" fmla="*/ 12856803 w 14900709"/>
              <a:gd name="connsiteY1642" fmla="*/ 574891 h 9961229"/>
              <a:gd name="connsiteX1643" fmla="*/ 12871883 w 14900709"/>
              <a:gd name="connsiteY1643" fmla="*/ 587823 h 9961229"/>
              <a:gd name="connsiteX1644" fmla="*/ 12856803 w 14900709"/>
              <a:gd name="connsiteY1644" fmla="*/ 602910 h 9961229"/>
              <a:gd name="connsiteX1645" fmla="*/ 12841721 w 14900709"/>
              <a:gd name="connsiteY1645" fmla="*/ 587823 h 9961229"/>
              <a:gd name="connsiteX1646" fmla="*/ 12856803 w 14900709"/>
              <a:gd name="connsiteY1646" fmla="*/ 574891 h 9961229"/>
              <a:gd name="connsiteX1647" fmla="*/ 5116946 w 14900709"/>
              <a:gd name="connsiteY1647" fmla="*/ 566946 h 9961229"/>
              <a:gd name="connsiteX1648" fmla="*/ 5054173 w 14900709"/>
              <a:gd name="connsiteY1648" fmla="*/ 601763 h 9961229"/>
              <a:gd name="connsiteX1649" fmla="*/ 5031307 w 14900709"/>
              <a:gd name="connsiteY1649" fmla="*/ 603093 h 9961229"/>
              <a:gd name="connsiteX1650" fmla="*/ 5070001 w 14900709"/>
              <a:gd name="connsiteY1650" fmla="*/ 577082 h 9961229"/>
              <a:gd name="connsiteX1651" fmla="*/ 5116946 w 14900709"/>
              <a:gd name="connsiteY1651" fmla="*/ 566946 h 9961229"/>
              <a:gd name="connsiteX1652" fmla="*/ 12780205 w 14900709"/>
              <a:gd name="connsiteY1652" fmla="*/ 523095 h 9961229"/>
              <a:gd name="connsiteX1653" fmla="*/ 12799851 w 14900709"/>
              <a:gd name="connsiteY1653" fmla="*/ 540688 h 9961229"/>
              <a:gd name="connsiteX1654" fmla="*/ 12788937 w 14900709"/>
              <a:gd name="connsiteY1654" fmla="*/ 547281 h 9961229"/>
              <a:gd name="connsiteX1655" fmla="*/ 12767107 w 14900709"/>
              <a:gd name="connsiteY1655" fmla="*/ 529692 h 9961229"/>
              <a:gd name="connsiteX1656" fmla="*/ 12780205 w 14900709"/>
              <a:gd name="connsiteY1656" fmla="*/ 523095 h 9961229"/>
              <a:gd name="connsiteX1657" fmla="*/ 5105112 w 14900709"/>
              <a:gd name="connsiteY1657" fmla="*/ 523004 h 9961229"/>
              <a:gd name="connsiteX1658" fmla="*/ 5111606 w 14900709"/>
              <a:gd name="connsiteY1658" fmla="*/ 533593 h 9961229"/>
              <a:gd name="connsiteX1659" fmla="*/ 5098617 w 14900709"/>
              <a:gd name="connsiteY1659" fmla="*/ 546295 h 9961229"/>
              <a:gd name="connsiteX1660" fmla="*/ 5092123 w 14900709"/>
              <a:gd name="connsiteY1660" fmla="*/ 535711 h 9961229"/>
              <a:gd name="connsiteX1661" fmla="*/ 5105112 w 14900709"/>
              <a:gd name="connsiteY1661" fmla="*/ 523004 h 9961229"/>
              <a:gd name="connsiteX1662" fmla="*/ 5185173 w 14900709"/>
              <a:gd name="connsiteY1662" fmla="*/ 518924 h 9961229"/>
              <a:gd name="connsiteX1663" fmla="*/ 5205846 w 14900709"/>
              <a:gd name="connsiteY1663" fmla="*/ 521258 h 9961229"/>
              <a:gd name="connsiteX1664" fmla="*/ 5173629 w 14900709"/>
              <a:gd name="connsiteY1664" fmla="*/ 537875 h 9961229"/>
              <a:gd name="connsiteX1665" fmla="*/ 5169333 w 14900709"/>
              <a:gd name="connsiteY1665" fmla="*/ 527490 h 9961229"/>
              <a:gd name="connsiteX1666" fmla="*/ 5185173 w 14900709"/>
              <a:gd name="connsiteY1666" fmla="*/ 518924 h 9961229"/>
              <a:gd name="connsiteX1667" fmla="*/ 12653603 w 14900709"/>
              <a:gd name="connsiteY1667" fmla="*/ 501912 h 9961229"/>
              <a:gd name="connsiteX1668" fmla="*/ 12671859 w 14900709"/>
              <a:gd name="connsiteY1668" fmla="*/ 507820 h 9961229"/>
              <a:gd name="connsiteX1669" fmla="*/ 12663391 w 14900709"/>
              <a:gd name="connsiteY1669" fmla="*/ 533604 h 9961229"/>
              <a:gd name="connsiteX1670" fmla="*/ 12635875 w 14900709"/>
              <a:gd name="connsiteY1670" fmla="*/ 525007 h 9961229"/>
              <a:gd name="connsiteX1671" fmla="*/ 12640107 w 14900709"/>
              <a:gd name="connsiteY1671" fmla="*/ 518562 h 9961229"/>
              <a:gd name="connsiteX1672" fmla="*/ 12653603 w 14900709"/>
              <a:gd name="connsiteY1672" fmla="*/ 501912 h 9961229"/>
              <a:gd name="connsiteX1673" fmla="*/ 5600558 w 14900709"/>
              <a:gd name="connsiteY1673" fmla="*/ 404579 h 9961229"/>
              <a:gd name="connsiteX1674" fmla="*/ 5607484 w 14900709"/>
              <a:gd name="connsiteY1674" fmla="*/ 411653 h 9961229"/>
              <a:gd name="connsiteX1675" fmla="*/ 5586172 w 14900709"/>
              <a:gd name="connsiteY1675" fmla="*/ 422533 h 9961229"/>
              <a:gd name="connsiteX1676" fmla="*/ 5498795 w 14900709"/>
              <a:gd name="connsiteY1676" fmla="*/ 437768 h 9961229"/>
              <a:gd name="connsiteX1677" fmla="*/ 5481745 w 14900709"/>
              <a:gd name="connsiteY1677" fmla="*/ 446472 h 9961229"/>
              <a:gd name="connsiteX1678" fmla="*/ 5451909 w 14900709"/>
              <a:gd name="connsiteY1678" fmla="*/ 448648 h 9961229"/>
              <a:gd name="connsiteX1679" fmla="*/ 5481745 w 14900709"/>
              <a:gd name="connsiteY1679" fmla="*/ 431238 h 9961229"/>
              <a:gd name="connsiteX1680" fmla="*/ 5505188 w 14900709"/>
              <a:gd name="connsiteY1680" fmla="*/ 422533 h 9961229"/>
              <a:gd name="connsiteX1681" fmla="*/ 5569123 w 14900709"/>
              <a:gd name="connsiteY1681" fmla="*/ 407299 h 9961229"/>
              <a:gd name="connsiteX1682" fmla="*/ 5590435 w 14900709"/>
              <a:gd name="connsiteY1682" fmla="*/ 407299 h 9961229"/>
              <a:gd name="connsiteX1683" fmla="*/ 5600558 w 14900709"/>
              <a:gd name="connsiteY1683" fmla="*/ 404579 h 9961229"/>
              <a:gd name="connsiteX1684" fmla="*/ 5883022 w 14900709"/>
              <a:gd name="connsiteY1684" fmla="*/ 333356 h 9961229"/>
              <a:gd name="connsiteX1685" fmla="*/ 5907521 w 14900709"/>
              <a:gd name="connsiteY1685" fmla="*/ 336495 h 9961229"/>
              <a:gd name="connsiteX1686" fmla="*/ 5818851 w 14900709"/>
              <a:gd name="connsiteY1686" fmla="*/ 358331 h 9961229"/>
              <a:gd name="connsiteX1687" fmla="*/ 5758296 w 14900709"/>
              <a:gd name="connsiteY1687" fmla="*/ 373616 h 9961229"/>
              <a:gd name="connsiteX1688" fmla="*/ 5818851 w 14900709"/>
              <a:gd name="connsiteY1688" fmla="*/ 351779 h 9961229"/>
              <a:gd name="connsiteX1689" fmla="*/ 5883022 w 14900709"/>
              <a:gd name="connsiteY1689" fmla="*/ 333356 h 9961229"/>
              <a:gd name="connsiteX1690" fmla="*/ 5943745 w 14900709"/>
              <a:gd name="connsiteY1690" fmla="*/ 319798 h 9961229"/>
              <a:gd name="connsiteX1691" fmla="*/ 5951593 w 14900709"/>
              <a:gd name="connsiteY1691" fmla="*/ 319798 h 9961229"/>
              <a:gd name="connsiteX1692" fmla="*/ 5954569 w 14900709"/>
              <a:gd name="connsiteY1692" fmla="*/ 326349 h 9961229"/>
              <a:gd name="connsiteX1693" fmla="*/ 5941580 w 14900709"/>
              <a:gd name="connsiteY1693" fmla="*/ 332899 h 9961229"/>
              <a:gd name="connsiteX1694" fmla="*/ 5935086 w 14900709"/>
              <a:gd name="connsiteY1694" fmla="*/ 328533 h 9961229"/>
              <a:gd name="connsiteX1695" fmla="*/ 5943745 w 14900709"/>
              <a:gd name="connsiteY1695" fmla="*/ 319798 h 9961229"/>
              <a:gd name="connsiteX1696" fmla="*/ 12413979 w 14900709"/>
              <a:gd name="connsiteY1696" fmla="*/ 303140 h 9961229"/>
              <a:gd name="connsiteX1697" fmla="*/ 12448159 w 14900709"/>
              <a:gd name="connsiteY1697" fmla="*/ 342689 h 9961229"/>
              <a:gd name="connsiteX1698" fmla="*/ 12448159 w 14900709"/>
              <a:gd name="connsiteY1698" fmla="*/ 346983 h 9961229"/>
              <a:gd name="connsiteX1699" fmla="*/ 12448159 w 14900709"/>
              <a:gd name="connsiteY1699" fmla="*/ 351274 h 9961229"/>
              <a:gd name="connsiteX1700" fmla="*/ 12463215 w 14900709"/>
              <a:gd name="connsiteY1700" fmla="*/ 342689 h 9961229"/>
              <a:gd name="connsiteX1701" fmla="*/ 12504081 w 14900709"/>
              <a:gd name="connsiteY1701" fmla="*/ 342689 h 9961229"/>
              <a:gd name="connsiteX1702" fmla="*/ 12510535 w 14900709"/>
              <a:gd name="connsiteY1702" fmla="*/ 351274 h 9961229"/>
              <a:gd name="connsiteX1703" fmla="*/ 12544947 w 14900709"/>
              <a:gd name="connsiteY1703" fmla="*/ 342689 h 9961229"/>
              <a:gd name="connsiteX1704" fmla="*/ 12609473 w 14900709"/>
              <a:gd name="connsiteY1704" fmla="*/ 342689 h 9961229"/>
              <a:gd name="connsiteX1705" fmla="*/ 12704111 w 14900709"/>
              <a:gd name="connsiteY1705" fmla="*/ 342689 h 9961229"/>
              <a:gd name="connsiteX1706" fmla="*/ 12727771 w 14900709"/>
              <a:gd name="connsiteY1706" fmla="*/ 351274 h 9961229"/>
              <a:gd name="connsiteX1707" fmla="*/ 12744979 w 14900709"/>
              <a:gd name="connsiteY1707" fmla="*/ 351274 h 9961229"/>
              <a:gd name="connsiteX1708" fmla="*/ 12772939 w 14900709"/>
              <a:gd name="connsiteY1708" fmla="*/ 329807 h 9961229"/>
              <a:gd name="connsiteX1709" fmla="*/ 12805203 w 14900709"/>
              <a:gd name="connsiteY1709" fmla="*/ 349129 h 9961229"/>
              <a:gd name="connsiteX1710" fmla="*/ 12783693 w 14900709"/>
              <a:gd name="connsiteY1710" fmla="*/ 366304 h 9961229"/>
              <a:gd name="connsiteX1711" fmla="*/ 12727771 w 14900709"/>
              <a:gd name="connsiteY1711" fmla="*/ 366304 h 9961229"/>
              <a:gd name="connsiteX1712" fmla="*/ 12689055 w 14900709"/>
              <a:gd name="connsiteY1712" fmla="*/ 357715 h 9961229"/>
              <a:gd name="connsiteX1713" fmla="*/ 12671847 w 14900709"/>
              <a:gd name="connsiteY1713" fmla="*/ 374890 h 9961229"/>
              <a:gd name="connsiteX1714" fmla="*/ 12671847 w 14900709"/>
              <a:gd name="connsiteY1714" fmla="*/ 398506 h 9961229"/>
              <a:gd name="connsiteX1715" fmla="*/ 12760035 w 14900709"/>
              <a:gd name="connsiteY1715" fmla="*/ 407092 h 9961229"/>
              <a:gd name="connsiteX1716" fmla="*/ 12766487 w 14900709"/>
              <a:gd name="connsiteY1716" fmla="*/ 387771 h 9961229"/>
              <a:gd name="connsiteX1717" fmla="*/ 12783693 w 14900709"/>
              <a:gd name="connsiteY1717" fmla="*/ 398506 h 9961229"/>
              <a:gd name="connsiteX1718" fmla="*/ 12815955 w 14900709"/>
              <a:gd name="connsiteY1718" fmla="*/ 413533 h 9961229"/>
              <a:gd name="connsiteX1719" fmla="*/ 12792297 w 14900709"/>
              <a:gd name="connsiteY1719" fmla="*/ 454321 h 9961229"/>
              <a:gd name="connsiteX1720" fmla="*/ 12712715 w 14900709"/>
              <a:gd name="connsiteY1720" fmla="*/ 471495 h 9961229"/>
              <a:gd name="connsiteX1721" fmla="*/ 12680451 w 14900709"/>
              <a:gd name="connsiteY1721" fmla="*/ 462909 h 9961229"/>
              <a:gd name="connsiteX1722" fmla="*/ 12646039 w 14900709"/>
              <a:gd name="connsiteY1722" fmla="*/ 456469 h 9961229"/>
              <a:gd name="connsiteX1723" fmla="*/ 12656791 w 14900709"/>
              <a:gd name="connsiteY1723" fmla="*/ 439294 h 9961229"/>
              <a:gd name="connsiteX1724" fmla="*/ 12665395 w 14900709"/>
              <a:gd name="connsiteY1724" fmla="*/ 430706 h 9961229"/>
              <a:gd name="connsiteX1725" fmla="*/ 12648189 w 14900709"/>
              <a:gd name="connsiteY1725" fmla="*/ 398506 h 9961229"/>
              <a:gd name="connsiteX1726" fmla="*/ 12639585 w 14900709"/>
              <a:gd name="connsiteY1726" fmla="*/ 366304 h 9961229"/>
              <a:gd name="connsiteX1727" fmla="*/ 12624529 w 14900709"/>
              <a:gd name="connsiteY1727" fmla="*/ 366304 h 9961229"/>
              <a:gd name="connsiteX1728" fmla="*/ 12551399 w 14900709"/>
              <a:gd name="connsiteY1728" fmla="*/ 374890 h 9961229"/>
              <a:gd name="connsiteX1729" fmla="*/ 12424499 w 14900709"/>
              <a:gd name="connsiteY1729" fmla="*/ 366304 h 9961229"/>
              <a:gd name="connsiteX1730" fmla="*/ 12415895 w 14900709"/>
              <a:gd name="connsiteY1730" fmla="*/ 381331 h 9961229"/>
              <a:gd name="connsiteX1731" fmla="*/ 12439555 w 14900709"/>
              <a:gd name="connsiteY1731" fmla="*/ 407092 h 9961229"/>
              <a:gd name="connsiteX1732" fmla="*/ 12450309 w 14900709"/>
              <a:gd name="connsiteY1732" fmla="*/ 419973 h 9961229"/>
              <a:gd name="connsiteX1733" fmla="*/ 12415895 w 14900709"/>
              <a:gd name="connsiteY1733" fmla="*/ 430706 h 9961229"/>
              <a:gd name="connsiteX1734" fmla="*/ 12390085 w 14900709"/>
              <a:gd name="connsiteY1734" fmla="*/ 447880 h 9961229"/>
              <a:gd name="connsiteX1735" fmla="*/ 12349219 w 14900709"/>
              <a:gd name="connsiteY1735" fmla="*/ 454321 h 9961229"/>
              <a:gd name="connsiteX1736" fmla="*/ 12327711 w 14900709"/>
              <a:gd name="connsiteY1736" fmla="*/ 477935 h 9961229"/>
              <a:gd name="connsiteX1737" fmla="*/ 12430951 w 14900709"/>
              <a:gd name="connsiteY1737" fmla="*/ 486523 h 9961229"/>
              <a:gd name="connsiteX1738" fmla="*/ 12480421 w 14900709"/>
              <a:gd name="connsiteY1738" fmla="*/ 495109 h 9961229"/>
              <a:gd name="connsiteX1739" fmla="*/ 12510535 w 14900709"/>
              <a:gd name="connsiteY1739" fmla="*/ 495109 h 9961229"/>
              <a:gd name="connsiteX1740" fmla="*/ 12583663 w 14900709"/>
              <a:gd name="connsiteY1740" fmla="*/ 482230 h 9961229"/>
              <a:gd name="connsiteX1741" fmla="*/ 12527739 w 14900709"/>
              <a:gd name="connsiteY1741" fmla="*/ 510138 h 9961229"/>
              <a:gd name="connsiteX1742" fmla="*/ 12542795 w 14900709"/>
              <a:gd name="connsiteY1742" fmla="*/ 559514 h 9961229"/>
              <a:gd name="connsiteX1743" fmla="*/ 12547099 w 14900709"/>
              <a:gd name="connsiteY1743" fmla="*/ 583130 h 9961229"/>
              <a:gd name="connsiteX1744" fmla="*/ 12527739 w 14900709"/>
              <a:gd name="connsiteY1744" fmla="*/ 583130 h 9961229"/>
              <a:gd name="connsiteX1745" fmla="*/ 12519137 w 14900709"/>
              <a:gd name="connsiteY1745" fmla="*/ 583130 h 9961229"/>
              <a:gd name="connsiteX1746" fmla="*/ 12415895 w 14900709"/>
              <a:gd name="connsiteY1746" fmla="*/ 630358 h 9961229"/>
              <a:gd name="connsiteX1747" fmla="*/ 12392235 w 14900709"/>
              <a:gd name="connsiteY1747" fmla="*/ 606743 h 9961229"/>
              <a:gd name="connsiteX1748" fmla="*/ 12319107 w 14900709"/>
              <a:gd name="connsiteY1748" fmla="*/ 638946 h 9961229"/>
              <a:gd name="connsiteX1749" fmla="*/ 12368575 w 14900709"/>
              <a:gd name="connsiteY1749" fmla="*/ 711937 h 9961229"/>
              <a:gd name="connsiteX1750" fmla="*/ 12334163 w 14900709"/>
              <a:gd name="connsiteY1750" fmla="*/ 726964 h 9961229"/>
              <a:gd name="connsiteX1751" fmla="*/ 12368575 w 14900709"/>
              <a:gd name="connsiteY1751" fmla="*/ 774194 h 9961229"/>
              <a:gd name="connsiteX1752" fmla="*/ 12392235 w 14900709"/>
              <a:gd name="connsiteY1752" fmla="*/ 774194 h 9961229"/>
              <a:gd name="connsiteX1753" fmla="*/ 12392235 w 14900709"/>
              <a:gd name="connsiteY1753" fmla="*/ 830010 h 9961229"/>
              <a:gd name="connsiteX1754" fmla="*/ 12387935 w 14900709"/>
              <a:gd name="connsiteY1754" fmla="*/ 847184 h 9961229"/>
              <a:gd name="connsiteX1755" fmla="*/ 12398687 w 14900709"/>
              <a:gd name="connsiteY1755" fmla="*/ 870800 h 9961229"/>
              <a:gd name="connsiteX1756" fmla="*/ 12411595 w 14900709"/>
              <a:gd name="connsiteY1756" fmla="*/ 883681 h 9961229"/>
              <a:gd name="connsiteX1757" fmla="*/ 12375029 w 14900709"/>
              <a:gd name="connsiteY1757" fmla="*/ 894415 h 9961229"/>
              <a:gd name="connsiteX1758" fmla="*/ 12344917 w 14900709"/>
              <a:gd name="connsiteY1758" fmla="*/ 911588 h 9961229"/>
              <a:gd name="connsiteX1759" fmla="*/ 12375029 w 14900709"/>
              <a:gd name="connsiteY1759" fmla="*/ 926615 h 9961229"/>
              <a:gd name="connsiteX1760" fmla="*/ 12430951 w 14900709"/>
              <a:gd name="connsiteY1760" fmla="*/ 926615 h 9961229"/>
              <a:gd name="connsiteX1761" fmla="*/ 12463215 w 14900709"/>
              <a:gd name="connsiteY1761" fmla="*/ 950232 h 9961229"/>
              <a:gd name="connsiteX1762" fmla="*/ 12471819 w 14900709"/>
              <a:gd name="connsiteY1762" fmla="*/ 984579 h 9961229"/>
              <a:gd name="connsiteX1763" fmla="*/ 12428801 w 14900709"/>
              <a:gd name="connsiteY1763" fmla="*/ 995314 h 9961229"/>
              <a:gd name="connsiteX1764" fmla="*/ 12424499 w 14900709"/>
              <a:gd name="connsiteY1764" fmla="*/ 950232 h 9961229"/>
              <a:gd name="connsiteX1765" fmla="*/ 12351369 w 14900709"/>
              <a:gd name="connsiteY1765" fmla="*/ 950232 h 9961229"/>
              <a:gd name="connsiteX1766" fmla="*/ 12342767 w 14900709"/>
              <a:gd name="connsiteY1766" fmla="*/ 1014634 h 9961229"/>
              <a:gd name="connsiteX1767" fmla="*/ 12368575 w 14900709"/>
              <a:gd name="connsiteY1767" fmla="*/ 1023222 h 9961229"/>
              <a:gd name="connsiteX1768" fmla="*/ 12368575 w 14900709"/>
              <a:gd name="connsiteY1768" fmla="*/ 1046836 h 9961229"/>
              <a:gd name="connsiteX1769" fmla="*/ 12400839 w 14900709"/>
              <a:gd name="connsiteY1769" fmla="*/ 1074745 h 9961229"/>
              <a:gd name="connsiteX1770" fmla="*/ 12486875 w 14900709"/>
              <a:gd name="connsiteY1770" fmla="*/ 1055423 h 9961229"/>
              <a:gd name="connsiteX1771" fmla="*/ 12510535 w 14900709"/>
              <a:gd name="connsiteY1771" fmla="*/ 1055423 h 9961229"/>
              <a:gd name="connsiteX1772" fmla="*/ 12553551 w 14900709"/>
              <a:gd name="connsiteY1772" fmla="*/ 1100507 h 9961229"/>
              <a:gd name="connsiteX1773" fmla="*/ 12454611 w 14900709"/>
              <a:gd name="connsiteY1773" fmla="*/ 1085479 h 9961229"/>
              <a:gd name="connsiteX1774" fmla="*/ 12448159 w 14900709"/>
              <a:gd name="connsiteY1774" fmla="*/ 1111239 h 9961229"/>
              <a:gd name="connsiteX1775" fmla="*/ 12448159 w 14900709"/>
              <a:gd name="connsiteY1775" fmla="*/ 1117680 h 9961229"/>
              <a:gd name="connsiteX1776" fmla="*/ 12504081 w 14900709"/>
              <a:gd name="connsiteY1776" fmla="*/ 1126267 h 9961229"/>
              <a:gd name="connsiteX1777" fmla="*/ 12510535 w 14900709"/>
              <a:gd name="connsiteY1777" fmla="*/ 1182083 h 9961229"/>
              <a:gd name="connsiteX1778" fmla="*/ 12480421 w 14900709"/>
              <a:gd name="connsiteY1778" fmla="*/ 1190672 h 9961229"/>
              <a:gd name="connsiteX1779" fmla="*/ 12424499 w 14900709"/>
              <a:gd name="connsiteY1779" fmla="*/ 1190672 h 9961229"/>
              <a:gd name="connsiteX1780" fmla="*/ 12407291 w 14900709"/>
              <a:gd name="connsiteY1780" fmla="*/ 1222874 h 9961229"/>
              <a:gd name="connsiteX1781" fmla="*/ 12407291 w 14900709"/>
              <a:gd name="connsiteY1781" fmla="*/ 1240047 h 9961229"/>
              <a:gd name="connsiteX1782" fmla="*/ 12392235 w 14900709"/>
              <a:gd name="connsiteY1782" fmla="*/ 1261517 h 9961229"/>
              <a:gd name="connsiteX1783" fmla="*/ 12392235 w 14900709"/>
              <a:gd name="connsiteY1783" fmla="*/ 1293716 h 9961229"/>
              <a:gd name="connsiteX1784" fmla="*/ 12400839 w 14900709"/>
              <a:gd name="connsiteY1784" fmla="*/ 1295864 h 9961229"/>
              <a:gd name="connsiteX1785" fmla="*/ 12407291 w 14900709"/>
              <a:gd name="connsiteY1785" fmla="*/ 1293716 h 9961229"/>
              <a:gd name="connsiteX1786" fmla="*/ 12424499 w 14900709"/>
              <a:gd name="connsiteY1786" fmla="*/ 1285131 h 9961229"/>
              <a:gd name="connsiteX1787" fmla="*/ 12424499 w 14900709"/>
              <a:gd name="connsiteY1787" fmla="*/ 1270104 h 9961229"/>
              <a:gd name="connsiteX1788" fmla="*/ 12420197 w 14900709"/>
              <a:gd name="connsiteY1788" fmla="*/ 1270104 h 9961229"/>
              <a:gd name="connsiteX1789" fmla="*/ 12418047 w 14900709"/>
              <a:gd name="connsiteY1789" fmla="*/ 1263662 h 9961229"/>
              <a:gd name="connsiteX1790" fmla="*/ 12486875 w 14900709"/>
              <a:gd name="connsiteY1790" fmla="*/ 1255075 h 9961229"/>
              <a:gd name="connsiteX1791" fmla="*/ 12486875 w 14900709"/>
              <a:gd name="connsiteY1791" fmla="*/ 1252928 h 9961229"/>
              <a:gd name="connsiteX1792" fmla="*/ 12495477 w 14900709"/>
              <a:gd name="connsiteY1792" fmla="*/ 1252928 h 9961229"/>
              <a:gd name="connsiteX1793" fmla="*/ 12544947 w 14900709"/>
              <a:gd name="connsiteY1793" fmla="*/ 1246488 h 9961229"/>
              <a:gd name="connsiteX1794" fmla="*/ 12590115 w 14900709"/>
              <a:gd name="connsiteY1794" fmla="*/ 1255075 h 9961229"/>
              <a:gd name="connsiteX1795" fmla="*/ 12680451 w 14900709"/>
              <a:gd name="connsiteY1795" fmla="*/ 1261517 h 9961229"/>
              <a:gd name="connsiteX1796" fmla="*/ 12717017 w 14900709"/>
              <a:gd name="connsiteY1796" fmla="*/ 1285131 h 9961229"/>
              <a:gd name="connsiteX1797" fmla="*/ 12729923 w 14900709"/>
              <a:gd name="connsiteY1797" fmla="*/ 1334508 h 9961229"/>
              <a:gd name="connsiteX1798" fmla="*/ 12783693 w 14900709"/>
              <a:gd name="connsiteY1798" fmla="*/ 1349533 h 9961229"/>
              <a:gd name="connsiteX1799" fmla="*/ 12807353 w 14900709"/>
              <a:gd name="connsiteY1799" fmla="*/ 1390323 h 9961229"/>
              <a:gd name="connsiteX1800" fmla="*/ 12824559 w 14900709"/>
              <a:gd name="connsiteY1800" fmla="*/ 1390323 h 9961229"/>
              <a:gd name="connsiteX1801" fmla="*/ 12835315 w 14900709"/>
              <a:gd name="connsiteY1801" fmla="*/ 1362416 h 9961229"/>
              <a:gd name="connsiteX1802" fmla="*/ 12867577 w 14900709"/>
              <a:gd name="connsiteY1802" fmla="*/ 1355975 h 9961229"/>
              <a:gd name="connsiteX1803" fmla="*/ 12850371 w 14900709"/>
              <a:gd name="connsiteY1803" fmla="*/ 1377442 h 9961229"/>
              <a:gd name="connsiteX1804" fmla="*/ 12839615 w 14900709"/>
              <a:gd name="connsiteY1804" fmla="*/ 1398910 h 9961229"/>
              <a:gd name="connsiteX1805" fmla="*/ 12871879 w 14900709"/>
              <a:gd name="connsiteY1805" fmla="*/ 1398910 h 9961229"/>
              <a:gd name="connsiteX1806" fmla="*/ 12893387 w 14900709"/>
              <a:gd name="connsiteY1806" fmla="*/ 1403204 h 9961229"/>
              <a:gd name="connsiteX1807" fmla="*/ 12886935 w 14900709"/>
              <a:gd name="connsiteY1807" fmla="*/ 1422525 h 9961229"/>
              <a:gd name="connsiteX1808" fmla="*/ 12839615 w 14900709"/>
              <a:gd name="connsiteY1808" fmla="*/ 1413938 h 9961229"/>
              <a:gd name="connsiteX1809" fmla="*/ 12800899 w 14900709"/>
              <a:gd name="connsiteY1809" fmla="*/ 1390323 h 9961229"/>
              <a:gd name="connsiteX1810" fmla="*/ 12744979 w 14900709"/>
              <a:gd name="connsiteY1810" fmla="*/ 1381737 h 9961229"/>
              <a:gd name="connsiteX1811" fmla="*/ 12736375 w 14900709"/>
              <a:gd name="connsiteY1811" fmla="*/ 1381737 h 9961229"/>
              <a:gd name="connsiteX1812" fmla="*/ 12680451 w 14900709"/>
              <a:gd name="connsiteY1812" fmla="*/ 1388176 h 9961229"/>
              <a:gd name="connsiteX1813" fmla="*/ 12639585 w 14900709"/>
              <a:gd name="connsiteY1813" fmla="*/ 1381737 h 9961229"/>
              <a:gd name="connsiteX1814" fmla="*/ 12607323 w 14900709"/>
              <a:gd name="connsiteY1814" fmla="*/ 1381737 h 9961229"/>
              <a:gd name="connsiteX1815" fmla="*/ 12624529 w 14900709"/>
              <a:gd name="connsiteY1815" fmla="*/ 1343094 h 9961229"/>
              <a:gd name="connsiteX1816" fmla="*/ 12583663 w 14900709"/>
              <a:gd name="connsiteY1816" fmla="*/ 1366709 h 9961229"/>
              <a:gd name="connsiteX1817" fmla="*/ 12560003 w 14900709"/>
              <a:gd name="connsiteY1817" fmla="*/ 1381737 h 9961229"/>
              <a:gd name="connsiteX1818" fmla="*/ 12551399 w 14900709"/>
              <a:gd name="connsiteY1818" fmla="*/ 1413938 h 9961229"/>
              <a:gd name="connsiteX1819" fmla="*/ 12607323 w 14900709"/>
              <a:gd name="connsiteY1819" fmla="*/ 1422525 h 9961229"/>
              <a:gd name="connsiteX1820" fmla="*/ 12607323 w 14900709"/>
              <a:gd name="connsiteY1820" fmla="*/ 1478343 h 9961229"/>
              <a:gd name="connsiteX1821" fmla="*/ 12568607 w 14900709"/>
              <a:gd name="connsiteY1821" fmla="*/ 1495516 h 9961229"/>
              <a:gd name="connsiteX1822" fmla="*/ 12504081 w 14900709"/>
              <a:gd name="connsiteY1822" fmla="*/ 1519131 h 9961229"/>
              <a:gd name="connsiteX1823" fmla="*/ 12486875 w 14900709"/>
              <a:gd name="connsiteY1823" fmla="*/ 1534156 h 9961229"/>
              <a:gd name="connsiteX1824" fmla="*/ 12536343 w 14900709"/>
              <a:gd name="connsiteY1824" fmla="*/ 1566360 h 9961229"/>
              <a:gd name="connsiteX1825" fmla="*/ 12600871 w 14900709"/>
              <a:gd name="connsiteY1825" fmla="*/ 1551333 h 9961229"/>
              <a:gd name="connsiteX1826" fmla="*/ 12639585 w 14900709"/>
              <a:gd name="connsiteY1826" fmla="*/ 1542745 h 9961229"/>
              <a:gd name="connsiteX1827" fmla="*/ 12680451 w 14900709"/>
              <a:gd name="connsiteY1827" fmla="*/ 1525571 h 9961229"/>
              <a:gd name="connsiteX1828" fmla="*/ 12719167 w 14900709"/>
              <a:gd name="connsiteY1828" fmla="*/ 1536304 h 9961229"/>
              <a:gd name="connsiteX1829" fmla="*/ 12695507 w 14900709"/>
              <a:gd name="connsiteY1829" fmla="*/ 1557773 h 9961229"/>
              <a:gd name="connsiteX1830" fmla="*/ 12620227 w 14900709"/>
              <a:gd name="connsiteY1830" fmla="*/ 1566360 h 9961229"/>
              <a:gd name="connsiteX1831" fmla="*/ 12615927 w 14900709"/>
              <a:gd name="connsiteY1831" fmla="*/ 1566360 h 9961229"/>
              <a:gd name="connsiteX1832" fmla="*/ 12607323 w 14900709"/>
              <a:gd name="connsiteY1832" fmla="*/ 1566360 h 9961229"/>
              <a:gd name="connsiteX1833" fmla="*/ 12607323 w 14900709"/>
              <a:gd name="connsiteY1833" fmla="*/ 1589974 h 9961229"/>
              <a:gd name="connsiteX1834" fmla="*/ 12577211 w 14900709"/>
              <a:gd name="connsiteY1834" fmla="*/ 1581387 h 9961229"/>
              <a:gd name="connsiteX1835" fmla="*/ 12527739 w 14900709"/>
              <a:gd name="connsiteY1835" fmla="*/ 1574947 h 9961229"/>
              <a:gd name="connsiteX1836" fmla="*/ 12510535 w 14900709"/>
              <a:gd name="connsiteY1836" fmla="*/ 1574947 h 9961229"/>
              <a:gd name="connsiteX1837" fmla="*/ 12480421 w 14900709"/>
              <a:gd name="connsiteY1837" fmla="*/ 1613590 h 9961229"/>
              <a:gd name="connsiteX1838" fmla="*/ 12497627 w 14900709"/>
              <a:gd name="connsiteY1838" fmla="*/ 1662966 h 9961229"/>
              <a:gd name="connsiteX1839" fmla="*/ 12504081 w 14900709"/>
              <a:gd name="connsiteY1839" fmla="*/ 1662966 h 9961229"/>
              <a:gd name="connsiteX1840" fmla="*/ 12560003 w 14900709"/>
              <a:gd name="connsiteY1840" fmla="*/ 1654378 h 9961229"/>
              <a:gd name="connsiteX1841" fmla="*/ 12615927 w 14900709"/>
              <a:gd name="connsiteY1841" fmla="*/ 1645791 h 9961229"/>
              <a:gd name="connsiteX1842" fmla="*/ 12639585 w 14900709"/>
              <a:gd name="connsiteY1842" fmla="*/ 1630765 h 9961229"/>
              <a:gd name="connsiteX1843" fmla="*/ 12654641 w 14900709"/>
              <a:gd name="connsiteY1843" fmla="*/ 1611444 h 9961229"/>
              <a:gd name="connsiteX1844" fmla="*/ 12695507 w 14900709"/>
              <a:gd name="connsiteY1844" fmla="*/ 1645791 h 9961229"/>
              <a:gd name="connsiteX1845" fmla="*/ 12712715 w 14900709"/>
              <a:gd name="connsiteY1845" fmla="*/ 1639352 h 9961229"/>
              <a:gd name="connsiteX1846" fmla="*/ 12727771 w 14900709"/>
              <a:gd name="connsiteY1846" fmla="*/ 1574947 h 9961229"/>
              <a:gd name="connsiteX1847" fmla="*/ 12768637 w 14900709"/>
              <a:gd name="connsiteY1847" fmla="*/ 1574947 h 9961229"/>
              <a:gd name="connsiteX1848" fmla="*/ 12775091 w 14900709"/>
              <a:gd name="connsiteY1848" fmla="*/ 1637204 h 9961229"/>
              <a:gd name="connsiteX1849" fmla="*/ 12775091 w 14900709"/>
              <a:gd name="connsiteY1849" fmla="*/ 1639352 h 9961229"/>
              <a:gd name="connsiteX1850" fmla="*/ 12777241 w 14900709"/>
              <a:gd name="connsiteY1850" fmla="*/ 1639352 h 9961229"/>
              <a:gd name="connsiteX1851" fmla="*/ 12775091 w 14900709"/>
              <a:gd name="connsiteY1851" fmla="*/ 1637204 h 9961229"/>
              <a:gd name="connsiteX1852" fmla="*/ 12800899 w 14900709"/>
              <a:gd name="connsiteY1852" fmla="*/ 1630765 h 9961229"/>
              <a:gd name="connsiteX1853" fmla="*/ 12880483 w 14900709"/>
              <a:gd name="connsiteY1853" fmla="*/ 1630765 h 9961229"/>
              <a:gd name="connsiteX1854" fmla="*/ 12895539 w 14900709"/>
              <a:gd name="connsiteY1854" fmla="*/ 1662966 h 9961229"/>
              <a:gd name="connsiteX1855" fmla="*/ 12927801 w 14900709"/>
              <a:gd name="connsiteY1855" fmla="*/ 1669406 h 9961229"/>
              <a:gd name="connsiteX1856" fmla="*/ 12983723 w 14900709"/>
              <a:gd name="connsiteY1856" fmla="*/ 1669406 h 9961229"/>
              <a:gd name="connsiteX1857" fmla="*/ 12992327 w 14900709"/>
              <a:gd name="connsiteY1857" fmla="*/ 1662966 h 9961229"/>
              <a:gd name="connsiteX1858" fmla="*/ 12992327 w 14900709"/>
              <a:gd name="connsiteY1858" fmla="*/ 1639352 h 9961229"/>
              <a:gd name="connsiteX1859" fmla="*/ 12983723 w 14900709"/>
              <a:gd name="connsiteY1859" fmla="*/ 1613590 h 9961229"/>
              <a:gd name="connsiteX1860" fmla="*/ 12983723 w 14900709"/>
              <a:gd name="connsiteY1860" fmla="*/ 1598562 h 9961229"/>
              <a:gd name="connsiteX1861" fmla="*/ 12977271 w 14900709"/>
              <a:gd name="connsiteY1861" fmla="*/ 1581387 h 9961229"/>
              <a:gd name="connsiteX1862" fmla="*/ 12912745 w 14900709"/>
              <a:gd name="connsiteY1862" fmla="*/ 1532012 h 9961229"/>
              <a:gd name="connsiteX1863" fmla="*/ 12856823 w 14900709"/>
              <a:gd name="connsiteY1863" fmla="*/ 1510545 h 9961229"/>
              <a:gd name="connsiteX1864" fmla="*/ 12837465 w 14900709"/>
              <a:gd name="connsiteY1864" fmla="*/ 1532012 h 9961229"/>
              <a:gd name="connsiteX1865" fmla="*/ 12824559 w 14900709"/>
              <a:gd name="connsiteY1865" fmla="*/ 1510545 h 9961229"/>
              <a:gd name="connsiteX1866" fmla="*/ 12800899 w 14900709"/>
              <a:gd name="connsiteY1866" fmla="*/ 1510545 h 9961229"/>
              <a:gd name="connsiteX1867" fmla="*/ 12775091 w 14900709"/>
              <a:gd name="connsiteY1867" fmla="*/ 1534156 h 9961229"/>
              <a:gd name="connsiteX1868" fmla="*/ 12751431 w 14900709"/>
              <a:gd name="connsiteY1868" fmla="*/ 1510545 h 9961229"/>
              <a:gd name="connsiteX1869" fmla="*/ 12740675 w 14900709"/>
              <a:gd name="connsiteY1869" fmla="*/ 1495516 h 9961229"/>
              <a:gd name="connsiteX1870" fmla="*/ 12760035 w 14900709"/>
              <a:gd name="connsiteY1870" fmla="*/ 1495516 h 9961229"/>
              <a:gd name="connsiteX1871" fmla="*/ 12783693 w 14900709"/>
              <a:gd name="connsiteY1871" fmla="*/ 1495516 h 9961229"/>
              <a:gd name="connsiteX1872" fmla="*/ 12839615 w 14900709"/>
              <a:gd name="connsiteY1872" fmla="*/ 1495516 h 9961229"/>
              <a:gd name="connsiteX1873" fmla="*/ 12895539 w 14900709"/>
              <a:gd name="connsiteY1873" fmla="*/ 1478343 h 9961229"/>
              <a:gd name="connsiteX1874" fmla="*/ 12912745 w 14900709"/>
              <a:gd name="connsiteY1874" fmla="*/ 1478343 h 9961229"/>
              <a:gd name="connsiteX1875" fmla="*/ 12960063 w 14900709"/>
              <a:gd name="connsiteY1875" fmla="*/ 1478343 h 9961229"/>
              <a:gd name="connsiteX1876" fmla="*/ 12968667 w 14900709"/>
              <a:gd name="connsiteY1876" fmla="*/ 1469755 h 9961229"/>
              <a:gd name="connsiteX1877" fmla="*/ 12970819 w 14900709"/>
              <a:gd name="connsiteY1877" fmla="*/ 1452580 h 9961229"/>
              <a:gd name="connsiteX1878" fmla="*/ 12992327 w 14900709"/>
              <a:gd name="connsiteY1878" fmla="*/ 1469755 h 9961229"/>
              <a:gd name="connsiteX1879" fmla="*/ 13015987 w 14900709"/>
              <a:gd name="connsiteY1879" fmla="*/ 1469755 h 9961229"/>
              <a:gd name="connsiteX1880" fmla="*/ 13048251 w 14900709"/>
              <a:gd name="connsiteY1880" fmla="*/ 1486928 h 9961229"/>
              <a:gd name="connsiteX1881" fmla="*/ 13078363 w 14900709"/>
              <a:gd name="connsiteY1881" fmla="*/ 1493369 h 9961229"/>
              <a:gd name="connsiteX1882" fmla="*/ 13065457 w 14900709"/>
              <a:gd name="connsiteY1882" fmla="*/ 1519131 h 9961229"/>
              <a:gd name="connsiteX1883" fmla="*/ 13018139 w 14900709"/>
              <a:gd name="connsiteY1883" fmla="*/ 1512690 h 9961229"/>
              <a:gd name="connsiteX1884" fmla="*/ 13065457 w 14900709"/>
              <a:gd name="connsiteY1884" fmla="*/ 1519131 h 9961229"/>
              <a:gd name="connsiteX1885" fmla="*/ 13048251 w 14900709"/>
              <a:gd name="connsiteY1885" fmla="*/ 1525571 h 9961229"/>
              <a:gd name="connsiteX1886" fmla="*/ 13000931 w 14900709"/>
              <a:gd name="connsiteY1886" fmla="*/ 1551333 h 9961229"/>
              <a:gd name="connsiteX1887" fmla="*/ 12992327 w 14900709"/>
              <a:gd name="connsiteY1887" fmla="*/ 1551333 h 9961229"/>
              <a:gd name="connsiteX1888" fmla="*/ 12992327 w 14900709"/>
              <a:gd name="connsiteY1888" fmla="*/ 1574947 h 9961229"/>
              <a:gd name="connsiteX1889" fmla="*/ 13007383 w 14900709"/>
              <a:gd name="connsiteY1889" fmla="*/ 1613590 h 9961229"/>
              <a:gd name="connsiteX1890" fmla="*/ 13074059 w 14900709"/>
              <a:gd name="connsiteY1890" fmla="*/ 1613590 h 9961229"/>
              <a:gd name="connsiteX1891" fmla="*/ 13089115 w 14900709"/>
              <a:gd name="connsiteY1891" fmla="*/ 1613590 h 9961229"/>
              <a:gd name="connsiteX1892" fmla="*/ 13147191 w 14900709"/>
              <a:gd name="connsiteY1892" fmla="*/ 1652232 h 9961229"/>
              <a:gd name="connsiteX1893" fmla="*/ 13168699 w 14900709"/>
              <a:gd name="connsiteY1893" fmla="*/ 1662966 h 9961229"/>
              <a:gd name="connsiteX1894" fmla="*/ 13177303 w 14900709"/>
              <a:gd name="connsiteY1894" fmla="*/ 1662966 h 9961229"/>
              <a:gd name="connsiteX1895" fmla="*/ 13265487 w 14900709"/>
              <a:gd name="connsiteY1895" fmla="*/ 1662966 h 9961229"/>
              <a:gd name="connsiteX1896" fmla="*/ 13306355 w 14900709"/>
              <a:gd name="connsiteY1896" fmla="*/ 1662966 h 9961229"/>
              <a:gd name="connsiteX1897" fmla="*/ 13338617 w 14900709"/>
              <a:gd name="connsiteY1897" fmla="*/ 1669406 h 9961229"/>
              <a:gd name="connsiteX1898" fmla="*/ 13330013 w 14900709"/>
              <a:gd name="connsiteY1898" fmla="*/ 1677994 h 9961229"/>
              <a:gd name="connsiteX1899" fmla="*/ 13332163 w 14900709"/>
              <a:gd name="connsiteY1899" fmla="*/ 1680140 h 9961229"/>
              <a:gd name="connsiteX1900" fmla="*/ 13338617 w 14900709"/>
              <a:gd name="connsiteY1900" fmla="*/ 1669406 h 9961229"/>
              <a:gd name="connsiteX1901" fmla="*/ 13345069 w 14900709"/>
              <a:gd name="connsiteY1901" fmla="*/ 1669406 h 9961229"/>
              <a:gd name="connsiteX1902" fmla="*/ 13368729 w 14900709"/>
              <a:gd name="connsiteY1902" fmla="*/ 1654378 h 9961229"/>
              <a:gd name="connsiteX1903" fmla="*/ 13377331 w 14900709"/>
              <a:gd name="connsiteY1903" fmla="*/ 1645791 h 9961229"/>
              <a:gd name="connsiteX1904" fmla="*/ 13362275 w 14900709"/>
              <a:gd name="connsiteY1904" fmla="*/ 1630765 h 9961229"/>
              <a:gd name="connsiteX1905" fmla="*/ 13353673 w 14900709"/>
              <a:gd name="connsiteY1905" fmla="*/ 1630765 h 9961229"/>
              <a:gd name="connsiteX1906" fmla="*/ 13345069 w 14900709"/>
              <a:gd name="connsiteY1906" fmla="*/ 1630765 h 9961229"/>
              <a:gd name="connsiteX1907" fmla="*/ 13269789 w 14900709"/>
              <a:gd name="connsiteY1907" fmla="*/ 1605003 h 9961229"/>
              <a:gd name="connsiteX1908" fmla="*/ 13338617 w 14900709"/>
              <a:gd name="connsiteY1908" fmla="*/ 1598562 h 9961229"/>
              <a:gd name="connsiteX1909" fmla="*/ 13394539 w 14900709"/>
              <a:gd name="connsiteY1909" fmla="*/ 1598562 h 9961229"/>
              <a:gd name="connsiteX1910" fmla="*/ 13426803 w 14900709"/>
              <a:gd name="connsiteY1910" fmla="*/ 1581387 h 9961229"/>
              <a:gd name="connsiteX1911" fmla="*/ 13441859 w 14900709"/>
              <a:gd name="connsiteY1911" fmla="*/ 1598562 h 9961229"/>
              <a:gd name="connsiteX1912" fmla="*/ 13465519 w 14900709"/>
              <a:gd name="connsiteY1912" fmla="*/ 1581387 h 9961229"/>
              <a:gd name="connsiteX1913" fmla="*/ 13497781 w 14900709"/>
              <a:gd name="connsiteY1913" fmla="*/ 1587829 h 9961229"/>
              <a:gd name="connsiteX1914" fmla="*/ 13482725 w 14900709"/>
              <a:gd name="connsiteY1914" fmla="*/ 1607149 h 9961229"/>
              <a:gd name="connsiteX1915" fmla="*/ 13467669 w 14900709"/>
              <a:gd name="connsiteY1915" fmla="*/ 1613590 h 9961229"/>
              <a:gd name="connsiteX1916" fmla="*/ 13441859 w 14900709"/>
              <a:gd name="connsiteY1916" fmla="*/ 1639352 h 9961229"/>
              <a:gd name="connsiteX1917" fmla="*/ 13469819 w 14900709"/>
              <a:gd name="connsiteY1917" fmla="*/ 1654378 h 9961229"/>
              <a:gd name="connsiteX1918" fmla="*/ 13480575 w 14900709"/>
              <a:gd name="connsiteY1918" fmla="*/ 1662966 h 9961229"/>
              <a:gd name="connsiteX1919" fmla="*/ 13460409 w 14900709"/>
              <a:gd name="connsiteY1919" fmla="*/ 1666722 h 9961229"/>
              <a:gd name="connsiteX1920" fmla="*/ 13456787 w 14900709"/>
              <a:gd name="connsiteY1920" fmla="*/ 1679463 h 9961229"/>
              <a:gd name="connsiteX1921" fmla="*/ 13450463 w 14900709"/>
              <a:gd name="connsiteY1921" fmla="*/ 1686581 h 9961229"/>
              <a:gd name="connsiteX1922" fmla="*/ 13454763 w 14900709"/>
              <a:gd name="connsiteY1922" fmla="*/ 1686581 h 9961229"/>
              <a:gd name="connsiteX1923" fmla="*/ 13456787 w 14900709"/>
              <a:gd name="connsiteY1923" fmla="*/ 1679463 h 9961229"/>
              <a:gd name="connsiteX1924" fmla="*/ 13463099 w 14900709"/>
              <a:gd name="connsiteY1924" fmla="*/ 1672357 h 9961229"/>
              <a:gd name="connsiteX1925" fmla="*/ 13480575 w 14900709"/>
              <a:gd name="connsiteY1925" fmla="*/ 1662966 h 9961229"/>
              <a:gd name="connsiteX1926" fmla="*/ 13514987 w 14900709"/>
              <a:gd name="connsiteY1926" fmla="*/ 1662966 h 9961229"/>
              <a:gd name="connsiteX1927" fmla="*/ 13538647 w 14900709"/>
              <a:gd name="connsiteY1927" fmla="*/ 1669406 h 9961229"/>
              <a:gd name="connsiteX1928" fmla="*/ 13665547 w 14900709"/>
              <a:gd name="connsiteY1928" fmla="*/ 1662966 h 9961229"/>
              <a:gd name="connsiteX1929" fmla="*/ 13626833 w 14900709"/>
              <a:gd name="connsiteY1929" fmla="*/ 1626470 h 9961229"/>
              <a:gd name="connsiteX1930" fmla="*/ 13689207 w 14900709"/>
              <a:gd name="connsiteY1930" fmla="*/ 1654378 h 9961229"/>
              <a:gd name="connsiteX1931" fmla="*/ 13745131 w 14900709"/>
              <a:gd name="connsiteY1931" fmla="*/ 1662966 h 9961229"/>
              <a:gd name="connsiteX1932" fmla="*/ 13768791 w 14900709"/>
              <a:gd name="connsiteY1932" fmla="*/ 1662966 h 9961229"/>
              <a:gd name="connsiteX1933" fmla="*/ 13783847 w 14900709"/>
              <a:gd name="connsiteY1933" fmla="*/ 1675847 h 9961229"/>
              <a:gd name="connsiteX1934" fmla="*/ 13762337 w 14900709"/>
              <a:gd name="connsiteY1934" fmla="*/ 1677994 h 9961229"/>
              <a:gd name="connsiteX1935" fmla="*/ 13762337 w 14900709"/>
              <a:gd name="connsiteY1935" fmla="*/ 1695167 h 9961229"/>
              <a:gd name="connsiteX1936" fmla="*/ 13809655 w 14900709"/>
              <a:gd name="connsiteY1936" fmla="*/ 1695167 h 9961229"/>
              <a:gd name="connsiteX1937" fmla="*/ 13865579 w 14900709"/>
              <a:gd name="connsiteY1937" fmla="*/ 1701608 h 9961229"/>
              <a:gd name="connsiteX1938" fmla="*/ 13882787 w 14900709"/>
              <a:gd name="connsiteY1938" fmla="*/ 1701608 h 9961229"/>
              <a:gd name="connsiteX1939" fmla="*/ 13915049 w 14900709"/>
              <a:gd name="connsiteY1939" fmla="*/ 1718782 h 9961229"/>
              <a:gd name="connsiteX1940" fmla="*/ 13953763 w 14900709"/>
              <a:gd name="connsiteY1940" fmla="*/ 1733810 h 9961229"/>
              <a:gd name="connsiteX1941" fmla="*/ 13970971 w 14900709"/>
              <a:gd name="connsiteY1941" fmla="*/ 1750985 h 9961229"/>
              <a:gd name="connsiteX1942" fmla="*/ 14074213 w 14900709"/>
              <a:gd name="connsiteY1942" fmla="*/ 1830415 h 9961229"/>
              <a:gd name="connsiteX1943" fmla="*/ 14097871 w 14900709"/>
              <a:gd name="connsiteY1943" fmla="*/ 1845443 h 9961229"/>
              <a:gd name="connsiteX1944" fmla="*/ 14097871 w 14900709"/>
              <a:gd name="connsiteY1944" fmla="*/ 1854029 h 9961229"/>
              <a:gd name="connsiteX1945" fmla="*/ 14115079 w 14900709"/>
              <a:gd name="connsiteY1945" fmla="*/ 1886207 h 9961229"/>
              <a:gd name="connsiteX1946" fmla="*/ 14162399 w 14900709"/>
              <a:gd name="connsiteY1946" fmla="*/ 1935532 h 9961229"/>
              <a:gd name="connsiteX1947" fmla="*/ 14194661 w 14900709"/>
              <a:gd name="connsiteY1947" fmla="*/ 1935532 h 9961229"/>
              <a:gd name="connsiteX1948" fmla="*/ 14209717 w 14900709"/>
              <a:gd name="connsiteY1948" fmla="*/ 1926953 h 9961229"/>
              <a:gd name="connsiteX1949" fmla="*/ 14244131 w 14900709"/>
              <a:gd name="connsiteY1949" fmla="*/ 1974134 h 9961229"/>
              <a:gd name="connsiteX1950" fmla="*/ 14267791 w 14900709"/>
              <a:gd name="connsiteY1950" fmla="*/ 2029926 h 9961229"/>
              <a:gd name="connsiteX1951" fmla="*/ 14304355 w 14900709"/>
              <a:gd name="connsiteY1951" fmla="*/ 2044956 h 9961229"/>
              <a:gd name="connsiteX1952" fmla="*/ 14306507 w 14900709"/>
              <a:gd name="connsiteY1952" fmla="*/ 2085738 h 9961229"/>
              <a:gd name="connsiteX1953" fmla="*/ 14315111 w 14900709"/>
              <a:gd name="connsiteY1953" fmla="*/ 2094326 h 9961229"/>
              <a:gd name="connsiteX1954" fmla="*/ 14315111 w 14900709"/>
              <a:gd name="connsiteY1954" fmla="*/ 2102891 h 9961229"/>
              <a:gd name="connsiteX1955" fmla="*/ 14332317 w 14900709"/>
              <a:gd name="connsiteY1955" fmla="*/ 2102891 h 9961229"/>
              <a:gd name="connsiteX1956" fmla="*/ 14340919 w 14900709"/>
              <a:gd name="connsiteY1956" fmla="*/ 2092188 h 9961229"/>
              <a:gd name="connsiteX1957" fmla="*/ 14343071 w 14900709"/>
              <a:gd name="connsiteY1957" fmla="*/ 2105058 h 9961229"/>
              <a:gd name="connsiteX1958" fmla="*/ 14338769 w 14900709"/>
              <a:gd name="connsiteY1958" fmla="*/ 2126527 h 9961229"/>
              <a:gd name="connsiteX1959" fmla="*/ 14362429 w 14900709"/>
              <a:gd name="connsiteY1959" fmla="*/ 2173743 h 9961229"/>
              <a:gd name="connsiteX1960" fmla="*/ 14336619 w 14900709"/>
              <a:gd name="connsiteY1960" fmla="*/ 2195196 h 9961229"/>
              <a:gd name="connsiteX1961" fmla="*/ 14302205 w 14900709"/>
              <a:gd name="connsiteY1961" fmla="*/ 2203790 h 9961229"/>
              <a:gd name="connsiteX1962" fmla="*/ 14332317 w 14900709"/>
              <a:gd name="connsiteY1962" fmla="*/ 2235965 h 9961229"/>
              <a:gd name="connsiteX1963" fmla="*/ 14244131 w 14900709"/>
              <a:gd name="connsiteY1963" fmla="*/ 2223094 h 9961229"/>
              <a:gd name="connsiteX1964" fmla="*/ 14220471 w 14900709"/>
              <a:gd name="connsiteY1964" fmla="*/ 2229532 h 9961229"/>
              <a:gd name="connsiteX1965" fmla="*/ 14203265 w 14900709"/>
              <a:gd name="connsiteY1965" fmla="*/ 2229532 h 9961229"/>
              <a:gd name="connsiteX1966" fmla="*/ 14179605 w 14900709"/>
              <a:gd name="connsiteY1966" fmla="*/ 2223094 h 9961229"/>
              <a:gd name="connsiteX1967" fmla="*/ 14162399 w 14900709"/>
              <a:gd name="connsiteY1967" fmla="*/ 2246711 h 9961229"/>
              <a:gd name="connsiteX1968" fmla="*/ 14147343 w 14900709"/>
              <a:gd name="connsiteY1968" fmla="*/ 2311065 h 9961229"/>
              <a:gd name="connsiteX1969" fmla="*/ 14135219 w 14900709"/>
              <a:gd name="connsiteY1969" fmla="*/ 2316976 h 9961229"/>
              <a:gd name="connsiteX1970" fmla="*/ 14132287 w 14900709"/>
              <a:gd name="connsiteY1970" fmla="*/ 2316976 h 9961229"/>
              <a:gd name="connsiteX1971" fmla="*/ 14132287 w 14900709"/>
              <a:gd name="connsiteY1971" fmla="*/ 2318231 h 9961229"/>
              <a:gd name="connsiteX1972" fmla="*/ 14135219 w 14900709"/>
              <a:gd name="connsiteY1972" fmla="*/ 2316976 h 9961229"/>
              <a:gd name="connsiteX1973" fmla="*/ 14140621 w 14900709"/>
              <a:gd name="connsiteY1973" fmla="*/ 2316976 h 9961229"/>
              <a:gd name="connsiteX1974" fmla="*/ 14147343 w 14900709"/>
              <a:gd name="connsiteY1974" fmla="*/ 2311065 h 9961229"/>
              <a:gd name="connsiteX1975" fmla="*/ 14171003 w 14900709"/>
              <a:gd name="connsiteY1975" fmla="*/ 2311065 h 9961229"/>
              <a:gd name="connsiteX1976" fmla="*/ 14188209 w 14900709"/>
              <a:gd name="connsiteY1976" fmla="*/ 2333254 h 9961229"/>
              <a:gd name="connsiteX1977" fmla="*/ 14149493 w 14900709"/>
              <a:gd name="connsiteY1977" fmla="*/ 2376176 h 9961229"/>
              <a:gd name="connsiteX1978" fmla="*/ 14147343 w 14900709"/>
              <a:gd name="connsiteY1978" fmla="*/ 2412660 h 9961229"/>
              <a:gd name="connsiteX1979" fmla="*/ 14162399 w 14900709"/>
              <a:gd name="connsiteY1979" fmla="*/ 2429828 h 9961229"/>
              <a:gd name="connsiteX1980" fmla="*/ 14190359 w 14900709"/>
              <a:gd name="connsiteY1980" fmla="*/ 2425536 h 9961229"/>
              <a:gd name="connsiteX1981" fmla="*/ 14188209 w 14900709"/>
              <a:gd name="connsiteY1981" fmla="*/ 2453435 h 9961229"/>
              <a:gd name="connsiteX1982" fmla="*/ 14179605 w 14900709"/>
              <a:gd name="connsiteY1982" fmla="*/ 2477044 h 9961229"/>
              <a:gd name="connsiteX1983" fmla="*/ 14179605 w 14900709"/>
              <a:gd name="connsiteY1983" fmla="*/ 2485627 h 9961229"/>
              <a:gd name="connsiteX1984" fmla="*/ 14188209 w 14900709"/>
              <a:gd name="connsiteY1984" fmla="*/ 2517818 h 9961229"/>
              <a:gd name="connsiteX1985" fmla="*/ 14194661 w 14900709"/>
              <a:gd name="connsiteY1985" fmla="*/ 2524257 h 9961229"/>
              <a:gd name="connsiteX1986" fmla="*/ 14209717 w 14900709"/>
              <a:gd name="connsiteY1986" fmla="*/ 2532842 h 9961229"/>
              <a:gd name="connsiteX1987" fmla="*/ 14233377 w 14900709"/>
              <a:gd name="connsiteY1987" fmla="*/ 2532842 h 9961229"/>
              <a:gd name="connsiteX1988" fmla="*/ 14226923 w 14900709"/>
              <a:gd name="connsiteY1988" fmla="*/ 2550010 h 9961229"/>
              <a:gd name="connsiteX1989" fmla="*/ 14248433 w 14900709"/>
              <a:gd name="connsiteY1989" fmla="*/ 2577909 h 9961229"/>
              <a:gd name="connsiteX1990" fmla="*/ 14194661 w 14900709"/>
              <a:gd name="connsiteY1990" fmla="*/ 2612247 h 9961229"/>
              <a:gd name="connsiteX1991" fmla="*/ 14147343 w 14900709"/>
              <a:gd name="connsiteY1991" fmla="*/ 2644438 h 9961229"/>
              <a:gd name="connsiteX1992" fmla="*/ 14147343 w 14900709"/>
              <a:gd name="connsiteY1992" fmla="*/ 2661607 h 9961229"/>
              <a:gd name="connsiteX1993" fmla="*/ 14192511 w 14900709"/>
              <a:gd name="connsiteY1993" fmla="*/ 2668045 h 9961229"/>
              <a:gd name="connsiteX1994" fmla="*/ 14186059 w 14900709"/>
              <a:gd name="connsiteY1994" fmla="*/ 2687360 h 9961229"/>
              <a:gd name="connsiteX1995" fmla="*/ 14138739 w 14900709"/>
              <a:gd name="connsiteY1995" fmla="*/ 2668045 h 9961229"/>
              <a:gd name="connsiteX1996" fmla="*/ 14106475 w 14900709"/>
              <a:gd name="connsiteY1996" fmla="*/ 2638000 h 9961229"/>
              <a:gd name="connsiteX1997" fmla="*/ 14106475 w 14900709"/>
              <a:gd name="connsiteY1997" fmla="*/ 2629415 h 9961229"/>
              <a:gd name="connsiteX1998" fmla="*/ 14091419 w 14900709"/>
              <a:gd name="connsiteY1998" fmla="*/ 2620831 h 9961229"/>
              <a:gd name="connsiteX1999" fmla="*/ 14087119 w 14900709"/>
              <a:gd name="connsiteY1999" fmla="*/ 2605808 h 9961229"/>
              <a:gd name="connsiteX2000" fmla="*/ 14087119 w 14900709"/>
              <a:gd name="connsiteY2000" fmla="*/ 2607956 h 9961229"/>
              <a:gd name="connsiteX2001" fmla="*/ 14091419 w 14900709"/>
              <a:gd name="connsiteY2001" fmla="*/ 2620831 h 9961229"/>
              <a:gd name="connsiteX2002" fmla="*/ 14074213 w 14900709"/>
              <a:gd name="connsiteY2002" fmla="*/ 2629415 h 9961229"/>
              <a:gd name="connsiteX2003" fmla="*/ 14026895 w 14900709"/>
              <a:gd name="connsiteY2003" fmla="*/ 2588640 h 9961229"/>
              <a:gd name="connsiteX2004" fmla="*/ 14026895 w 14900709"/>
              <a:gd name="connsiteY2004" fmla="*/ 2573617 h 9961229"/>
              <a:gd name="connsiteX2005" fmla="*/ 13973123 w 14900709"/>
              <a:gd name="connsiteY2005" fmla="*/ 2541425 h 9961229"/>
              <a:gd name="connsiteX2006" fmla="*/ 13949463 w 14900709"/>
              <a:gd name="connsiteY2006" fmla="*/ 2539279 h 9961229"/>
              <a:gd name="connsiteX2007" fmla="*/ 13882787 w 14900709"/>
              <a:gd name="connsiteY2007" fmla="*/ 2532842 h 9961229"/>
              <a:gd name="connsiteX2008" fmla="*/ 13859127 w 14900709"/>
              <a:gd name="connsiteY2008" fmla="*/ 2550010 h 9961229"/>
              <a:gd name="connsiteX2009" fmla="*/ 13891389 w 14900709"/>
              <a:gd name="connsiteY2009" fmla="*/ 2588640 h 9961229"/>
              <a:gd name="connsiteX2010" fmla="*/ 13897843 w 14900709"/>
              <a:gd name="connsiteY2010" fmla="*/ 2597224 h 9961229"/>
              <a:gd name="connsiteX2011" fmla="*/ 13968819 w 14900709"/>
              <a:gd name="connsiteY2011" fmla="*/ 2605808 h 9961229"/>
              <a:gd name="connsiteX2012" fmla="*/ 13906445 w 14900709"/>
              <a:gd name="connsiteY2012" fmla="*/ 2644438 h 9961229"/>
              <a:gd name="connsiteX2013" fmla="*/ 13908595 w 14900709"/>
              <a:gd name="connsiteY2013" fmla="*/ 2663754 h 9961229"/>
              <a:gd name="connsiteX2014" fmla="*/ 13897843 w 14900709"/>
              <a:gd name="connsiteY2014" fmla="*/ 2644438 h 9961229"/>
              <a:gd name="connsiteX2015" fmla="*/ 13865579 w 14900709"/>
              <a:gd name="connsiteY2015" fmla="*/ 2629415 h 9961229"/>
              <a:gd name="connsiteX2016" fmla="*/ 13865579 w 14900709"/>
              <a:gd name="connsiteY2016" fmla="*/ 2612247 h 9961229"/>
              <a:gd name="connsiteX2017" fmla="*/ 13859127 w 14900709"/>
              <a:gd name="connsiteY2017" fmla="*/ 2612247 h 9961229"/>
              <a:gd name="connsiteX2018" fmla="*/ 13839767 w 14900709"/>
              <a:gd name="connsiteY2018" fmla="*/ 2612247 h 9961229"/>
              <a:gd name="connsiteX2019" fmla="*/ 13841919 w 14900709"/>
              <a:gd name="connsiteY2019" fmla="*/ 2597224 h 9961229"/>
              <a:gd name="connsiteX2020" fmla="*/ 13785997 w 14900709"/>
              <a:gd name="connsiteY2020" fmla="*/ 2567179 h 9961229"/>
              <a:gd name="connsiteX2021" fmla="*/ 13770941 w 14900709"/>
              <a:gd name="connsiteY2021" fmla="*/ 2541425 h 9961229"/>
              <a:gd name="connsiteX2022" fmla="*/ 13745131 w 14900709"/>
              <a:gd name="connsiteY2022" fmla="*/ 2524257 h 9961229"/>
              <a:gd name="connsiteX2023" fmla="*/ 13721471 w 14900709"/>
              <a:gd name="connsiteY2023" fmla="*/ 2500650 h 9961229"/>
              <a:gd name="connsiteX2024" fmla="*/ 13689207 w 14900709"/>
              <a:gd name="connsiteY2024" fmla="*/ 2500650 h 9961229"/>
              <a:gd name="connsiteX2025" fmla="*/ 13641889 w 14900709"/>
              <a:gd name="connsiteY2025" fmla="*/ 2509234 h 9961229"/>
              <a:gd name="connsiteX2026" fmla="*/ 13665547 w 14900709"/>
              <a:gd name="connsiteY2026" fmla="*/ 2532842 h 9961229"/>
              <a:gd name="connsiteX2027" fmla="*/ 13676303 w 14900709"/>
              <a:gd name="connsiteY2027" fmla="*/ 2539279 h 9961229"/>
              <a:gd name="connsiteX2028" fmla="*/ 13676303 w 14900709"/>
              <a:gd name="connsiteY2028" fmla="*/ 2584347 h 9961229"/>
              <a:gd name="connsiteX2029" fmla="*/ 13669851 w 14900709"/>
              <a:gd name="connsiteY2029" fmla="*/ 2597224 h 9961229"/>
              <a:gd name="connsiteX2030" fmla="*/ 13697811 w 14900709"/>
              <a:gd name="connsiteY2030" fmla="*/ 2601516 h 9961229"/>
              <a:gd name="connsiteX2031" fmla="*/ 13727923 w 14900709"/>
              <a:gd name="connsiteY2031" fmla="*/ 2605808 h 9961229"/>
              <a:gd name="connsiteX2032" fmla="*/ 13715019 w 14900709"/>
              <a:gd name="connsiteY2032" fmla="*/ 2629415 h 9961229"/>
              <a:gd name="connsiteX2033" fmla="*/ 13753735 w 14900709"/>
              <a:gd name="connsiteY2033" fmla="*/ 2700237 h 9961229"/>
              <a:gd name="connsiteX2034" fmla="*/ 13775243 w 14900709"/>
              <a:gd name="connsiteY2034" fmla="*/ 2719552 h 9961229"/>
              <a:gd name="connsiteX2035" fmla="*/ 13758035 w 14900709"/>
              <a:gd name="connsiteY2035" fmla="*/ 2738866 h 9961229"/>
              <a:gd name="connsiteX2036" fmla="*/ 13745131 w 14900709"/>
              <a:gd name="connsiteY2036" fmla="*/ 2723845 h 9961229"/>
              <a:gd name="connsiteX2037" fmla="*/ 13697811 w 14900709"/>
              <a:gd name="connsiteY2037" fmla="*/ 2693798 h 9961229"/>
              <a:gd name="connsiteX2038" fmla="*/ 13689207 w 14900709"/>
              <a:gd name="connsiteY2038" fmla="*/ 2717405 h 9961229"/>
              <a:gd name="connsiteX2039" fmla="*/ 13706415 w 14900709"/>
              <a:gd name="connsiteY2039" fmla="*/ 2764620 h 9961229"/>
              <a:gd name="connsiteX2040" fmla="*/ 13689207 w 14900709"/>
              <a:gd name="connsiteY2040" fmla="*/ 2773205 h 9961229"/>
              <a:gd name="connsiteX2041" fmla="*/ 13706415 w 14900709"/>
              <a:gd name="connsiteY2041" fmla="*/ 2764620 h 9961229"/>
              <a:gd name="connsiteX2042" fmla="*/ 13706415 w 14900709"/>
              <a:gd name="connsiteY2042" fmla="*/ 2796811 h 9961229"/>
              <a:gd name="connsiteX2043" fmla="*/ 13715019 w 14900709"/>
              <a:gd name="connsiteY2043" fmla="*/ 2796811 h 9961229"/>
              <a:gd name="connsiteX2044" fmla="*/ 13762337 w 14900709"/>
              <a:gd name="connsiteY2044" fmla="*/ 2829003 h 9961229"/>
              <a:gd name="connsiteX2045" fmla="*/ 13803203 w 14900709"/>
              <a:gd name="connsiteY2045" fmla="*/ 2869778 h 9961229"/>
              <a:gd name="connsiteX2046" fmla="*/ 13835467 w 14900709"/>
              <a:gd name="connsiteY2046" fmla="*/ 2869778 h 9961229"/>
              <a:gd name="connsiteX2047" fmla="*/ 13818259 w 14900709"/>
              <a:gd name="connsiteY2047" fmla="*/ 2829003 h 9961229"/>
              <a:gd name="connsiteX2048" fmla="*/ 13841919 w 14900709"/>
              <a:gd name="connsiteY2048" fmla="*/ 2790373 h 9961229"/>
              <a:gd name="connsiteX2049" fmla="*/ 13818259 w 14900709"/>
              <a:gd name="connsiteY2049" fmla="*/ 2764620 h 9961229"/>
              <a:gd name="connsiteX2050" fmla="*/ 13803203 w 14900709"/>
              <a:gd name="connsiteY2050" fmla="*/ 2723845 h 9961229"/>
              <a:gd name="connsiteX2051" fmla="*/ 13792449 w 14900709"/>
              <a:gd name="connsiteY2051" fmla="*/ 2706675 h 9961229"/>
              <a:gd name="connsiteX2052" fmla="*/ 13818259 w 14900709"/>
              <a:gd name="connsiteY2052" fmla="*/ 2700237 h 9961229"/>
              <a:gd name="connsiteX2053" fmla="*/ 13865579 w 14900709"/>
              <a:gd name="connsiteY2053" fmla="*/ 2674485 h 9961229"/>
              <a:gd name="connsiteX2054" fmla="*/ 13859127 w 14900709"/>
              <a:gd name="connsiteY2054" fmla="*/ 2758181 h 9961229"/>
              <a:gd name="connsiteX2055" fmla="*/ 13874183 w 14900709"/>
              <a:gd name="connsiteY2055" fmla="*/ 2764620 h 9961229"/>
              <a:gd name="connsiteX2056" fmla="*/ 13897843 w 14900709"/>
              <a:gd name="connsiteY2056" fmla="*/ 2773205 h 9961229"/>
              <a:gd name="connsiteX2057" fmla="*/ 13915049 w 14900709"/>
              <a:gd name="connsiteY2057" fmla="*/ 2790373 h 9961229"/>
              <a:gd name="connsiteX2058" fmla="*/ 13938707 w 14900709"/>
              <a:gd name="connsiteY2058" fmla="*/ 2813980 h 9961229"/>
              <a:gd name="connsiteX2059" fmla="*/ 13947311 w 14900709"/>
              <a:gd name="connsiteY2059" fmla="*/ 2813980 h 9961229"/>
              <a:gd name="connsiteX2060" fmla="*/ 13986027 w 14900709"/>
              <a:gd name="connsiteY2060" fmla="*/ 2829003 h 9961229"/>
              <a:gd name="connsiteX2061" fmla="*/ 14041951 w 14900709"/>
              <a:gd name="connsiteY2061" fmla="*/ 2841879 h 9961229"/>
              <a:gd name="connsiteX2062" fmla="*/ 14026895 w 14900709"/>
              <a:gd name="connsiteY2062" fmla="*/ 2869778 h 9961229"/>
              <a:gd name="connsiteX2063" fmla="*/ 14018291 w 14900709"/>
              <a:gd name="connsiteY2063" fmla="*/ 2893385 h 9961229"/>
              <a:gd name="connsiteX2064" fmla="*/ 14067759 w 14900709"/>
              <a:gd name="connsiteY2064" fmla="*/ 2964208 h 9961229"/>
              <a:gd name="connsiteX2065" fmla="*/ 14074213 w 14900709"/>
              <a:gd name="connsiteY2065" fmla="*/ 2996398 h 9961229"/>
              <a:gd name="connsiteX2066" fmla="*/ 14078515 w 14900709"/>
              <a:gd name="connsiteY2066" fmla="*/ 3022151 h 9961229"/>
              <a:gd name="connsiteX2067" fmla="*/ 14147343 w 14900709"/>
              <a:gd name="connsiteY2067" fmla="*/ 3045758 h 9961229"/>
              <a:gd name="connsiteX2068" fmla="*/ 14162399 w 14900709"/>
              <a:gd name="connsiteY2068" fmla="*/ 3045758 h 9961229"/>
              <a:gd name="connsiteX2069" fmla="*/ 14241979 w 14900709"/>
              <a:gd name="connsiteY2069" fmla="*/ 3067219 h 9961229"/>
              <a:gd name="connsiteX2070" fmla="*/ 14231227 w 14900709"/>
              <a:gd name="connsiteY2070" fmla="*/ 3092973 h 9961229"/>
              <a:gd name="connsiteX2071" fmla="*/ 14179605 w 14900709"/>
              <a:gd name="connsiteY2071" fmla="*/ 3125164 h 9961229"/>
              <a:gd name="connsiteX2072" fmla="*/ 14179605 w 14900709"/>
              <a:gd name="connsiteY2072" fmla="*/ 3133748 h 9961229"/>
              <a:gd name="connsiteX2073" fmla="*/ 14162399 w 14900709"/>
              <a:gd name="connsiteY2073" fmla="*/ 3133748 h 9961229"/>
              <a:gd name="connsiteX2074" fmla="*/ 14162399 w 14900709"/>
              <a:gd name="connsiteY2074" fmla="*/ 3157356 h 9961229"/>
              <a:gd name="connsiteX2075" fmla="*/ 14192511 w 14900709"/>
              <a:gd name="connsiteY2075" fmla="*/ 3174524 h 9961229"/>
              <a:gd name="connsiteX2076" fmla="*/ 14209717 w 14900709"/>
              <a:gd name="connsiteY2076" fmla="*/ 3185255 h 9961229"/>
              <a:gd name="connsiteX2077" fmla="*/ 14190359 w 14900709"/>
              <a:gd name="connsiteY2077" fmla="*/ 3195985 h 9961229"/>
              <a:gd name="connsiteX2078" fmla="*/ 14175303 w 14900709"/>
              <a:gd name="connsiteY2078" fmla="*/ 3195985 h 9961229"/>
              <a:gd name="connsiteX2079" fmla="*/ 14153795 w 14900709"/>
              <a:gd name="connsiteY2079" fmla="*/ 3202424 h 9961229"/>
              <a:gd name="connsiteX2080" fmla="*/ 14162399 w 14900709"/>
              <a:gd name="connsiteY2080" fmla="*/ 3219592 h 9961229"/>
              <a:gd name="connsiteX2081" fmla="*/ 14188209 w 14900709"/>
              <a:gd name="connsiteY2081" fmla="*/ 3226031 h 9961229"/>
              <a:gd name="connsiteX2082" fmla="*/ 14248433 w 14900709"/>
              <a:gd name="connsiteY2082" fmla="*/ 3243199 h 9961229"/>
              <a:gd name="connsiteX2083" fmla="*/ 14241979 w 14900709"/>
              <a:gd name="connsiteY2083" fmla="*/ 3260368 h 9961229"/>
              <a:gd name="connsiteX2084" fmla="*/ 14209717 w 14900709"/>
              <a:gd name="connsiteY2084" fmla="*/ 3268953 h 9961229"/>
              <a:gd name="connsiteX2085" fmla="*/ 14198963 w 14900709"/>
              <a:gd name="connsiteY2085" fmla="*/ 3309728 h 9961229"/>
              <a:gd name="connsiteX2086" fmla="*/ 14162399 w 14900709"/>
              <a:gd name="connsiteY2086" fmla="*/ 3333335 h 9961229"/>
              <a:gd name="connsiteX2087" fmla="*/ 14171003 w 14900709"/>
              <a:gd name="connsiteY2087" fmla="*/ 3371965 h 9961229"/>
              <a:gd name="connsiteX2088" fmla="*/ 14171003 w 14900709"/>
              <a:gd name="connsiteY2088" fmla="*/ 3380551 h 9961229"/>
              <a:gd name="connsiteX2089" fmla="*/ 14194661 w 14900709"/>
              <a:gd name="connsiteY2089" fmla="*/ 3389134 h 9961229"/>
              <a:gd name="connsiteX2090" fmla="*/ 14244131 w 14900709"/>
              <a:gd name="connsiteY2090" fmla="*/ 3404157 h 9961229"/>
              <a:gd name="connsiteX2091" fmla="*/ 14272091 w 14900709"/>
              <a:gd name="connsiteY2091" fmla="*/ 3410595 h 9961229"/>
              <a:gd name="connsiteX2092" fmla="*/ 14317261 w 14900709"/>
              <a:gd name="connsiteY2092" fmla="*/ 3421325 h 9961229"/>
              <a:gd name="connsiteX2093" fmla="*/ 14319411 w 14900709"/>
              <a:gd name="connsiteY2093" fmla="*/ 3399864 h 9961229"/>
              <a:gd name="connsiteX2094" fmla="*/ 14297903 w 14900709"/>
              <a:gd name="connsiteY2094" fmla="*/ 3380551 h 9961229"/>
              <a:gd name="connsiteX2095" fmla="*/ 14338769 w 14900709"/>
              <a:gd name="connsiteY2095" fmla="*/ 3365527 h 9961229"/>
              <a:gd name="connsiteX2096" fmla="*/ 14362429 w 14900709"/>
              <a:gd name="connsiteY2096" fmla="*/ 3389134 h 9961229"/>
              <a:gd name="connsiteX2097" fmla="*/ 14388239 w 14900709"/>
              <a:gd name="connsiteY2097" fmla="*/ 3412741 h 9961229"/>
              <a:gd name="connsiteX2098" fmla="*/ 14420503 w 14900709"/>
              <a:gd name="connsiteY2098" fmla="*/ 3421325 h 9961229"/>
              <a:gd name="connsiteX2099" fmla="*/ 14459219 w 14900709"/>
              <a:gd name="connsiteY2099" fmla="*/ 3429910 h 9961229"/>
              <a:gd name="connsiteX2100" fmla="*/ 14422653 w 14900709"/>
              <a:gd name="connsiteY2100" fmla="*/ 3513608 h 9961229"/>
              <a:gd name="connsiteX2101" fmla="*/ 14444163 w 14900709"/>
              <a:gd name="connsiteY2101" fmla="*/ 3541507 h 9961229"/>
              <a:gd name="connsiteX2102" fmla="*/ 14480727 w 14900709"/>
              <a:gd name="connsiteY2102" fmla="*/ 3567261 h 9961229"/>
              <a:gd name="connsiteX2103" fmla="*/ 14476425 w 14900709"/>
              <a:gd name="connsiteY2103" fmla="*/ 3597305 h 9961229"/>
              <a:gd name="connsiteX2104" fmla="*/ 14500083 w 14900709"/>
              <a:gd name="connsiteY2104" fmla="*/ 3603744 h 9961229"/>
              <a:gd name="connsiteX2105" fmla="*/ 14482877 w 14900709"/>
              <a:gd name="connsiteY2105" fmla="*/ 3620913 h 9961229"/>
              <a:gd name="connsiteX2106" fmla="*/ 14491481 w 14900709"/>
              <a:gd name="connsiteY2106" fmla="*/ 3635935 h 9961229"/>
              <a:gd name="connsiteX2107" fmla="*/ 14515139 w 14900709"/>
              <a:gd name="connsiteY2107" fmla="*/ 3676712 h 9961229"/>
              <a:gd name="connsiteX2108" fmla="*/ 14556007 w 14900709"/>
              <a:gd name="connsiteY2108" fmla="*/ 3741094 h 9961229"/>
              <a:gd name="connsiteX2109" fmla="*/ 14532347 w 14900709"/>
              <a:gd name="connsiteY2109" fmla="*/ 3749678 h 9961229"/>
              <a:gd name="connsiteX2110" fmla="*/ 14482877 w 14900709"/>
              <a:gd name="connsiteY2110" fmla="*/ 3715342 h 9961229"/>
              <a:gd name="connsiteX2111" fmla="*/ 14476425 w 14900709"/>
              <a:gd name="connsiteY2111" fmla="*/ 3700318 h 9961229"/>
              <a:gd name="connsiteX2112" fmla="*/ 14435559 w 14900709"/>
              <a:gd name="connsiteY2112" fmla="*/ 3657396 h 9961229"/>
              <a:gd name="connsiteX2113" fmla="*/ 14315111 w 14900709"/>
              <a:gd name="connsiteY2113" fmla="*/ 3509315 h 9961229"/>
              <a:gd name="connsiteX2114" fmla="*/ 14282847 w 14900709"/>
              <a:gd name="connsiteY2114" fmla="*/ 3492147 h 9961229"/>
              <a:gd name="connsiteX2115" fmla="*/ 14259187 w 14900709"/>
              <a:gd name="connsiteY2115" fmla="*/ 3485709 h 9961229"/>
              <a:gd name="connsiteX2116" fmla="*/ 14104325 w 14900709"/>
              <a:gd name="connsiteY2116" fmla="*/ 3462101 h 9961229"/>
              <a:gd name="connsiteX2117" fmla="*/ 14059157 w 14900709"/>
              <a:gd name="connsiteY2117" fmla="*/ 3447080 h 9961229"/>
              <a:gd name="connsiteX2118" fmla="*/ 14041951 w 14900709"/>
              <a:gd name="connsiteY2118" fmla="*/ 3468541 h 9961229"/>
              <a:gd name="connsiteX2119" fmla="*/ 13970971 w 14900709"/>
              <a:gd name="connsiteY2119" fmla="*/ 3429910 h 9961229"/>
              <a:gd name="connsiteX2120" fmla="*/ 13953763 w 14900709"/>
              <a:gd name="connsiteY2120" fmla="*/ 3453517 h 9961229"/>
              <a:gd name="connsiteX2121" fmla="*/ 13964519 w 14900709"/>
              <a:gd name="connsiteY2121" fmla="*/ 3464248 h 9961229"/>
              <a:gd name="connsiteX2122" fmla="*/ 13893539 w 14900709"/>
              <a:gd name="connsiteY2122" fmla="*/ 3552237 h 9961229"/>
              <a:gd name="connsiteX2123" fmla="*/ 13861277 w 14900709"/>
              <a:gd name="connsiteY2123" fmla="*/ 3565114 h 9961229"/>
              <a:gd name="connsiteX2124" fmla="*/ 13818259 w 14900709"/>
              <a:gd name="connsiteY2124" fmla="*/ 3588721 h 9961229"/>
              <a:gd name="connsiteX2125" fmla="*/ 13893539 w 14900709"/>
              <a:gd name="connsiteY2125" fmla="*/ 3590867 h 9961229"/>
              <a:gd name="connsiteX2126" fmla="*/ 13904295 w 14900709"/>
              <a:gd name="connsiteY2126" fmla="*/ 3588721 h 9961229"/>
              <a:gd name="connsiteX2127" fmla="*/ 13992479 w 14900709"/>
              <a:gd name="connsiteY2127" fmla="*/ 3659542 h 9961229"/>
              <a:gd name="connsiteX2128" fmla="*/ 13994631 w 14900709"/>
              <a:gd name="connsiteY2128" fmla="*/ 3661688 h 9961229"/>
              <a:gd name="connsiteX2129" fmla="*/ 14009687 w 14900709"/>
              <a:gd name="connsiteY2129" fmla="*/ 3661688 h 9961229"/>
              <a:gd name="connsiteX2130" fmla="*/ 14091419 w 14900709"/>
              <a:gd name="connsiteY2130" fmla="*/ 3657396 h 9961229"/>
              <a:gd name="connsiteX2131" fmla="*/ 14115079 w 14900709"/>
              <a:gd name="connsiteY2131" fmla="*/ 3668127 h 9961229"/>
              <a:gd name="connsiteX2132" fmla="*/ 14194661 w 14900709"/>
              <a:gd name="connsiteY2132" fmla="*/ 3708903 h 9961229"/>
              <a:gd name="connsiteX2133" fmla="*/ 14263489 w 14900709"/>
              <a:gd name="connsiteY2133" fmla="*/ 3728217 h 9961229"/>
              <a:gd name="connsiteX2134" fmla="*/ 14272091 w 14900709"/>
              <a:gd name="connsiteY2134" fmla="*/ 3753972 h 9961229"/>
              <a:gd name="connsiteX2135" fmla="*/ 14272091 w 14900709"/>
              <a:gd name="connsiteY2135" fmla="*/ 3796894 h 9961229"/>
              <a:gd name="connsiteX2136" fmla="*/ 14293601 w 14900709"/>
              <a:gd name="connsiteY2136" fmla="*/ 3818354 h 9961229"/>
              <a:gd name="connsiteX2137" fmla="*/ 14263489 w 14900709"/>
              <a:gd name="connsiteY2137" fmla="*/ 3818354 h 9961229"/>
              <a:gd name="connsiteX2138" fmla="*/ 14205415 w 14900709"/>
              <a:gd name="connsiteY2138" fmla="*/ 3818354 h 9961229"/>
              <a:gd name="connsiteX2139" fmla="*/ 14145191 w 14900709"/>
              <a:gd name="connsiteY2139" fmla="*/ 3822646 h 9961229"/>
              <a:gd name="connsiteX2140" fmla="*/ 14123683 w 14900709"/>
              <a:gd name="connsiteY2140" fmla="*/ 3852692 h 9961229"/>
              <a:gd name="connsiteX2141" fmla="*/ 14181755 w 14900709"/>
              <a:gd name="connsiteY2141" fmla="*/ 3902052 h 9961229"/>
              <a:gd name="connsiteX2142" fmla="*/ 14110777 w 14900709"/>
              <a:gd name="connsiteY2142" fmla="*/ 3910636 h 9961229"/>
              <a:gd name="connsiteX2143" fmla="*/ 14091419 w 14900709"/>
              <a:gd name="connsiteY2143" fmla="*/ 3940682 h 9961229"/>
              <a:gd name="connsiteX2144" fmla="*/ 14276395 w 14900709"/>
              <a:gd name="connsiteY2144" fmla="*/ 3964288 h 9961229"/>
              <a:gd name="connsiteX2145" fmla="*/ 14282847 w 14900709"/>
              <a:gd name="connsiteY2145" fmla="*/ 3925658 h 9961229"/>
              <a:gd name="connsiteX2146" fmla="*/ 14263489 w 14900709"/>
              <a:gd name="connsiteY2146" fmla="*/ 3906345 h 9961229"/>
              <a:gd name="connsiteX2147" fmla="*/ 14306507 w 14900709"/>
              <a:gd name="connsiteY2147" fmla="*/ 3897759 h 9961229"/>
              <a:gd name="connsiteX2148" fmla="*/ 14371031 w 14900709"/>
              <a:gd name="connsiteY2148" fmla="*/ 3925658 h 9961229"/>
              <a:gd name="connsiteX2149" fmla="*/ 14495783 w 14900709"/>
              <a:gd name="connsiteY2149" fmla="*/ 3921366 h 9961229"/>
              <a:gd name="connsiteX2150" fmla="*/ 14528045 w 14900709"/>
              <a:gd name="connsiteY2150" fmla="*/ 3914928 h 9961229"/>
              <a:gd name="connsiteX2151" fmla="*/ 14519443 w 14900709"/>
              <a:gd name="connsiteY2151" fmla="*/ 3878444 h 9961229"/>
              <a:gd name="connsiteX2152" fmla="*/ 14502235 w 14900709"/>
              <a:gd name="connsiteY2152" fmla="*/ 3854837 h 9961229"/>
              <a:gd name="connsiteX2153" fmla="*/ 14504387 w 14900709"/>
              <a:gd name="connsiteY2153" fmla="*/ 3835522 h 9961229"/>
              <a:gd name="connsiteX2154" fmla="*/ 14450615 w 14900709"/>
              <a:gd name="connsiteY2154" fmla="*/ 3822646 h 9961229"/>
              <a:gd name="connsiteX2155" fmla="*/ 14512989 w 14900709"/>
              <a:gd name="connsiteY2155" fmla="*/ 3814062 h 9961229"/>
              <a:gd name="connsiteX2156" fmla="*/ 14562459 w 14900709"/>
              <a:gd name="connsiteY2156" fmla="*/ 3811915 h 9961229"/>
              <a:gd name="connsiteX2157" fmla="*/ 14596873 w 14900709"/>
              <a:gd name="connsiteY2157" fmla="*/ 3820500 h 9961229"/>
              <a:gd name="connsiteX2158" fmla="*/ 14581817 w 14900709"/>
              <a:gd name="connsiteY2158" fmla="*/ 3848399 h 9961229"/>
              <a:gd name="connsiteX2159" fmla="*/ 14568911 w 14900709"/>
              <a:gd name="connsiteY2159" fmla="*/ 3869860 h 9961229"/>
              <a:gd name="connsiteX2160" fmla="*/ 14611929 w 14900709"/>
              <a:gd name="connsiteY2160" fmla="*/ 3867714 h 9961229"/>
              <a:gd name="connsiteX2161" fmla="*/ 14592571 w 14900709"/>
              <a:gd name="connsiteY2161" fmla="*/ 3932097 h 9961229"/>
              <a:gd name="connsiteX2162" fmla="*/ 14586119 w 14900709"/>
              <a:gd name="connsiteY2162" fmla="*/ 3936389 h 9961229"/>
              <a:gd name="connsiteX2163" fmla="*/ 14603327 w 14900709"/>
              <a:gd name="connsiteY2163" fmla="*/ 3966434 h 9961229"/>
              <a:gd name="connsiteX2164" fmla="*/ 14596873 w 14900709"/>
              <a:gd name="connsiteY2164" fmla="*/ 3990042 h 9961229"/>
              <a:gd name="connsiteX2165" fmla="*/ 14616231 w 14900709"/>
              <a:gd name="connsiteY2165" fmla="*/ 4015794 h 9961229"/>
              <a:gd name="connsiteX2166" fmla="*/ 14635589 w 14900709"/>
              <a:gd name="connsiteY2166" fmla="*/ 4030817 h 9961229"/>
              <a:gd name="connsiteX2167" fmla="*/ 14646343 w 14900709"/>
              <a:gd name="connsiteY2167" fmla="*/ 4052278 h 9961229"/>
              <a:gd name="connsiteX2168" fmla="*/ 14663551 w 14900709"/>
              <a:gd name="connsiteY2168" fmla="*/ 4024379 h 9961229"/>
              <a:gd name="connsiteX2169" fmla="*/ 14670003 w 14900709"/>
              <a:gd name="connsiteY2169" fmla="*/ 3985749 h 9961229"/>
              <a:gd name="connsiteX2170" fmla="*/ 14708719 w 14900709"/>
              <a:gd name="connsiteY2170" fmla="*/ 4002918 h 9961229"/>
              <a:gd name="connsiteX2171" fmla="*/ 14837771 w 14900709"/>
              <a:gd name="connsiteY2171" fmla="*/ 4099493 h 9961229"/>
              <a:gd name="connsiteX2172" fmla="*/ 14852827 w 14900709"/>
              <a:gd name="connsiteY2172" fmla="*/ 4101638 h 9961229"/>
              <a:gd name="connsiteX2173" fmla="*/ 14820563 w 14900709"/>
              <a:gd name="connsiteY2173" fmla="*/ 4125245 h 9961229"/>
              <a:gd name="connsiteX2174" fmla="*/ 14848523 w 14900709"/>
              <a:gd name="connsiteY2174" fmla="*/ 4150999 h 9961229"/>
              <a:gd name="connsiteX2175" fmla="*/ 14781847 w 14900709"/>
              <a:gd name="connsiteY2175" fmla="*/ 4204651 h 9961229"/>
              <a:gd name="connsiteX2176" fmla="*/ 14807659 w 14900709"/>
              <a:gd name="connsiteY2176" fmla="*/ 4193921 h 9961229"/>
              <a:gd name="connsiteX2177" fmla="*/ 14820563 w 14900709"/>
              <a:gd name="connsiteY2177" fmla="*/ 4228258 h 9961229"/>
              <a:gd name="connsiteX2178" fmla="*/ 14835619 w 14900709"/>
              <a:gd name="connsiteY2178" fmla="*/ 4211089 h 9961229"/>
              <a:gd name="connsiteX2179" fmla="*/ 14893693 w 14900709"/>
              <a:gd name="connsiteY2179" fmla="*/ 4241136 h 9961229"/>
              <a:gd name="connsiteX2180" fmla="*/ 14893693 w 14900709"/>
              <a:gd name="connsiteY2180" fmla="*/ 4260450 h 9961229"/>
              <a:gd name="connsiteX2181" fmla="*/ 14874335 w 14900709"/>
              <a:gd name="connsiteY2181" fmla="*/ 4260450 h 9961229"/>
              <a:gd name="connsiteX2182" fmla="*/ 14844223 w 14900709"/>
              <a:gd name="connsiteY2182" fmla="*/ 4236843 h 9961229"/>
              <a:gd name="connsiteX2183" fmla="*/ 14829167 w 14900709"/>
              <a:gd name="connsiteY2183" fmla="*/ 4260450 h 9961229"/>
              <a:gd name="connsiteX2184" fmla="*/ 14790451 w 14900709"/>
              <a:gd name="connsiteY2184" fmla="*/ 4260450 h 9961229"/>
              <a:gd name="connsiteX2185" fmla="*/ 14768943 w 14900709"/>
              <a:gd name="connsiteY2185" fmla="*/ 4260450 h 9961229"/>
              <a:gd name="connsiteX2186" fmla="*/ 14747435 w 14900709"/>
              <a:gd name="connsiteY2186" fmla="*/ 4251865 h 9961229"/>
              <a:gd name="connsiteX2187" fmla="*/ 14747435 w 14900709"/>
              <a:gd name="connsiteY2187" fmla="*/ 4260450 h 9961229"/>
              <a:gd name="connsiteX2188" fmla="*/ 14796903 w 14900709"/>
              <a:gd name="connsiteY2188" fmla="*/ 4320540 h 9961229"/>
              <a:gd name="connsiteX2189" fmla="*/ 14829167 w 14900709"/>
              <a:gd name="connsiteY2189" fmla="*/ 4352732 h 9961229"/>
              <a:gd name="connsiteX2190" fmla="*/ 14818411 w 14900709"/>
              <a:gd name="connsiteY2190" fmla="*/ 4410676 h 9961229"/>
              <a:gd name="connsiteX2191" fmla="*/ 14814111 w 14900709"/>
              <a:gd name="connsiteY2191" fmla="*/ 4453598 h 9961229"/>
              <a:gd name="connsiteX2192" fmla="*/ 14822715 w 14900709"/>
              <a:gd name="connsiteY2192" fmla="*/ 4472913 h 9961229"/>
              <a:gd name="connsiteX2193" fmla="*/ 14801205 w 14900709"/>
              <a:gd name="connsiteY2193" fmla="*/ 4475059 h 9961229"/>
              <a:gd name="connsiteX2194" fmla="*/ 14747435 w 14900709"/>
              <a:gd name="connsiteY2194" fmla="*/ 4475059 h 9961229"/>
              <a:gd name="connsiteX2195" fmla="*/ 14730227 w 14900709"/>
              <a:gd name="connsiteY2195" fmla="*/ 4468621 h 9961229"/>
              <a:gd name="connsiteX2196" fmla="*/ 14678607 w 14900709"/>
              <a:gd name="connsiteY2196" fmla="*/ 4408530 h 9961229"/>
              <a:gd name="connsiteX2197" fmla="*/ 14646343 w 14900709"/>
              <a:gd name="connsiteY2197" fmla="*/ 4393508 h 9961229"/>
              <a:gd name="connsiteX2198" fmla="*/ 14551705 w 14900709"/>
              <a:gd name="connsiteY2198" fmla="*/ 4365608 h 9961229"/>
              <a:gd name="connsiteX2199" fmla="*/ 14571063 w 14900709"/>
              <a:gd name="connsiteY2199" fmla="*/ 4333417 h 9961229"/>
              <a:gd name="connsiteX2200" fmla="*/ 14564611 w 14900709"/>
              <a:gd name="connsiteY2200" fmla="*/ 4316248 h 9961229"/>
              <a:gd name="connsiteX2201" fmla="*/ 14508687 w 14900709"/>
              <a:gd name="connsiteY2201" fmla="*/ 4277618 h 9961229"/>
              <a:gd name="connsiteX2202" fmla="*/ 14465671 w 14900709"/>
              <a:gd name="connsiteY2202" fmla="*/ 4241136 h 9961229"/>
              <a:gd name="connsiteX2203" fmla="*/ 14426955 w 14900709"/>
              <a:gd name="connsiteY2203" fmla="*/ 4196067 h 9961229"/>
              <a:gd name="connsiteX2204" fmla="*/ 14420503 w 14900709"/>
              <a:gd name="connsiteY2204" fmla="*/ 4196067 h 9961229"/>
              <a:gd name="connsiteX2205" fmla="*/ 14371031 w 14900709"/>
              <a:gd name="connsiteY2205" fmla="*/ 4185336 h 9961229"/>
              <a:gd name="connsiteX2206" fmla="*/ 14420503 w 14900709"/>
              <a:gd name="connsiteY2206" fmla="*/ 4196067 h 9961229"/>
              <a:gd name="connsiteX2207" fmla="*/ 14300055 w 14900709"/>
              <a:gd name="connsiteY2207" fmla="*/ 4204651 h 9961229"/>
              <a:gd name="connsiteX2208" fmla="*/ 14226923 w 14900709"/>
              <a:gd name="connsiteY2208" fmla="*/ 4241136 h 9961229"/>
              <a:gd name="connsiteX2209" fmla="*/ 14188209 w 14900709"/>
              <a:gd name="connsiteY2209" fmla="*/ 4260450 h 9961229"/>
              <a:gd name="connsiteX2210" fmla="*/ 14235527 w 14900709"/>
              <a:gd name="connsiteY2210" fmla="*/ 4292641 h 9961229"/>
              <a:gd name="connsiteX2211" fmla="*/ 14241979 w 14900709"/>
              <a:gd name="connsiteY2211" fmla="*/ 4333417 h 9961229"/>
              <a:gd name="connsiteX2212" fmla="*/ 14282847 w 14900709"/>
              <a:gd name="connsiteY2212" fmla="*/ 4339856 h 9961229"/>
              <a:gd name="connsiteX2213" fmla="*/ 14297903 w 14900709"/>
              <a:gd name="connsiteY2213" fmla="*/ 4333417 h 9961229"/>
              <a:gd name="connsiteX2214" fmla="*/ 14497933 w 14900709"/>
              <a:gd name="connsiteY2214" fmla="*/ 4397800 h 9961229"/>
              <a:gd name="connsiteX2215" fmla="*/ 14508687 w 14900709"/>
              <a:gd name="connsiteY2215" fmla="*/ 4404238 h 9961229"/>
              <a:gd name="connsiteX2216" fmla="*/ 14620533 w 14900709"/>
              <a:gd name="connsiteY2216" fmla="*/ 4468621 h 9961229"/>
              <a:gd name="connsiteX2217" fmla="*/ 14654947 w 14900709"/>
              <a:gd name="connsiteY2217" fmla="*/ 4505105 h 9961229"/>
              <a:gd name="connsiteX2218" fmla="*/ 14676455 w 14900709"/>
              <a:gd name="connsiteY2218" fmla="*/ 4533004 h 9961229"/>
              <a:gd name="connsiteX2219" fmla="*/ 14700115 w 14900709"/>
              <a:gd name="connsiteY2219" fmla="*/ 4552319 h 9961229"/>
              <a:gd name="connsiteX2220" fmla="*/ 14723775 w 14900709"/>
              <a:gd name="connsiteY2220" fmla="*/ 4595241 h 9961229"/>
              <a:gd name="connsiteX2221" fmla="*/ 14730227 w 14900709"/>
              <a:gd name="connsiteY2221" fmla="*/ 4620994 h 9961229"/>
              <a:gd name="connsiteX2222" fmla="*/ 14706567 w 14900709"/>
              <a:gd name="connsiteY2222" fmla="*/ 4618849 h 9961229"/>
              <a:gd name="connsiteX2223" fmla="*/ 14682907 w 14900709"/>
              <a:gd name="connsiteY2223" fmla="*/ 4612410 h 9961229"/>
              <a:gd name="connsiteX2224" fmla="*/ 14667851 w 14900709"/>
              <a:gd name="connsiteY2224" fmla="*/ 4567342 h 9961229"/>
              <a:gd name="connsiteX2225" fmla="*/ 14652795 w 14900709"/>
              <a:gd name="connsiteY2225" fmla="*/ 4550173 h 9961229"/>
              <a:gd name="connsiteX2226" fmla="*/ 14635589 w 14900709"/>
              <a:gd name="connsiteY2226" fmla="*/ 4548028 h 9961229"/>
              <a:gd name="connsiteX2227" fmla="*/ 14642041 w 14900709"/>
              <a:gd name="connsiteY2227" fmla="*/ 4605971 h 9961229"/>
              <a:gd name="connsiteX2228" fmla="*/ 14629135 w 14900709"/>
              <a:gd name="connsiteY2228" fmla="*/ 4633871 h 9961229"/>
              <a:gd name="connsiteX2229" fmla="*/ 14624835 w 14900709"/>
              <a:gd name="connsiteY2229" fmla="*/ 4696108 h 9961229"/>
              <a:gd name="connsiteX2230" fmla="*/ 14620533 w 14900709"/>
              <a:gd name="connsiteY2230" fmla="*/ 4721861 h 9961229"/>
              <a:gd name="connsiteX2231" fmla="*/ 14573215 w 14900709"/>
              <a:gd name="connsiteY2231" fmla="*/ 4726153 h 9961229"/>
              <a:gd name="connsiteX2232" fmla="*/ 14538799 w 14900709"/>
              <a:gd name="connsiteY2232" fmla="*/ 4627432 h 9961229"/>
              <a:gd name="connsiteX2233" fmla="*/ 14517291 w 14900709"/>
              <a:gd name="connsiteY2233" fmla="*/ 4571634 h 9961229"/>
              <a:gd name="connsiteX2234" fmla="*/ 14523743 w 14900709"/>
              <a:gd name="connsiteY2234" fmla="*/ 4533004 h 9961229"/>
              <a:gd name="connsiteX2235" fmla="*/ 14564611 w 14900709"/>
              <a:gd name="connsiteY2235" fmla="*/ 4533004 h 9961229"/>
              <a:gd name="connsiteX2236" fmla="*/ 14588271 w 14900709"/>
              <a:gd name="connsiteY2236" fmla="*/ 4492228 h 9961229"/>
              <a:gd name="connsiteX2237" fmla="*/ 14467821 w 14900709"/>
              <a:gd name="connsiteY2237" fmla="*/ 4421407 h 9961229"/>
              <a:gd name="connsiteX2238" fmla="*/ 14390391 w 14900709"/>
              <a:gd name="connsiteY2238" fmla="*/ 4417115 h 9961229"/>
              <a:gd name="connsiteX2239" fmla="*/ 14377485 w 14900709"/>
              <a:gd name="connsiteY2239" fmla="*/ 4447160 h 9961229"/>
              <a:gd name="connsiteX2240" fmla="*/ 14355975 w 14900709"/>
              <a:gd name="connsiteY2240" fmla="*/ 4460038 h 9961229"/>
              <a:gd name="connsiteX2241" fmla="*/ 14343071 w 14900709"/>
              <a:gd name="connsiteY2241" fmla="*/ 4558758 h 9961229"/>
              <a:gd name="connsiteX2242" fmla="*/ 14366731 w 14900709"/>
              <a:gd name="connsiteY2242" fmla="*/ 4640309 h 9961229"/>
              <a:gd name="connsiteX2243" fmla="*/ 14366731 w 14900709"/>
              <a:gd name="connsiteY2243" fmla="*/ 4672500 h 9961229"/>
              <a:gd name="connsiteX2244" fmla="*/ 14340919 w 14900709"/>
              <a:gd name="connsiteY2244" fmla="*/ 4711130 h 9961229"/>
              <a:gd name="connsiteX2245" fmla="*/ 14323713 w 14900709"/>
              <a:gd name="connsiteY2245" fmla="*/ 4678940 h 9961229"/>
              <a:gd name="connsiteX2246" fmla="*/ 14319411 w 14900709"/>
              <a:gd name="connsiteY2246" fmla="*/ 4666062 h 9961229"/>
              <a:gd name="connsiteX2247" fmla="*/ 14291451 w 14900709"/>
              <a:gd name="connsiteY2247" fmla="*/ 4747614 h 9961229"/>
              <a:gd name="connsiteX2248" fmla="*/ 14388239 w 14900709"/>
              <a:gd name="connsiteY2248" fmla="*/ 4876381 h 9961229"/>
              <a:gd name="connsiteX2249" fmla="*/ 14433407 w 14900709"/>
              <a:gd name="connsiteY2249" fmla="*/ 4908571 h 9961229"/>
              <a:gd name="connsiteX2250" fmla="*/ 14454915 w 14900709"/>
              <a:gd name="connsiteY2250" fmla="*/ 5007293 h 9961229"/>
              <a:gd name="connsiteX2251" fmla="*/ 14422653 w 14900709"/>
              <a:gd name="connsiteY2251" fmla="*/ 5045921 h 9961229"/>
              <a:gd name="connsiteX2252" fmla="*/ 14379635 w 14900709"/>
              <a:gd name="connsiteY2252" fmla="*/ 5045921 h 9961229"/>
              <a:gd name="connsiteX2253" fmla="*/ 14409747 w 14900709"/>
              <a:gd name="connsiteY2253" fmla="*/ 5007293 h 9961229"/>
              <a:gd name="connsiteX2254" fmla="*/ 14411899 w 14900709"/>
              <a:gd name="connsiteY2254" fmla="*/ 5005146 h 9961229"/>
              <a:gd name="connsiteX2255" fmla="*/ 14396843 w 14900709"/>
              <a:gd name="connsiteY2255" fmla="*/ 5005146 h 9961229"/>
              <a:gd name="connsiteX2256" fmla="*/ 14381787 w 14900709"/>
              <a:gd name="connsiteY2256" fmla="*/ 5003000 h 9961229"/>
              <a:gd name="connsiteX2257" fmla="*/ 14360279 w 14900709"/>
              <a:gd name="connsiteY2257" fmla="*/ 4962224 h 9961229"/>
              <a:gd name="connsiteX2258" fmla="*/ 14306507 w 14900709"/>
              <a:gd name="connsiteY2258" fmla="*/ 4837751 h 9961229"/>
              <a:gd name="connsiteX2259" fmla="*/ 14282847 w 14900709"/>
              <a:gd name="connsiteY2259" fmla="*/ 4796974 h 9961229"/>
              <a:gd name="connsiteX2260" fmla="*/ 14276395 w 14900709"/>
              <a:gd name="connsiteY2260" fmla="*/ 4788391 h 9961229"/>
              <a:gd name="connsiteX2261" fmla="*/ 14214019 w 14900709"/>
              <a:gd name="connsiteY2261" fmla="*/ 4781951 h 9961229"/>
              <a:gd name="connsiteX2262" fmla="*/ 14164549 w 14900709"/>
              <a:gd name="connsiteY2262" fmla="*/ 4724007 h 9961229"/>
              <a:gd name="connsiteX2263" fmla="*/ 14162399 w 14900709"/>
              <a:gd name="connsiteY2263" fmla="*/ 4668208 h 9961229"/>
              <a:gd name="connsiteX2264" fmla="*/ 14151643 w 14900709"/>
              <a:gd name="connsiteY2264" fmla="*/ 4678940 h 9961229"/>
              <a:gd name="connsiteX2265" fmla="*/ 14106475 w 14900709"/>
              <a:gd name="connsiteY2265" fmla="*/ 4629578 h 9961229"/>
              <a:gd name="connsiteX2266" fmla="*/ 14074213 w 14900709"/>
              <a:gd name="connsiteY2266" fmla="*/ 4644601 h 9961229"/>
              <a:gd name="connsiteX2267" fmla="*/ 14009687 w 14900709"/>
              <a:gd name="connsiteY2267" fmla="*/ 4668208 h 9961229"/>
              <a:gd name="connsiteX2268" fmla="*/ 14039799 w 14900709"/>
              <a:gd name="connsiteY2268" fmla="*/ 4678940 h 9961229"/>
              <a:gd name="connsiteX2269" fmla="*/ 14052703 w 14900709"/>
              <a:gd name="connsiteY2269" fmla="*/ 4711130 h 9961229"/>
              <a:gd name="connsiteX2270" fmla="*/ 14044101 w 14900709"/>
              <a:gd name="connsiteY2270" fmla="*/ 4730445 h 9961229"/>
              <a:gd name="connsiteX2271" fmla="*/ 14018291 w 14900709"/>
              <a:gd name="connsiteY2271" fmla="*/ 4760490 h 9961229"/>
              <a:gd name="connsiteX2272" fmla="*/ 14009687 w 14900709"/>
              <a:gd name="connsiteY2272" fmla="*/ 4726153 h 9961229"/>
              <a:gd name="connsiteX2273" fmla="*/ 14003235 w 14900709"/>
              <a:gd name="connsiteY2273" fmla="*/ 4724007 h 9961229"/>
              <a:gd name="connsiteX2274" fmla="*/ 13951613 w 14900709"/>
              <a:gd name="connsiteY2274" fmla="*/ 4685378 h 9961229"/>
              <a:gd name="connsiteX2275" fmla="*/ 14003235 w 14900709"/>
              <a:gd name="connsiteY2275" fmla="*/ 4668208 h 9961229"/>
              <a:gd name="connsiteX2276" fmla="*/ 13975273 w 14900709"/>
              <a:gd name="connsiteY2276" fmla="*/ 4648893 h 9961229"/>
              <a:gd name="connsiteX2277" fmla="*/ 13998931 w 14900709"/>
              <a:gd name="connsiteY2277" fmla="*/ 4629578 h 9961229"/>
              <a:gd name="connsiteX2278" fmla="*/ 13962367 w 14900709"/>
              <a:gd name="connsiteY2278" fmla="*/ 4605971 h 9961229"/>
              <a:gd name="connsiteX2279" fmla="*/ 13953763 w 14900709"/>
              <a:gd name="connsiteY2279" fmla="*/ 4588803 h 9961229"/>
              <a:gd name="connsiteX2280" fmla="*/ 13930105 w 14900709"/>
              <a:gd name="connsiteY2280" fmla="*/ 4571634 h 9961229"/>
              <a:gd name="connsiteX2281" fmla="*/ 13835467 w 14900709"/>
              <a:gd name="connsiteY2281" fmla="*/ 4556611 h 9961229"/>
              <a:gd name="connsiteX2282" fmla="*/ 13809655 w 14900709"/>
              <a:gd name="connsiteY2282" fmla="*/ 4552319 h 9961229"/>
              <a:gd name="connsiteX2283" fmla="*/ 13749431 w 14900709"/>
              <a:gd name="connsiteY2283" fmla="*/ 4565196 h 9961229"/>
              <a:gd name="connsiteX2284" fmla="*/ 13719319 w 14900709"/>
              <a:gd name="connsiteY2284" fmla="*/ 4567342 h 9961229"/>
              <a:gd name="connsiteX2285" fmla="*/ 13665547 w 14900709"/>
              <a:gd name="connsiteY2285" fmla="*/ 4533004 h 9961229"/>
              <a:gd name="connsiteX2286" fmla="*/ 13659095 w 14900709"/>
              <a:gd name="connsiteY2286" fmla="*/ 4533004 h 9961229"/>
              <a:gd name="connsiteX2287" fmla="*/ 13555855 w 14900709"/>
              <a:gd name="connsiteY2287" fmla="*/ 4537297 h 9961229"/>
              <a:gd name="connsiteX2288" fmla="*/ 13525743 w 14900709"/>
              <a:gd name="connsiteY2288" fmla="*/ 4520129 h 9961229"/>
              <a:gd name="connsiteX2289" fmla="*/ 13549403 w 14900709"/>
              <a:gd name="connsiteY2289" fmla="*/ 4507251 h 9961229"/>
              <a:gd name="connsiteX2290" fmla="*/ 13706415 w 14900709"/>
              <a:gd name="connsiteY2290" fmla="*/ 4500813 h 9961229"/>
              <a:gd name="connsiteX2291" fmla="*/ 13730075 w 14900709"/>
              <a:gd name="connsiteY2291" fmla="*/ 4500813 h 9961229"/>
              <a:gd name="connsiteX2292" fmla="*/ 13835467 w 14900709"/>
              <a:gd name="connsiteY2292" fmla="*/ 4502959 h 9961229"/>
              <a:gd name="connsiteX2293" fmla="*/ 13938707 w 14900709"/>
              <a:gd name="connsiteY2293" fmla="*/ 4528712 h 9961229"/>
              <a:gd name="connsiteX2294" fmla="*/ 13891389 w 14900709"/>
              <a:gd name="connsiteY2294" fmla="*/ 4548028 h 9961229"/>
              <a:gd name="connsiteX2295" fmla="*/ 13994631 w 14900709"/>
              <a:gd name="connsiteY2295" fmla="*/ 4548028 h 9961229"/>
              <a:gd name="connsiteX2296" fmla="*/ 14031195 w 14900709"/>
              <a:gd name="connsiteY2296" fmla="*/ 4548028 h 9961229"/>
              <a:gd name="connsiteX2297" fmla="*/ 14003235 w 14900709"/>
              <a:gd name="connsiteY2297" fmla="*/ 4522274 h 9961229"/>
              <a:gd name="connsiteX2298" fmla="*/ 14029045 w 14900709"/>
              <a:gd name="connsiteY2298" fmla="*/ 4507251 h 9961229"/>
              <a:gd name="connsiteX2299" fmla="*/ 14087119 w 14900709"/>
              <a:gd name="connsiteY2299" fmla="*/ 4483644 h 9961229"/>
              <a:gd name="connsiteX2300" fmla="*/ 14050553 w 14900709"/>
              <a:gd name="connsiteY2300" fmla="*/ 4453598 h 9961229"/>
              <a:gd name="connsiteX2301" fmla="*/ 13953763 w 14900709"/>
              <a:gd name="connsiteY2301" fmla="*/ 4481499 h 9961229"/>
              <a:gd name="connsiteX2302" fmla="*/ 13986027 w 14900709"/>
              <a:gd name="connsiteY2302" fmla="*/ 4453598 h 9961229"/>
              <a:gd name="connsiteX2303" fmla="*/ 14018291 w 14900709"/>
              <a:gd name="connsiteY2303" fmla="*/ 4402092 h 9961229"/>
              <a:gd name="connsiteX2304" fmla="*/ 14009687 w 14900709"/>
              <a:gd name="connsiteY2304" fmla="*/ 4380631 h 9961229"/>
              <a:gd name="connsiteX2305" fmla="*/ 13970971 w 14900709"/>
              <a:gd name="connsiteY2305" fmla="*/ 4427846 h 9961229"/>
              <a:gd name="connsiteX2306" fmla="*/ 13917199 w 14900709"/>
              <a:gd name="connsiteY2306" fmla="*/ 4397800 h 9961229"/>
              <a:gd name="connsiteX2307" fmla="*/ 13893539 w 14900709"/>
              <a:gd name="connsiteY2307" fmla="*/ 4391362 h 9961229"/>
              <a:gd name="connsiteX2308" fmla="*/ 13835467 w 14900709"/>
              <a:gd name="connsiteY2308" fmla="*/ 4380631 h 9961229"/>
              <a:gd name="connsiteX2309" fmla="*/ 13803203 w 14900709"/>
              <a:gd name="connsiteY2309" fmla="*/ 4380631 h 9961229"/>
              <a:gd name="connsiteX2310" fmla="*/ 13753735 w 14900709"/>
              <a:gd name="connsiteY2310" fmla="*/ 4404238 h 9961229"/>
              <a:gd name="connsiteX2311" fmla="*/ 13691359 w 14900709"/>
              <a:gd name="connsiteY2311" fmla="*/ 4399947 h 9961229"/>
              <a:gd name="connsiteX2312" fmla="*/ 13674151 w 14900709"/>
              <a:gd name="connsiteY2312" fmla="*/ 4389216 h 9961229"/>
              <a:gd name="connsiteX2313" fmla="*/ 13689207 w 14900709"/>
              <a:gd name="connsiteY2313" fmla="*/ 4380631 h 9961229"/>
              <a:gd name="connsiteX2314" fmla="*/ 13646191 w 14900709"/>
              <a:gd name="connsiteY2314" fmla="*/ 4365608 h 9961229"/>
              <a:gd name="connsiteX2315" fmla="*/ 13603173 w 14900709"/>
              <a:gd name="connsiteY2315" fmla="*/ 4365608 h 9961229"/>
              <a:gd name="connsiteX2316" fmla="*/ 13577363 w 14900709"/>
              <a:gd name="connsiteY2316" fmla="*/ 4380631 h 9961229"/>
              <a:gd name="connsiteX2317" fmla="*/ 13558005 w 14900709"/>
              <a:gd name="connsiteY2317" fmla="*/ 4391362 h 9961229"/>
              <a:gd name="connsiteX2318" fmla="*/ 13514987 w 14900709"/>
              <a:gd name="connsiteY2318" fmla="*/ 4397800 h 9961229"/>
              <a:gd name="connsiteX2319" fmla="*/ 13506383 w 14900709"/>
              <a:gd name="connsiteY2319" fmla="*/ 4404238 h 9961229"/>
              <a:gd name="connsiteX2320" fmla="*/ 13474121 w 14900709"/>
              <a:gd name="connsiteY2320" fmla="*/ 4479352 h 9961229"/>
              <a:gd name="connsiteX2321" fmla="*/ 13499931 w 14900709"/>
              <a:gd name="connsiteY2321" fmla="*/ 4475059 h 9961229"/>
              <a:gd name="connsiteX2322" fmla="*/ 13465519 w 14900709"/>
              <a:gd name="connsiteY2322" fmla="*/ 4509398 h 9961229"/>
              <a:gd name="connsiteX2323" fmla="*/ 13409595 w 14900709"/>
              <a:gd name="connsiteY2323" fmla="*/ 4535150 h 9961229"/>
              <a:gd name="connsiteX2324" fmla="*/ 13394539 w 14900709"/>
              <a:gd name="connsiteY2324" fmla="*/ 4543735 h 9961229"/>
              <a:gd name="connsiteX2325" fmla="*/ 13480575 w 14900709"/>
              <a:gd name="connsiteY2325" fmla="*/ 4545881 h 9961229"/>
              <a:gd name="connsiteX2326" fmla="*/ 13409595 w 14900709"/>
              <a:gd name="connsiteY2326" fmla="*/ 4565196 h 9961229"/>
              <a:gd name="connsiteX2327" fmla="*/ 13392387 w 14900709"/>
              <a:gd name="connsiteY2327" fmla="*/ 4590949 h 9961229"/>
              <a:gd name="connsiteX2328" fmla="*/ 13441859 w 14900709"/>
              <a:gd name="connsiteY2328" fmla="*/ 4715422 h 9961229"/>
              <a:gd name="connsiteX2329" fmla="*/ 13441859 w 14900709"/>
              <a:gd name="connsiteY2329" fmla="*/ 4724007 h 9961229"/>
              <a:gd name="connsiteX2330" fmla="*/ 13471971 w 14900709"/>
              <a:gd name="connsiteY2330" fmla="*/ 4758344 h 9961229"/>
              <a:gd name="connsiteX2331" fmla="*/ 13523591 w 14900709"/>
              <a:gd name="connsiteY2331" fmla="*/ 4844189 h 9961229"/>
              <a:gd name="connsiteX2332" fmla="*/ 13545099 w 14900709"/>
              <a:gd name="connsiteY2332" fmla="*/ 4876381 h 9961229"/>
              <a:gd name="connsiteX2333" fmla="*/ 13596721 w 14900709"/>
              <a:gd name="connsiteY2333" fmla="*/ 4906425 h 9961229"/>
              <a:gd name="connsiteX2334" fmla="*/ 13641889 w 14900709"/>
              <a:gd name="connsiteY2334" fmla="*/ 4915010 h 9961229"/>
              <a:gd name="connsiteX2335" fmla="*/ 13585967 w 14900709"/>
              <a:gd name="connsiteY2335" fmla="*/ 4936470 h 9961229"/>
              <a:gd name="connsiteX2336" fmla="*/ 13568759 w 14900709"/>
              <a:gd name="connsiteY2336" fmla="*/ 4951493 h 9961229"/>
              <a:gd name="connsiteX2337" fmla="*/ 13592419 w 14900709"/>
              <a:gd name="connsiteY2337" fmla="*/ 4962224 h 9961229"/>
              <a:gd name="connsiteX2338" fmla="*/ 13659095 w 14900709"/>
              <a:gd name="connsiteY2338" fmla="*/ 4994415 h 9961229"/>
              <a:gd name="connsiteX2339" fmla="*/ 13708567 w 14900709"/>
              <a:gd name="connsiteY2339" fmla="*/ 5003000 h 9961229"/>
              <a:gd name="connsiteX2340" fmla="*/ 13684907 w 14900709"/>
              <a:gd name="connsiteY2340" fmla="*/ 5060944 h 9961229"/>
              <a:gd name="connsiteX2341" fmla="*/ 13674151 w 14900709"/>
              <a:gd name="connsiteY2341" fmla="*/ 5067382 h 9961229"/>
              <a:gd name="connsiteX2342" fmla="*/ 13656945 w 14900709"/>
              <a:gd name="connsiteY2342" fmla="*/ 5045921 h 9961229"/>
              <a:gd name="connsiteX2343" fmla="*/ 13641889 w 14900709"/>
              <a:gd name="connsiteY2343" fmla="*/ 5028753 h 9961229"/>
              <a:gd name="connsiteX2344" fmla="*/ 13579515 w 14900709"/>
              <a:gd name="connsiteY2344" fmla="*/ 5045921 h 9961229"/>
              <a:gd name="connsiteX2345" fmla="*/ 13695659 w 14900709"/>
              <a:gd name="connsiteY2345" fmla="*/ 5155372 h 9961229"/>
              <a:gd name="connsiteX2346" fmla="*/ 13715019 w 14900709"/>
              <a:gd name="connsiteY2346" fmla="*/ 5202587 h 9961229"/>
              <a:gd name="connsiteX2347" fmla="*/ 13721471 w 14900709"/>
              <a:gd name="connsiteY2347" fmla="*/ 5213317 h 9961229"/>
              <a:gd name="connsiteX2348" fmla="*/ 13738679 w 14900709"/>
              <a:gd name="connsiteY2348" fmla="*/ 5254093 h 9961229"/>
              <a:gd name="connsiteX2349" fmla="*/ 13745131 w 14900709"/>
              <a:gd name="connsiteY2349" fmla="*/ 5275554 h 9961229"/>
              <a:gd name="connsiteX2350" fmla="*/ 13730075 w 14900709"/>
              <a:gd name="connsiteY2350" fmla="*/ 5339937 h 9961229"/>
              <a:gd name="connsiteX2351" fmla="*/ 13753735 w 14900709"/>
              <a:gd name="connsiteY2351" fmla="*/ 5378567 h 9961229"/>
              <a:gd name="connsiteX2352" fmla="*/ 13785997 w 14900709"/>
              <a:gd name="connsiteY2352" fmla="*/ 5436511 h 9961229"/>
              <a:gd name="connsiteX2353" fmla="*/ 13848371 w 14900709"/>
              <a:gd name="connsiteY2353" fmla="*/ 5490164 h 9961229"/>
              <a:gd name="connsiteX2354" fmla="*/ 13882787 w 14900709"/>
              <a:gd name="connsiteY2354" fmla="*/ 5571715 h 9961229"/>
              <a:gd name="connsiteX2355" fmla="*/ 13919351 w 14900709"/>
              <a:gd name="connsiteY2355" fmla="*/ 5550254 h 9961229"/>
              <a:gd name="connsiteX2356" fmla="*/ 13947311 w 14900709"/>
              <a:gd name="connsiteY2356" fmla="*/ 5500894 h 9961229"/>
              <a:gd name="connsiteX2357" fmla="*/ 14026895 w 14900709"/>
              <a:gd name="connsiteY2357" fmla="*/ 5565277 h 9961229"/>
              <a:gd name="connsiteX2358" fmla="*/ 14018291 w 14900709"/>
              <a:gd name="connsiteY2358" fmla="*/ 5672582 h 9961229"/>
              <a:gd name="connsiteX2359" fmla="*/ 14007535 w 14900709"/>
              <a:gd name="connsiteY2359" fmla="*/ 5702627 h 9961229"/>
              <a:gd name="connsiteX2360" fmla="*/ 14041951 w 14900709"/>
              <a:gd name="connsiteY2360" fmla="*/ 5700481 h 9961229"/>
              <a:gd name="connsiteX2361" fmla="*/ 14063459 w 14900709"/>
              <a:gd name="connsiteY2361" fmla="*/ 5676874 h 9961229"/>
              <a:gd name="connsiteX2362" fmla="*/ 14082815 w 14900709"/>
              <a:gd name="connsiteY2362" fmla="*/ 5709066 h 9961229"/>
              <a:gd name="connsiteX2363" fmla="*/ 14059157 w 14900709"/>
              <a:gd name="connsiteY2363" fmla="*/ 5775595 h 9961229"/>
              <a:gd name="connsiteX2364" fmla="*/ 14054855 w 14900709"/>
              <a:gd name="connsiteY2364" fmla="*/ 5807786 h 9961229"/>
              <a:gd name="connsiteX2365" fmla="*/ 14035497 w 14900709"/>
              <a:gd name="connsiteY2365" fmla="*/ 5844270 h 9961229"/>
              <a:gd name="connsiteX2366" fmla="*/ 14026895 w 14900709"/>
              <a:gd name="connsiteY2366" fmla="*/ 5861438 h 9961229"/>
              <a:gd name="connsiteX2367" fmla="*/ 14041951 w 14900709"/>
              <a:gd name="connsiteY2367" fmla="*/ 5870023 h 9961229"/>
              <a:gd name="connsiteX2368" fmla="*/ 14080665 w 14900709"/>
              <a:gd name="connsiteY2368" fmla="*/ 5880753 h 9961229"/>
              <a:gd name="connsiteX2369" fmla="*/ 14082815 w 14900709"/>
              <a:gd name="connsiteY2369" fmla="*/ 5855000 h 9961229"/>
              <a:gd name="connsiteX2370" fmla="*/ 14108627 w 14900709"/>
              <a:gd name="connsiteY2370" fmla="*/ 5807786 h 9961229"/>
              <a:gd name="connsiteX2371" fmla="*/ 14130135 w 14900709"/>
              <a:gd name="connsiteY2371" fmla="*/ 5812078 h 9961229"/>
              <a:gd name="connsiteX2372" fmla="*/ 14151643 w 14900709"/>
              <a:gd name="connsiteY2372" fmla="*/ 5876461 h 9961229"/>
              <a:gd name="connsiteX2373" fmla="*/ 14035497 w 14900709"/>
              <a:gd name="connsiteY2373" fmla="*/ 5891484 h 9961229"/>
              <a:gd name="connsiteX2374" fmla="*/ 14035497 w 14900709"/>
              <a:gd name="connsiteY2374" fmla="*/ 5900068 h 9961229"/>
              <a:gd name="connsiteX2375" fmla="*/ 14035497 w 14900709"/>
              <a:gd name="connsiteY2375" fmla="*/ 5927967 h 9961229"/>
              <a:gd name="connsiteX2376" fmla="*/ 14018291 w 14900709"/>
              <a:gd name="connsiteY2376" fmla="*/ 5923675 h 9961229"/>
              <a:gd name="connsiteX2377" fmla="*/ 14016139 w 14900709"/>
              <a:gd name="connsiteY2377" fmla="*/ 5960159 h 9961229"/>
              <a:gd name="connsiteX2378" fmla="*/ 14003235 w 14900709"/>
              <a:gd name="connsiteY2378" fmla="*/ 6024542 h 9961229"/>
              <a:gd name="connsiteX2379" fmla="*/ 13979575 w 14900709"/>
              <a:gd name="connsiteY2379" fmla="*/ 6052441 h 9961229"/>
              <a:gd name="connsiteX2380" fmla="*/ 13979575 w 14900709"/>
              <a:gd name="connsiteY2380" fmla="*/ 6061026 h 9961229"/>
              <a:gd name="connsiteX2381" fmla="*/ 13943011 w 14900709"/>
              <a:gd name="connsiteY2381" fmla="*/ 6138285 h 9961229"/>
              <a:gd name="connsiteX2382" fmla="*/ 13953763 w 14900709"/>
              <a:gd name="connsiteY2382" fmla="*/ 6172623 h 9961229"/>
              <a:gd name="connsiteX2383" fmla="*/ 13996783 w 14900709"/>
              <a:gd name="connsiteY2383" fmla="*/ 6144723 h 9961229"/>
              <a:gd name="connsiteX2384" fmla="*/ 14033347 w 14900709"/>
              <a:gd name="connsiteY2384" fmla="*/ 6129701 h 9961229"/>
              <a:gd name="connsiteX2385" fmla="*/ 14084967 w 14900709"/>
              <a:gd name="connsiteY2385" fmla="*/ 6114678 h 9961229"/>
              <a:gd name="connsiteX2386" fmla="*/ 14112927 w 14900709"/>
              <a:gd name="connsiteY2386" fmla="*/ 6110386 h 9961229"/>
              <a:gd name="connsiteX2387" fmla="*/ 14121531 w 14900709"/>
              <a:gd name="connsiteY2387" fmla="*/ 6140431 h 9961229"/>
              <a:gd name="connsiteX2388" fmla="*/ 14050553 w 14900709"/>
              <a:gd name="connsiteY2388" fmla="*/ 6204814 h 9961229"/>
              <a:gd name="connsiteX2389" fmla="*/ 14035497 w 14900709"/>
              <a:gd name="connsiteY2389" fmla="*/ 6262759 h 9961229"/>
              <a:gd name="connsiteX2390" fmla="*/ 14041951 w 14900709"/>
              <a:gd name="connsiteY2390" fmla="*/ 6204814 h 9961229"/>
              <a:gd name="connsiteX2391" fmla="*/ 13930105 w 14900709"/>
              <a:gd name="connsiteY2391" fmla="*/ 6204814 h 9961229"/>
              <a:gd name="connsiteX2392" fmla="*/ 13908595 w 14900709"/>
              <a:gd name="connsiteY2392" fmla="*/ 6237006 h 9961229"/>
              <a:gd name="connsiteX2393" fmla="*/ 13865579 w 14900709"/>
              <a:gd name="connsiteY2393" fmla="*/ 6243444 h 9961229"/>
              <a:gd name="connsiteX2394" fmla="*/ 13833315 w 14900709"/>
              <a:gd name="connsiteY2394" fmla="*/ 6277781 h 9961229"/>
              <a:gd name="connsiteX2395" fmla="*/ 13809655 w 14900709"/>
              <a:gd name="connsiteY2395" fmla="*/ 6260613 h 9961229"/>
              <a:gd name="connsiteX2396" fmla="*/ 13831165 w 14900709"/>
              <a:gd name="connsiteY2396" fmla="*/ 6234859 h 9961229"/>
              <a:gd name="connsiteX2397" fmla="*/ 13809655 w 14900709"/>
              <a:gd name="connsiteY2397" fmla="*/ 6260613 h 9961229"/>
              <a:gd name="connsiteX2398" fmla="*/ 13801053 w 14900709"/>
              <a:gd name="connsiteY2398" fmla="*/ 6144723 h 9961229"/>
              <a:gd name="connsiteX2399" fmla="*/ 13818259 w 14900709"/>
              <a:gd name="connsiteY2399" fmla="*/ 6067464 h 9961229"/>
              <a:gd name="connsiteX2400" fmla="*/ 13826863 w 14900709"/>
              <a:gd name="connsiteY2400" fmla="*/ 6043857 h 9961229"/>
              <a:gd name="connsiteX2401" fmla="*/ 13779543 w 14900709"/>
              <a:gd name="connsiteY2401" fmla="*/ 6020250 h 9961229"/>
              <a:gd name="connsiteX2402" fmla="*/ 13773091 w 14900709"/>
              <a:gd name="connsiteY2402" fmla="*/ 5994496 h 9961229"/>
              <a:gd name="connsiteX2403" fmla="*/ 13779543 w 14900709"/>
              <a:gd name="connsiteY2403" fmla="*/ 6020250 h 9961229"/>
              <a:gd name="connsiteX2404" fmla="*/ 13790299 w 14900709"/>
              <a:gd name="connsiteY2404" fmla="*/ 6046003 h 9961229"/>
              <a:gd name="connsiteX2405" fmla="*/ 13738679 w 14900709"/>
              <a:gd name="connsiteY2405" fmla="*/ 6015957 h 9961229"/>
              <a:gd name="connsiteX2406" fmla="*/ 13715019 w 14900709"/>
              <a:gd name="connsiteY2406" fmla="*/ 5994496 h 9961229"/>
              <a:gd name="connsiteX2407" fmla="*/ 13648341 w 14900709"/>
              <a:gd name="connsiteY2407" fmla="*/ 6013811 h 9961229"/>
              <a:gd name="connsiteX2408" fmla="*/ 13631135 w 14900709"/>
              <a:gd name="connsiteY2408" fmla="*/ 6030980 h 9961229"/>
              <a:gd name="connsiteX2409" fmla="*/ 13626833 w 14900709"/>
              <a:gd name="connsiteY2409" fmla="*/ 6123262 h 9961229"/>
              <a:gd name="connsiteX2410" fmla="*/ 13618229 w 14900709"/>
              <a:gd name="connsiteY2410" fmla="*/ 6140431 h 9961229"/>
              <a:gd name="connsiteX2411" fmla="*/ 13609627 w 14900709"/>
              <a:gd name="connsiteY2411" fmla="*/ 6131847 h 9961229"/>
              <a:gd name="connsiteX2412" fmla="*/ 13577363 w 14900709"/>
              <a:gd name="connsiteY2412" fmla="*/ 6099655 h 9961229"/>
              <a:gd name="connsiteX2413" fmla="*/ 13474121 w 14900709"/>
              <a:gd name="connsiteY2413" fmla="*/ 6099655 h 9961229"/>
              <a:gd name="connsiteX2414" fmla="*/ 13459065 w 14900709"/>
              <a:gd name="connsiteY2414" fmla="*/ 6131847 h 9961229"/>
              <a:gd name="connsiteX2415" fmla="*/ 13465519 w 14900709"/>
              <a:gd name="connsiteY2415" fmla="*/ 6196230 h 9961229"/>
              <a:gd name="connsiteX2416" fmla="*/ 13474121 w 14900709"/>
              <a:gd name="connsiteY2416" fmla="*/ 6219837 h 9961229"/>
              <a:gd name="connsiteX2417" fmla="*/ 13465519 w 14900709"/>
              <a:gd name="connsiteY2417" fmla="*/ 6228421 h 9961229"/>
              <a:gd name="connsiteX2418" fmla="*/ 13450463 w 14900709"/>
              <a:gd name="connsiteY2418" fmla="*/ 6252028 h 9961229"/>
              <a:gd name="connsiteX2419" fmla="*/ 13441859 w 14900709"/>
              <a:gd name="connsiteY2419" fmla="*/ 6228421 h 9961229"/>
              <a:gd name="connsiteX2420" fmla="*/ 13409595 w 14900709"/>
              <a:gd name="connsiteY2420" fmla="*/ 6230567 h 9961229"/>
              <a:gd name="connsiteX2421" fmla="*/ 13394539 w 14900709"/>
              <a:gd name="connsiteY2421" fmla="*/ 6213398 h 9961229"/>
              <a:gd name="connsiteX2422" fmla="*/ 13407443 w 14900709"/>
              <a:gd name="connsiteY2422" fmla="*/ 6198376 h 9961229"/>
              <a:gd name="connsiteX2423" fmla="*/ 13424651 w 14900709"/>
              <a:gd name="connsiteY2423" fmla="*/ 6172623 h 9961229"/>
              <a:gd name="connsiteX2424" fmla="*/ 13409595 w 14900709"/>
              <a:gd name="connsiteY2424" fmla="*/ 6131847 h 9961229"/>
              <a:gd name="connsiteX2425" fmla="*/ 13400991 w 14900709"/>
              <a:gd name="connsiteY2425" fmla="*/ 6131847 h 9961229"/>
              <a:gd name="connsiteX2426" fmla="*/ 13383785 w 14900709"/>
              <a:gd name="connsiteY2426" fmla="*/ 6136139 h 9961229"/>
              <a:gd name="connsiteX2427" fmla="*/ 13390239 w 14900709"/>
              <a:gd name="connsiteY2427" fmla="*/ 6146869 h 9961229"/>
              <a:gd name="connsiteX2428" fmla="*/ 13407443 w 14900709"/>
              <a:gd name="connsiteY2428" fmla="*/ 6172623 h 9961229"/>
              <a:gd name="connsiteX2429" fmla="*/ 13379483 w 14900709"/>
              <a:gd name="connsiteY2429" fmla="*/ 6174769 h 9961229"/>
              <a:gd name="connsiteX2430" fmla="*/ 13357975 w 14900709"/>
              <a:gd name="connsiteY2430" fmla="*/ 6144723 h 9961229"/>
              <a:gd name="connsiteX2431" fmla="*/ 13353673 w 14900709"/>
              <a:gd name="connsiteY2431" fmla="*/ 6125408 h 9961229"/>
              <a:gd name="connsiteX2432" fmla="*/ 13330013 w 14900709"/>
              <a:gd name="connsiteY2432" fmla="*/ 6116824 h 9961229"/>
              <a:gd name="connsiteX2433" fmla="*/ 13321411 w 14900709"/>
              <a:gd name="connsiteY2433" fmla="*/ 6116824 h 9961229"/>
              <a:gd name="connsiteX2434" fmla="*/ 13291299 w 14900709"/>
              <a:gd name="connsiteY2434" fmla="*/ 6101801 h 9961229"/>
              <a:gd name="connsiteX2435" fmla="*/ 13306355 w 14900709"/>
              <a:gd name="connsiteY2435" fmla="*/ 6061026 h 9961229"/>
              <a:gd name="connsiteX2436" fmla="*/ 13312807 w 14900709"/>
              <a:gd name="connsiteY2436" fmla="*/ 6037418 h 9961229"/>
              <a:gd name="connsiteX2437" fmla="*/ 13398841 w 14900709"/>
              <a:gd name="connsiteY2437" fmla="*/ 5878607 h 9961229"/>
              <a:gd name="connsiteX2438" fmla="*/ 13381635 w 14900709"/>
              <a:gd name="connsiteY2438" fmla="*/ 5842124 h 9961229"/>
              <a:gd name="connsiteX2439" fmla="*/ 13353673 w 14900709"/>
              <a:gd name="connsiteY2439" fmla="*/ 5852854 h 9961229"/>
              <a:gd name="connsiteX2440" fmla="*/ 13276243 w 14900709"/>
              <a:gd name="connsiteY2440" fmla="*/ 5895776 h 9961229"/>
              <a:gd name="connsiteX2441" fmla="*/ 13289147 w 14900709"/>
              <a:gd name="connsiteY2441" fmla="*/ 5940844 h 9961229"/>
              <a:gd name="connsiteX2442" fmla="*/ 13297751 w 14900709"/>
              <a:gd name="connsiteY2442" fmla="*/ 5958013 h 9961229"/>
              <a:gd name="connsiteX2443" fmla="*/ 13265487 w 14900709"/>
              <a:gd name="connsiteY2443" fmla="*/ 5955867 h 9961229"/>
              <a:gd name="connsiteX2444" fmla="*/ 13185905 w 14900709"/>
              <a:gd name="connsiteY2444" fmla="*/ 5932260 h 9961229"/>
              <a:gd name="connsiteX2445" fmla="*/ 13168699 w 14900709"/>
              <a:gd name="connsiteY2445" fmla="*/ 5932260 h 9961229"/>
              <a:gd name="connsiteX2446" fmla="*/ 13129983 w 14900709"/>
              <a:gd name="connsiteY2446" fmla="*/ 5945136 h 9961229"/>
              <a:gd name="connsiteX2447" fmla="*/ 13097719 w 14900709"/>
              <a:gd name="connsiteY2447" fmla="*/ 5942990 h 9961229"/>
              <a:gd name="connsiteX2448" fmla="*/ 13099871 w 14900709"/>
              <a:gd name="connsiteY2448" fmla="*/ 5906506 h 9961229"/>
              <a:gd name="connsiteX2449" fmla="*/ 13153643 w 14900709"/>
              <a:gd name="connsiteY2449" fmla="*/ 5876461 h 9961229"/>
              <a:gd name="connsiteX2450" fmla="*/ 13153643 w 14900709"/>
              <a:gd name="connsiteY2450" fmla="*/ 5861438 h 9961229"/>
              <a:gd name="connsiteX2451" fmla="*/ 13145039 w 14900709"/>
              <a:gd name="connsiteY2451" fmla="*/ 5835685 h 9961229"/>
              <a:gd name="connsiteX2452" fmla="*/ 13162247 w 14900709"/>
              <a:gd name="connsiteY2452" fmla="*/ 5784179 h 9961229"/>
              <a:gd name="connsiteX2453" fmla="*/ 13157943 w 14900709"/>
              <a:gd name="connsiteY2453" fmla="*/ 5751987 h 9961229"/>
              <a:gd name="connsiteX2454" fmla="*/ 13119227 w 14900709"/>
              <a:gd name="connsiteY2454" fmla="*/ 5773448 h 9961229"/>
              <a:gd name="connsiteX2455" fmla="*/ 13102023 w 14900709"/>
              <a:gd name="connsiteY2455" fmla="*/ 5799202 h 9961229"/>
              <a:gd name="connsiteX2456" fmla="*/ 13074059 w 14900709"/>
              <a:gd name="connsiteY2456" fmla="*/ 5764864 h 9961229"/>
              <a:gd name="connsiteX2457" fmla="*/ 13024591 w 14900709"/>
              <a:gd name="connsiteY2457" fmla="*/ 5835685 h 9961229"/>
              <a:gd name="connsiteX2458" fmla="*/ 13039647 w 14900709"/>
              <a:gd name="connsiteY2458" fmla="*/ 5844270 h 9961229"/>
              <a:gd name="connsiteX2459" fmla="*/ 13043947 w 14900709"/>
              <a:gd name="connsiteY2459" fmla="*/ 5844270 h 9961229"/>
              <a:gd name="connsiteX2460" fmla="*/ 13084815 w 14900709"/>
              <a:gd name="connsiteY2460" fmla="*/ 5855000 h 9961229"/>
              <a:gd name="connsiteX2461" fmla="*/ 13080513 w 14900709"/>
              <a:gd name="connsiteY2461" fmla="*/ 5872169 h 9961229"/>
              <a:gd name="connsiteX2462" fmla="*/ 13039647 w 14900709"/>
              <a:gd name="connsiteY2462" fmla="*/ 5861438 h 9961229"/>
              <a:gd name="connsiteX2463" fmla="*/ 13024591 w 14900709"/>
              <a:gd name="connsiteY2463" fmla="*/ 5861438 h 9961229"/>
              <a:gd name="connsiteX2464" fmla="*/ 12992327 w 14900709"/>
              <a:gd name="connsiteY2464" fmla="*/ 5885046 h 9961229"/>
              <a:gd name="connsiteX2465" fmla="*/ 12960063 w 14900709"/>
              <a:gd name="connsiteY2465" fmla="*/ 5917237 h 9961229"/>
              <a:gd name="connsiteX2466" fmla="*/ 12951461 w 14900709"/>
              <a:gd name="connsiteY2466" fmla="*/ 5964451 h 9961229"/>
              <a:gd name="connsiteX2467" fmla="*/ 12912745 w 14900709"/>
              <a:gd name="connsiteY2467" fmla="*/ 5981620 h 9961229"/>
              <a:gd name="connsiteX2468" fmla="*/ 12876181 w 14900709"/>
              <a:gd name="connsiteY2468" fmla="*/ 5977328 h 9961229"/>
              <a:gd name="connsiteX2469" fmla="*/ 12884783 w 14900709"/>
              <a:gd name="connsiteY2469" fmla="*/ 5940844 h 9961229"/>
              <a:gd name="connsiteX2470" fmla="*/ 12912745 w 14900709"/>
              <a:gd name="connsiteY2470" fmla="*/ 5923675 h 9961229"/>
              <a:gd name="connsiteX2471" fmla="*/ 12945007 w 14900709"/>
              <a:gd name="connsiteY2471" fmla="*/ 5891484 h 9961229"/>
              <a:gd name="connsiteX2472" fmla="*/ 12983723 w 14900709"/>
              <a:gd name="connsiteY2472" fmla="*/ 5835685 h 9961229"/>
              <a:gd name="connsiteX2473" fmla="*/ 12983723 w 14900709"/>
              <a:gd name="connsiteY2473" fmla="*/ 5829247 h 9961229"/>
              <a:gd name="connsiteX2474" fmla="*/ 12975119 w 14900709"/>
              <a:gd name="connsiteY2474" fmla="*/ 5809932 h 9961229"/>
              <a:gd name="connsiteX2475" fmla="*/ 13000931 w 14900709"/>
              <a:gd name="connsiteY2475" fmla="*/ 5820663 h 9961229"/>
              <a:gd name="connsiteX2476" fmla="*/ 13015987 w 14900709"/>
              <a:gd name="connsiteY2476" fmla="*/ 5820663 h 9961229"/>
              <a:gd name="connsiteX2477" fmla="*/ 13048251 w 14900709"/>
              <a:gd name="connsiteY2477" fmla="*/ 5732673 h 9961229"/>
              <a:gd name="connsiteX2478" fmla="*/ 13063307 w 14900709"/>
              <a:gd name="connsiteY2478" fmla="*/ 5741257 h 9961229"/>
              <a:gd name="connsiteX2479" fmla="*/ 13050401 w 14900709"/>
              <a:gd name="connsiteY2479" fmla="*/ 5732673 h 9961229"/>
              <a:gd name="connsiteX2480" fmla="*/ 13048251 w 14900709"/>
              <a:gd name="connsiteY2480" fmla="*/ 5732673 h 9961229"/>
              <a:gd name="connsiteX2481" fmla="*/ 13059003 w 14900709"/>
              <a:gd name="connsiteY2481" fmla="*/ 5610345 h 9961229"/>
              <a:gd name="connsiteX2482" fmla="*/ 13099871 w 14900709"/>
              <a:gd name="connsiteY2482" fmla="*/ 5580300 h 9961229"/>
              <a:gd name="connsiteX2483" fmla="*/ 13125681 w 14900709"/>
              <a:gd name="connsiteY2483" fmla="*/ 5552400 h 9961229"/>
              <a:gd name="connsiteX2484" fmla="*/ 13091267 w 14900709"/>
              <a:gd name="connsiteY2484" fmla="*/ 5522355 h 9961229"/>
              <a:gd name="connsiteX2485" fmla="*/ 13056853 w 14900709"/>
              <a:gd name="connsiteY2485" fmla="*/ 5498748 h 9961229"/>
              <a:gd name="connsiteX2486" fmla="*/ 13043947 w 14900709"/>
              <a:gd name="connsiteY2486" fmla="*/ 5485871 h 9961229"/>
              <a:gd name="connsiteX2487" fmla="*/ 13024591 w 14900709"/>
              <a:gd name="connsiteY2487" fmla="*/ 5462264 h 9961229"/>
              <a:gd name="connsiteX2488" fmla="*/ 13046099 w 14900709"/>
              <a:gd name="connsiteY2488" fmla="*/ 5432219 h 9961229"/>
              <a:gd name="connsiteX2489" fmla="*/ 13078363 w 14900709"/>
              <a:gd name="connsiteY2489" fmla="*/ 5447242 h 9961229"/>
              <a:gd name="connsiteX2490" fmla="*/ 13093419 w 14900709"/>
              <a:gd name="connsiteY2490" fmla="*/ 5466557 h 9961229"/>
              <a:gd name="connsiteX2491" fmla="*/ 13104171 w 14900709"/>
              <a:gd name="connsiteY2491" fmla="*/ 5445096 h 9961229"/>
              <a:gd name="connsiteX2492" fmla="*/ 13093419 w 14900709"/>
              <a:gd name="connsiteY2492" fmla="*/ 5387151 h 9961229"/>
              <a:gd name="connsiteX2493" fmla="*/ 13039647 w 14900709"/>
              <a:gd name="connsiteY2493" fmla="*/ 5333498 h 9961229"/>
              <a:gd name="connsiteX2494" fmla="*/ 13033195 w 14900709"/>
              <a:gd name="connsiteY2494" fmla="*/ 5331352 h 9961229"/>
              <a:gd name="connsiteX2495" fmla="*/ 13015987 w 14900709"/>
              <a:gd name="connsiteY2495" fmla="*/ 5372128 h 9961229"/>
              <a:gd name="connsiteX2496" fmla="*/ 13007383 w 14900709"/>
              <a:gd name="connsiteY2496" fmla="*/ 5380713 h 9961229"/>
              <a:gd name="connsiteX2497" fmla="*/ 12975119 w 14900709"/>
              <a:gd name="connsiteY2497" fmla="*/ 5503040 h 9961229"/>
              <a:gd name="connsiteX2498" fmla="*/ 12945007 w 14900709"/>
              <a:gd name="connsiteY2498" fmla="*/ 5515917 h 9961229"/>
              <a:gd name="connsiteX2499" fmla="*/ 12889087 w 14900709"/>
              <a:gd name="connsiteY2499" fmla="*/ 5539524 h 9961229"/>
              <a:gd name="connsiteX2500" fmla="*/ 12852521 w 14900709"/>
              <a:gd name="connsiteY2500" fmla="*/ 5563131 h 9961229"/>
              <a:gd name="connsiteX2501" fmla="*/ 12837465 w 14900709"/>
              <a:gd name="connsiteY2501" fmla="*/ 5524501 h 9961229"/>
              <a:gd name="connsiteX2502" fmla="*/ 12856823 w 14900709"/>
              <a:gd name="connsiteY2502" fmla="*/ 5483725 h 9961229"/>
              <a:gd name="connsiteX2503" fmla="*/ 12848219 w 14900709"/>
              <a:gd name="connsiteY2503" fmla="*/ 5460118 h 9961229"/>
              <a:gd name="connsiteX2504" fmla="*/ 12800899 w 14900709"/>
              <a:gd name="connsiteY2504" fmla="*/ 5451534 h 9961229"/>
              <a:gd name="connsiteX2505" fmla="*/ 12848219 w 14900709"/>
              <a:gd name="connsiteY2505" fmla="*/ 5453680 h 9961229"/>
              <a:gd name="connsiteX2506" fmla="*/ 12886935 w 14900709"/>
              <a:gd name="connsiteY2506" fmla="*/ 5460118 h 9961229"/>
              <a:gd name="connsiteX2507" fmla="*/ 12912745 w 14900709"/>
              <a:gd name="connsiteY2507" fmla="*/ 5436511 h 9961229"/>
              <a:gd name="connsiteX2508" fmla="*/ 12912745 w 14900709"/>
              <a:gd name="connsiteY2508" fmla="*/ 5357106 h 9961229"/>
              <a:gd name="connsiteX2509" fmla="*/ 12880483 w 14900709"/>
              <a:gd name="connsiteY2509" fmla="*/ 5333498 h 9961229"/>
              <a:gd name="connsiteX2510" fmla="*/ 12912745 w 14900709"/>
              <a:gd name="connsiteY2510" fmla="*/ 5324914 h 9961229"/>
              <a:gd name="connsiteX2511" fmla="*/ 12942857 w 14900709"/>
              <a:gd name="connsiteY2511" fmla="*/ 5339937 h 9961229"/>
              <a:gd name="connsiteX2512" fmla="*/ 12901991 w 14900709"/>
              <a:gd name="connsiteY2512" fmla="*/ 5279846 h 9961229"/>
              <a:gd name="connsiteX2513" fmla="*/ 12955763 w 14900709"/>
              <a:gd name="connsiteY2513" fmla="*/ 5269116 h 9961229"/>
              <a:gd name="connsiteX2514" fmla="*/ 13007383 w 14900709"/>
              <a:gd name="connsiteY2514" fmla="*/ 5269116 h 9961229"/>
              <a:gd name="connsiteX2515" fmla="*/ 13033195 w 14900709"/>
              <a:gd name="connsiteY2515" fmla="*/ 5243362 h 9961229"/>
              <a:gd name="connsiteX2516" fmla="*/ 13005233 w 14900709"/>
              <a:gd name="connsiteY2516" fmla="*/ 5163957 h 9961229"/>
              <a:gd name="connsiteX2517" fmla="*/ 13018139 w 14900709"/>
              <a:gd name="connsiteY2517" fmla="*/ 5157518 h 9961229"/>
              <a:gd name="connsiteX2518" fmla="*/ 13046099 w 14900709"/>
              <a:gd name="connsiteY2518" fmla="*/ 5176833 h 9961229"/>
              <a:gd name="connsiteX2519" fmla="*/ 13056853 w 14900709"/>
              <a:gd name="connsiteY2519" fmla="*/ 5204734 h 9961229"/>
              <a:gd name="connsiteX2520" fmla="*/ 13065457 w 14900709"/>
              <a:gd name="connsiteY2520" fmla="*/ 5187564 h 9961229"/>
              <a:gd name="connsiteX2521" fmla="*/ 13074059 w 14900709"/>
              <a:gd name="connsiteY2521" fmla="*/ 5153226 h 9961229"/>
              <a:gd name="connsiteX2522" fmla="*/ 13095569 w 14900709"/>
              <a:gd name="connsiteY2522" fmla="*/ 5159665 h 9961229"/>
              <a:gd name="connsiteX2523" fmla="*/ 13089115 w 14900709"/>
              <a:gd name="connsiteY2523" fmla="*/ 5187564 h 9961229"/>
              <a:gd name="connsiteX2524" fmla="*/ 13112775 w 14900709"/>
              <a:gd name="connsiteY2524" fmla="*/ 5187564 h 9961229"/>
              <a:gd name="connsiteX2525" fmla="*/ 13136435 w 14900709"/>
              <a:gd name="connsiteY2525" fmla="*/ 5157518 h 9961229"/>
              <a:gd name="connsiteX2526" fmla="*/ 13153643 w 14900709"/>
              <a:gd name="connsiteY2526" fmla="*/ 5131765 h 9961229"/>
              <a:gd name="connsiteX2527" fmla="*/ 13160095 w 14900709"/>
              <a:gd name="connsiteY2527" fmla="*/ 5131765 h 9961229"/>
              <a:gd name="connsiteX2528" fmla="*/ 13074059 w 14900709"/>
              <a:gd name="connsiteY2528" fmla="*/ 5045921 h 9961229"/>
              <a:gd name="connsiteX2529" fmla="*/ 13065457 w 14900709"/>
              <a:gd name="connsiteY2529" fmla="*/ 5037337 h 9961229"/>
              <a:gd name="connsiteX2530" fmla="*/ 13007383 w 14900709"/>
              <a:gd name="connsiteY2530" fmla="*/ 5060944 h 9961229"/>
              <a:gd name="connsiteX2531" fmla="*/ 12929951 w 14900709"/>
              <a:gd name="connsiteY2531" fmla="*/ 5095283 h 9961229"/>
              <a:gd name="connsiteX2532" fmla="*/ 12921349 w 14900709"/>
              <a:gd name="connsiteY2532" fmla="*/ 5116743 h 9961229"/>
              <a:gd name="connsiteX2533" fmla="*/ 12940707 w 14900709"/>
              <a:gd name="connsiteY2533" fmla="*/ 5215463 h 9961229"/>
              <a:gd name="connsiteX2534" fmla="*/ 12841767 w 14900709"/>
              <a:gd name="connsiteY2534" fmla="*/ 5234778 h 9961229"/>
              <a:gd name="connsiteX2535" fmla="*/ 12777241 w 14900709"/>
              <a:gd name="connsiteY2535" fmla="*/ 5260531 h 9961229"/>
              <a:gd name="connsiteX2536" fmla="*/ 12699811 w 14900709"/>
              <a:gd name="connsiteY2536" fmla="*/ 5299161 h 9961229"/>
              <a:gd name="connsiteX2537" fmla="*/ 12607323 w 14900709"/>
              <a:gd name="connsiteY2537" fmla="*/ 5329206 h 9961229"/>
              <a:gd name="connsiteX2538" fmla="*/ 12566455 w 14900709"/>
              <a:gd name="connsiteY2538" fmla="*/ 5365690 h 9961229"/>
              <a:gd name="connsiteX2539" fmla="*/ 12510535 w 14900709"/>
              <a:gd name="connsiteY2539" fmla="*/ 5380713 h 9961229"/>
              <a:gd name="connsiteX2540" fmla="*/ 12471819 w 14900709"/>
              <a:gd name="connsiteY2540" fmla="*/ 5404320 h 9961229"/>
              <a:gd name="connsiteX2541" fmla="*/ 12454611 w 14900709"/>
              <a:gd name="connsiteY2541" fmla="*/ 5419342 h 9961229"/>
              <a:gd name="connsiteX2542" fmla="*/ 12572909 w 14900709"/>
              <a:gd name="connsiteY2542" fmla="*/ 5406466 h 9961229"/>
              <a:gd name="connsiteX2543" fmla="*/ 12557853 w 14900709"/>
              <a:gd name="connsiteY2543" fmla="*/ 5468703 h 9961229"/>
              <a:gd name="connsiteX2544" fmla="*/ 12594417 w 14900709"/>
              <a:gd name="connsiteY2544" fmla="*/ 5460118 h 9961229"/>
              <a:gd name="connsiteX2545" fmla="*/ 12626679 w 14900709"/>
              <a:gd name="connsiteY2545" fmla="*/ 5445096 h 9961229"/>
              <a:gd name="connsiteX2546" fmla="*/ 12676151 w 14900709"/>
              <a:gd name="connsiteY2546" fmla="*/ 5453680 h 9961229"/>
              <a:gd name="connsiteX2547" fmla="*/ 12708413 w 14900709"/>
              <a:gd name="connsiteY2547" fmla="*/ 5470849 h 9961229"/>
              <a:gd name="connsiteX2548" fmla="*/ 12680451 w 14900709"/>
              <a:gd name="connsiteY2548" fmla="*/ 5492310 h 9961229"/>
              <a:gd name="connsiteX2549" fmla="*/ 12633133 w 14900709"/>
              <a:gd name="connsiteY2549" fmla="*/ 5524501 h 9961229"/>
              <a:gd name="connsiteX2550" fmla="*/ 12640661 w 14900709"/>
              <a:gd name="connsiteY2550" fmla="*/ 5510283 h 9961229"/>
              <a:gd name="connsiteX2551" fmla="*/ 12647131 w 14900709"/>
              <a:gd name="connsiteY2551" fmla="*/ 5496680 h 9961229"/>
              <a:gd name="connsiteX2552" fmla="*/ 12650339 w 14900709"/>
              <a:gd name="connsiteY2552" fmla="*/ 5494456 h 9961229"/>
              <a:gd name="connsiteX2553" fmla="*/ 12648189 w 14900709"/>
              <a:gd name="connsiteY2553" fmla="*/ 5494456 h 9961229"/>
              <a:gd name="connsiteX2554" fmla="*/ 12647131 w 14900709"/>
              <a:gd name="connsiteY2554" fmla="*/ 5496680 h 9961229"/>
              <a:gd name="connsiteX2555" fmla="*/ 12634477 w 14900709"/>
              <a:gd name="connsiteY2555" fmla="*/ 5505455 h 9961229"/>
              <a:gd name="connsiteX2556" fmla="*/ 12633133 w 14900709"/>
              <a:gd name="connsiteY2556" fmla="*/ 5524501 h 9961229"/>
              <a:gd name="connsiteX2557" fmla="*/ 12630983 w 14900709"/>
              <a:gd name="connsiteY2557" fmla="*/ 5530939 h 9961229"/>
              <a:gd name="connsiteX2558" fmla="*/ 12689055 w 14900709"/>
              <a:gd name="connsiteY2558" fmla="*/ 5541670 h 9961229"/>
              <a:gd name="connsiteX2559" fmla="*/ 12695507 w 14900709"/>
              <a:gd name="connsiteY2559" fmla="*/ 5556693 h 9961229"/>
              <a:gd name="connsiteX2560" fmla="*/ 12719167 w 14900709"/>
              <a:gd name="connsiteY2560" fmla="*/ 5565277 h 9961229"/>
              <a:gd name="connsiteX2561" fmla="*/ 12719167 w 14900709"/>
              <a:gd name="connsiteY2561" fmla="*/ 5588884 h 9961229"/>
              <a:gd name="connsiteX2562" fmla="*/ 12704111 w 14900709"/>
              <a:gd name="connsiteY2562" fmla="*/ 5588884 h 9961229"/>
              <a:gd name="connsiteX2563" fmla="*/ 12639585 w 14900709"/>
              <a:gd name="connsiteY2563" fmla="*/ 5580300 h 9961229"/>
              <a:gd name="connsiteX2564" fmla="*/ 12633133 w 14900709"/>
              <a:gd name="connsiteY2564" fmla="*/ 5601761 h 9961229"/>
              <a:gd name="connsiteX2565" fmla="*/ 12654641 w 14900709"/>
              <a:gd name="connsiteY2565" fmla="*/ 5653267 h 9961229"/>
              <a:gd name="connsiteX2566" fmla="*/ 12656791 w 14900709"/>
              <a:gd name="connsiteY2566" fmla="*/ 5653267 h 9961229"/>
              <a:gd name="connsiteX2567" fmla="*/ 12742827 w 14900709"/>
              <a:gd name="connsiteY2567" fmla="*/ 5666144 h 9961229"/>
              <a:gd name="connsiteX2568" fmla="*/ 12760035 w 14900709"/>
              <a:gd name="connsiteY2568" fmla="*/ 5683312 h 9961229"/>
              <a:gd name="connsiteX2569" fmla="*/ 12736375 w 14900709"/>
              <a:gd name="connsiteY2569" fmla="*/ 5700481 h 9961229"/>
              <a:gd name="connsiteX2570" fmla="*/ 12704111 w 14900709"/>
              <a:gd name="connsiteY2570" fmla="*/ 5706919 h 9961229"/>
              <a:gd name="connsiteX2571" fmla="*/ 12704111 w 14900709"/>
              <a:gd name="connsiteY2571" fmla="*/ 5715504 h 9961229"/>
              <a:gd name="connsiteX2572" fmla="*/ 12783693 w 14900709"/>
              <a:gd name="connsiteY2572" fmla="*/ 5732673 h 9961229"/>
              <a:gd name="connsiteX2573" fmla="*/ 12865427 w 14900709"/>
              <a:gd name="connsiteY2573" fmla="*/ 5721942 h 9961229"/>
              <a:gd name="connsiteX2574" fmla="*/ 12880483 w 14900709"/>
              <a:gd name="connsiteY2574" fmla="*/ 5721942 h 9961229"/>
              <a:gd name="connsiteX2575" fmla="*/ 12878331 w 14900709"/>
              <a:gd name="connsiteY2575" fmla="*/ 5726234 h 9961229"/>
              <a:gd name="connsiteX2576" fmla="*/ 12910595 w 14900709"/>
              <a:gd name="connsiteY2576" fmla="*/ 5734819 h 9961229"/>
              <a:gd name="connsiteX2577" fmla="*/ 12856823 w 14900709"/>
              <a:gd name="connsiteY2577" fmla="*/ 5741257 h 9961229"/>
              <a:gd name="connsiteX2578" fmla="*/ 12815955 w 14900709"/>
              <a:gd name="connsiteY2578" fmla="*/ 5756280 h 9961229"/>
              <a:gd name="connsiteX2579" fmla="*/ 12807353 w 14900709"/>
              <a:gd name="connsiteY2579" fmla="*/ 5760572 h 9961229"/>
              <a:gd name="connsiteX2580" fmla="*/ 12803051 w 14900709"/>
              <a:gd name="connsiteY2580" fmla="*/ 5760572 h 9961229"/>
              <a:gd name="connsiteX2581" fmla="*/ 12777241 w 14900709"/>
              <a:gd name="connsiteY2581" fmla="*/ 5767010 h 9961229"/>
              <a:gd name="connsiteX2582" fmla="*/ 12768637 w 14900709"/>
              <a:gd name="connsiteY2582" fmla="*/ 5764864 h 9961229"/>
              <a:gd name="connsiteX2583" fmla="*/ 12719167 w 14900709"/>
              <a:gd name="connsiteY2583" fmla="*/ 5773448 h 9961229"/>
              <a:gd name="connsiteX2584" fmla="*/ 12689055 w 14900709"/>
              <a:gd name="connsiteY2584" fmla="*/ 5773448 h 9961229"/>
              <a:gd name="connsiteX2585" fmla="*/ 12667547 w 14900709"/>
              <a:gd name="connsiteY2585" fmla="*/ 5764864 h 9961229"/>
              <a:gd name="connsiteX2586" fmla="*/ 12680451 w 14900709"/>
              <a:gd name="connsiteY2586" fmla="*/ 5754134 h 9961229"/>
              <a:gd name="connsiteX2587" fmla="*/ 12680451 w 14900709"/>
              <a:gd name="connsiteY2587" fmla="*/ 5741257 h 9961229"/>
              <a:gd name="connsiteX2588" fmla="*/ 12633133 w 14900709"/>
              <a:gd name="connsiteY2588" fmla="*/ 5732673 h 9961229"/>
              <a:gd name="connsiteX2589" fmla="*/ 12622379 w 14900709"/>
              <a:gd name="connsiteY2589" fmla="*/ 5751987 h 9961229"/>
              <a:gd name="connsiteX2590" fmla="*/ 12607323 w 14900709"/>
              <a:gd name="connsiteY2590" fmla="*/ 5741257 h 9961229"/>
              <a:gd name="connsiteX2591" fmla="*/ 12536343 w 14900709"/>
              <a:gd name="connsiteY2591" fmla="*/ 5762718 h 9961229"/>
              <a:gd name="connsiteX2592" fmla="*/ 12624529 w 14900709"/>
              <a:gd name="connsiteY2592" fmla="*/ 5786325 h 9961229"/>
              <a:gd name="connsiteX2593" fmla="*/ 12463215 w 14900709"/>
              <a:gd name="connsiteY2593" fmla="*/ 5844270 h 9961229"/>
              <a:gd name="connsiteX2594" fmla="*/ 12454611 w 14900709"/>
              <a:gd name="connsiteY2594" fmla="*/ 5861438 h 9961229"/>
              <a:gd name="connsiteX2595" fmla="*/ 12407291 w 14900709"/>
              <a:gd name="connsiteY2595" fmla="*/ 5876461 h 9961229"/>
              <a:gd name="connsiteX2596" fmla="*/ 12398687 w 14900709"/>
              <a:gd name="connsiteY2596" fmla="*/ 5876461 h 9961229"/>
              <a:gd name="connsiteX2597" fmla="*/ 12357823 w 14900709"/>
              <a:gd name="connsiteY2597" fmla="*/ 5891484 h 9961229"/>
              <a:gd name="connsiteX2598" fmla="*/ 12351369 w 14900709"/>
              <a:gd name="connsiteY2598" fmla="*/ 5891484 h 9961229"/>
              <a:gd name="connsiteX2599" fmla="*/ 12310503 w 14900709"/>
              <a:gd name="connsiteY2599" fmla="*/ 5908653 h 9961229"/>
              <a:gd name="connsiteX2600" fmla="*/ 12278239 w 14900709"/>
              <a:gd name="connsiteY2600" fmla="*/ 5917237 h 9961229"/>
              <a:gd name="connsiteX2601" fmla="*/ 12237375 w 14900709"/>
              <a:gd name="connsiteY2601" fmla="*/ 5923675 h 9961229"/>
              <a:gd name="connsiteX2602" fmla="*/ 12215865 w 14900709"/>
              <a:gd name="connsiteY2602" fmla="*/ 5925821 h 9961229"/>
              <a:gd name="connsiteX2603" fmla="*/ 12190055 w 14900709"/>
              <a:gd name="connsiteY2603" fmla="*/ 5940844 h 9961229"/>
              <a:gd name="connsiteX2604" fmla="*/ 12166395 w 14900709"/>
              <a:gd name="connsiteY2604" fmla="*/ 5949428 h 9961229"/>
              <a:gd name="connsiteX2605" fmla="*/ 12134131 w 14900709"/>
              <a:gd name="connsiteY2605" fmla="*/ 5964451 h 9961229"/>
              <a:gd name="connsiteX2606" fmla="*/ 12110473 w 14900709"/>
              <a:gd name="connsiteY2606" fmla="*/ 5973036 h 9961229"/>
              <a:gd name="connsiteX2607" fmla="*/ 12104019 w 14900709"/>
              <a:gd name="connsiteY2607" fmla="*/ 5988058 h 9961229"/>
              <a:gd name="connsiteX2608" fmla="*/ 12123379 w 14900709"/>
              <a:gd name="connsiteY2608" fmla="*/ 6005227 h 9961229"/>
              <a:gd name="connsiteX2609" fmla="*/ 12110473 w 14900709"/>
              <a:gd name="connsiteY2609" fmla="*/ 6011665 h 9961229"/>
              <a:gd name="connsiteX2610" fmla="*/ 12078211 w 14900709"/>
              <a:gd name="connsiteY2610" fmla="*/ 6043857 h 9961229"/>
              <a:gd name="connsiteX2611" fmla="*/ 12069607 w 14900709"/>
              <a:gd name="connsiteY2611" fmla="*/ 6043857 h 9961229"/>
              <a:gd name="connsiteX2612" fmla="*/ 12069607 w 14900709"/>
              <a:gd name="connsiteY2612" fmla="*/ 6076048 h 9961229"/>
              <a:gd name="connsiteX2613" fmla="*/ 12097567 w 14900709"/>
              <a:gd name="connsiteY2613" fmla="*/ 6086779 h 9961229"/>
              <a:gd name="connsiteX2614" fmla="*/ 12069607 w 14900709"/>
              <a:gd name="connsiteY2614" fmla="*/ 6108240 h 9961229"/>
              <a:gd name="connsiteX2615" fmla="*/ 12045947 w 14900709"/>
              <a:gd name="connsiteY2615" fmla="*/ 6172623 h 9961229"/>
              <a:gd name="connsiteX2616" fmla="*/ 12045947 w 14900709"/>
              <a:gd name="connsiteY2616" fmla="*/ 6219837 h 9961229"/>
              <a:gd name="connsiteX2617" fmla="*/ 12069607 w 14900709"/>
              <a:gd name="connsiteY2617" fmla="*/ 6316411 h 9961229"/>
              <a:gd name="connsiteX2618" fmla="*/ 12104019 w 14900709"/>
              <a:gd name="connsiteY2618" fmla="*/ 6340018 h 9961229"/>
              <a:gd name="connsiteX2619" fmla="*/ 12172847 w 14900709"/>
              <a:gd name="connsiteY2619" fmla="*/ 6395817 h 9961229"/>
              <a:gd name="connsiteX2620" fmla="*/ 12155641 w 14900709"/>
              <a:gd name="connsiteY2620" fmla="*/ 6485953 h 9961229"/>
              <a:gd name="connsiteX2621" fmla="*/ 12134131 w 14900709"/>
              <a:gd name="connsiteY2621" fmla="*/ 6524582 h 9961229"/>
              <a:gd name="connsiteX2622" fmla="*/ 12095415 w 14900709"/>
              <a:gd name="connsiteY2622" fmla="*/ 6603988 h 9961229"/>
              <a:gd name="connsiteX2623" fmla="*/ 12086813 w 14900709"/>
              <a:gd name="connsiteY2623" fmla="*/ 6627595 h 9961229"/>
              <a:gd name="connsiteX2624" fmla="*/ 12078211 w 14900709"/>
              <a:gd name="connsiteY2624" fmla="*/ 6659786 h 9961229"/>
              <a:gd name="connsiteX2625" fmla="*/ 12063153 w 14900709"/>
              <a:gd name="connsiteY2625" fmla="*/ 6659786 h 9961229"/>
              <a:gd name="connsiteX2626" fmla="*/ 12054551 w 14900709"/>
              <a:gd name="connsiteY2626" fmla="*/ 6724170 h 9961229"/>
              <a:gd name="connsiteX2627" fmla="*/ 12045947 w 14900709"/>
              <a:gd name="connsiteY2627" fmla="*/ 6707000 h 9961229"/>
              <a:gd name="connsiteX2628" fmla="*/ 12054551 w 14900709"/>
              <a:gd name="connsiteY2628" fmla="*/ 6724170 h 9961229"/>
              <a:gd name="connsiteX2629" fmla="*/ 12030890 w 14900709"/>
              <a:gd name="connsiteY2629" fmla="*/ 6779968 h 9961229"/>
              <a:gd name="connsiteX2630" fmla="*/ 12030890 w 14900709"/>
              <a:gd name="connsiteY2630" fmla="*/ 6788552 h 9961229"/>
              <a:gd name="connsiteX2631" fmla="*/ 12013684 w 14900709"/>
              <a:gd name="connsiteY2631" fmla="*/ 6812160 h 9961229"/>
              <a:gd name="connsiteX2632" fmla="*/ 11990024 w 14900709"/>
              <a:gd name="connsiteY2632" fmla="*/ 6820744 h 9961229"/>
              <a:gd name="connsiteX2633" fmla="*/ 11983571 w 14900709"/>
              <a:gd name="connsiteY2633" fmla="*/ 6852935 h 9961229"/>
              <a:gd name="connsiteX2634" fmla="*/ 11974968 w 14900709"/>
              <a:gd name="connsiteY2634" fmla="*/ 6867958 h 9961229"/>
              <a:gd name="connsiteX2635" fmla="*/ 11959912 w 14900709"/>
              <a:gd name="connsiteY2635" fmla="*/ 6900150 h 9961229"/>
              <a:gd name="connsiteX2636" fmla="*/ 11959912 w 14900709"/>
              <a:gd name="connsiteY2636" fmla="*/ 6917318 h 9961229"/>
              <a:gd name="connsiteX2637" fmla="*/ 11901839 w 14900709"/>
              <a:gd name="connsiteY2637" fmla="*/ 6947364 h 9961229"/>
              <a:gd name="connsiteX2638" fmla="*/ 11869576 w 14900709"/>
              <a:gd name="connsiteY2638" fmla="*/ 6947364 h 9961229"/>
              <a:gd name="connsiteX2639" fmla="*/ 11854520 w 14900709"/>
              <a:gd name="connsiteY2639" fmla="*/ 6923756 h 9961229"/>
              <a:gd name="connsiteX2640" fmla="*/ 11845916 w 14900709"/>
              <a:gd name="connsiteY2640" fmla="*/ 6900150 h 9961229"/>
              <a:gd name="connsiteX2641" fmla="*/ 11845916 w 14900709"/>
              <a:gd name="connsiteY2641" fmla="*/ 6859374 h 9961229"/>
              <a:gd name="connsiteX2642" fmla="*/ 11802899 w 14900709"/>
              <a:gd name="connsiteY2642" fmla="*/ 6902296 h 9961229"/>
              <a:gd name="connsiteX2643" fmla="*/ 11781390 w 14900709"/>
              <a:gd name="connsiteY2643" fmla="*/ 6915172 h 9961229"/>
              <a:gd name="connsiteX2644" fmla="*/ 11774937 w 14900709"/>
              <a:gd name="connsiteY2644" fmla="*/ 6917318 h 9961229"/>
              <a:gd name="connsiteX2645" fmla="*/ 11751278 w 14900709"/>
              <a:gd name="connsiteY2645" fmla="*/ 6988140 h 9961229"/>
              <a:gd name="connsiteX2646" fmla="*/ 11734071 w 14900709"/>
              <a:gd name="connsiteY2646" fmla="*/ 7011746 h 9961229"/>
              <a:gd name="connsiteX2647" fmla="*/ 11736222 w 14900709"/>
              <a:gd name="connsiteY2647" fmla="*/ 6966678 h 9961229"/>
              <a:gd name="connsiteX2648" fmla="*/ 11766334 w 14900709"/>
              <a:gd name="connsiteY2648" fmla="*/ 6900150 h 9961229"/>
              <a:gd name="connsiteX2649" fmla="*/ 11781390 w 14900709"/>
              <a:gd name="connsiteY2649" fmla="*/ 6852935 h 9961229"/>
              <a:gd name="connsiteX2650" fmla="*/ 11781390 w 14900709"/>
              <a:gd name="connsiteY2650" fmla="*/ 6835766 h 9961229"/>
              <a:gd name="connsiteX2651" fmla="*/ 11751278 w 14900709"/>
              <a:gd name="connsiteY2651" fmla="*/ 6827182 h 9961229"/>
              <a:gd name="connsiteX2652" fmla="*/ 11701808 w 14900709"/>
              <a:gd name="connsiteY2652" fmla="*/ 6923756 h 9961229"/>
              <a:gd name="connsiteX2653" fmla="*/ 11678149 w 14900709"/>
              <a:gd name="connsiteY2653" fmla="*/ 6964532 h 9961229"/>
              <a:gd name="connsiteX2654" fmla="*/ 11639433 w 14900709"/>
              <a:gd name="connsiteY2654" fmla="*/ 7003162 h 9961229"/>
              <a:gd name="connsiteX2655" fmla="*/ 11628679 w 14900709"/>
              <a:gd name="connsiteY2655" fmla="*/ 7020331 h 9961229"/>
              <a:gd name="connsiteX2656" fmla="*/ 11613623 w 14900709"/>
              <a:gd name="connsiteY2656" fmla="*/ 7058960 h 9961229"/>
              <a:gd name="connsiteX2657" fmla="*/ 11598567 w 14900709"/>
              <a:gd name="connsiteY2657" fmla="*/ 7076130 h 9961229"/>
              <a:gd name="connsiteX2658" fmla="*/ 11581360 w 14900709"/>
              <a:gd name="connsiteY2658" fmla="*/ 7099736 h 9961229"/>
              <a:gd name="connsiteX2659" fmla="*/ 11581360 w 14900709"/>
              <a:gd name="connsiteY2659" fmla="*/ 7116905 h 9961229"/>
              <a:gd name="connsiteX2660" fmla="*/ 11581360 w 14900709"/>
              <a:gd name="connsiteY2660" fmla="*/ 7134074 h 9961229"/>
              <a:gd name="connsiteX2661" fmla="*/ 11557700 w 14900709"/>
              <a:gd name="connsiteY2661" fmla="*/ 7131928 h 9961229"/>
              <a:gd name="connsiteX2662" fmla="*/ 11542644 w 14900709"/>
              <a:gd name="connsiteY2662" fmla="*/ 7123344 h 9961229"/>
              <a:gd name="connsiteX2663" fmla="*/ 11516834 w 14900709"/>
              <a:gd name="connsiteY2663" fmla="*/ 7108321 h 9961229"/>
              <a:gd name="connsiteX2664" fmla="*/ 11448006 w 14900709"/>
              <a:gd name="connsiteY2664" fmla="*/ 7213480 h 9961229"/>
              <a:gd name="connsiteX2665" fmla="*/ 11486722 w 14900709"/>
              <a:gd name="connsiteY2665" fmla="*/ 7123344 h 9961229"/>
              <a:gd name="connsiteX2666" fmla="*/ 11486722 w 14900709"/>
              <a:gd name="connsiteY2666" fmla="*/ 7076130 h 9961229"/>
              <a:gd name="connsiteX2667" fmla="*/ 11460911 w 14900709"/>
              <a:gd name="connsiteY2667" fmla="*/ 7093298 h 9961229"/>
              <a:gd name="connsiteX2668" fmla="*/ 11422196 w 14900709"/>
              <a:gd name="connsiteY2668" fmla="*/ 7164120 h 9961229"/>
              <a:gd name="connsiteX2669" fmla="*/ 11404989 w 14900709"/>
              <a:gd name="connsiteY2669" fmla="*/ 7187726 h 9961229"/>
              <a:gd name="connsiteX2670" fmla="*/ 11396385 w 14900709"/>
              <a:gd name="connsiteY2670" fmla="*/ 7196311 h 9961229"/>
              <a:gd name="connsiteX2671" fmla="*/ 11389933 w 14900709"/>
              <a:gd name="connsiteY2671" fmla="*/ 7228502 h 9961229"/>
              <a:gd name="connsiteX2672" fmla="*/ 11374876 w 14900709"/>
              <a:gd name="connsiteY2672" fmla="*/ 7252110 h 9961229"/>
              <a:gd name="connsiteX2673" fmla="*/ 11366273 w 14900709"/>
              <a:gd name="connsiteY2673" fmla="*/ 7275716 h 9961229"/>
              <a:gd name="connsiteX2674" fmla="*/ 11396385 w 14900709"/>
              <a:gd name="connsiteY2674" fmla="*/ 7288593 h 9961229"/>
              <a:gd name="connsiteX2675" fmla="*/ 11381329 w 14900709"/>
              <a:gd name="connsiteY2675" fmla="*/ 7310054 h 9961229"/>
              <a:gd name="connsiteX2676" fmla="*/ 11295294 w 14900709"/>
              <a:gd name="connsiteY2676" fmla="*/ 7440966 h 9961229"/>
              <a:gd name="connsiteX2677" fmla="*/ 11284540 w 14900709"/>
              <a:gd name="connsiteY2677" fmla="*/ 7445258 h 9961229"/>
              <a:gd name="connsiteX2678" fmla="*/ 11260881 w 14900709"/>
              <a:gd name="connsiteY2678" fmla="*/ 7492472 h 9961229"/>
              <a:gd name="connsiteX2679" fmla="*/ 11245825 w 14900709"/>
              <a:gd name="connsiteY2679" fmla="*/ 7516080 h 9961229"/>
              <a:gd name="connsiteX2680" fmla="*/ 11235070 w 14900709"/>
              <a:gd name="connsiteY2680" fmla="*/ 7498910 h 9961229"/>
              <a:gd name="connsiteX2681" fmla="*/ 11269484 w 14900709"/>
              <a:gd name="connsiteY2681" fmla="*/ 7445258 h 9961229"/>
              <a:gd name="connsiteX2682" fmla="*/ 11271635 w 14900709"/>
              <a:gd name="connsiteY2682" fmla="*/ 7389460 h 9961229"/>
              <a:gd name="connsiteX2683" fmla="*/ 11260881 w 14900709"/>
              <a:gd name="connsiteY2683" fmla="*/ 7357268 h 9961229"/>
              <a:gd name="connsiteX2684" fmla="*/ 11222165 w 14900709"/>
              <a:gd name="connsiteY2684" fmla="*/ 7395898 h 9961229"/>
              <a:gd name="connsiteX2685" fmla="*/ 11181299 w 14900709"/>
              <a:gd name="connsiteY2685" fmla="*/ 7451696 h 9961229"/>
              <a:gd name="connsiteX2686" fmla="*/ 11157639 w 14900709"/>
              <a:gd name="connsiteY2686" fmla="*/ 7468865 h 9961229"/>
              <a:gd name="connsiteX2687" fmla="*/ 11131829 w 14900709"/>
              <a:gd name="connsiteY2687" fmla="*/ 7501056 h 9961229"/>
              <a:gd name="connsiteX2688" fmla="*/ 11084510 w 14900709"/>
              <a:gd name="connsiteY2688" fmla="*/ 7565440 h 9961229"/>
              <a:gd name="connsiteX2689" fmla="*/ 11052247 w 14900709"/>
              <a:gd name="connsiteY2689" fmla="*/ 7604070 h 9961229"/>
              <a:gd name="connsiteX2690" fmla="*/ 11037191 w 14900709"/>
              <a:gd name="connsiteY2690" fmla="*/ 7621238 h 9961229"/>
              <a:gd name="connsiteX2691" fmla="*/ 11028587 w 14900709"/>
              <a:gd name="connsiteY2691" fmla="*/ 7601924 h 9961229"/>
              <a:gd name="connsiteX2692" fmla="*/ 11110320 w 14900709"/>
              <a:gd name="connsiteY2692" fmla="*/ 7498910 h 9961229"/>
              <a:gd name="connsiteX2693" fmla="*/ 11164092 w 14900709"/>
              <a:gd name="connsiteY2693" fmla="*/ 7413066 h 9961229"/>
              <a:gd name="connsiteX2694" fmla="*/ 11213562 w 14900709"/>
              <a:gd name="connsiteY2694" fmla="*/ 7292885 h 9961229"/>
              <a:gd name="connsiteX2695" fmla="*/ 11258730 w 14900709"/>
              <a:gd name="connsiteY2695" fmla="*/ 7219918 h 9961229"/>
              <a:gd name="connsiteX2696" fmla="*/ 11263031 w 14900709"/>
              <a:gd name="connsiteY2696" fmla="*/ 7222064 h 9961229"/>
              <a:gd name="connsiteX2697" fmla="*/ 11263031 w 14900709"/>
              <a:gd name="connsiteY2697" fmla="*/ 7219918 h 9961229"/>
              <a:gd name="connsiteX2698" fmla="*/ 11258730 w 14900709"/>
              <a:gd name="connsiteY2698" fmla="*/ 7219918 h 9961229"/>
              <a:gd name="connsiteX2699" fmla="*/ 11284540 w 14900709"/>
              <a:gd name="connsiteY2699" fmla="*/ 7140512 h 9961229"/>
              <a:gd name="connsiteX2700" fmla="*/ 11377027 w 14900709"/>
              <a:gd name="connsiteY2700" fmla="*/ 6932341 h 9961229"/>
              <a:gd name="connsiteX2701" fmla="*/ 11404989 w 14900709"/>
              <a:gd name="connsiteY2701" fmla="*/ 6908734 h 9961229"/>
              <a:gd name="connsiteX2702" fmla="*/ 11452308 w 14900709"/>
              <a:gd name="connsiteY2702" fmla="*/ 6827182 h 9961229"/>
              <a:gd name="connsiteX2703" fmla="*/ 11469515 w 14900709"/>
              <a:gd name="connsiteY2703" fmla="*/ 6764945 h 9961229"/>
              <a:gd name="connsiteX2704" fmla="*/ 11413592 w 14900709"/>
              <a:gd name="connsiteY2704" fmla="*/ 6732754 h 9961229"/>
              <a:gd name="connsiteX2705" fmla="*/ 11366273 w 14900709"/>
              <a:gd name="connsiteY2705" fmla="*/ 6827182 h 9961229"/>
              <a:gd name="connsiteX2706" fmla="*/ 11293144 w 14900709"/>
              <a:gd name="connsiteY2706" fmla="*/ 7037500 h 9961229"/>
              <a:gd name="connsiteX2707" fmla="*/ 11247975 w 14900709"/>
              <a:gd name="connsiteY2707" fmla="*/ 7138366 h 9961229"/>
              <a:gd name="connsiteX2708" fmla="*/ 11222295 w 14900709"/>
              <a:gd name="connsiteY2708" fmla="*/ 7181072 h 9961229"/>
              <a:gd name="connsiteX2709" fmla="*/ 11222471 w 14900709"/>
              <a:gd name="connsiteY2709" fmla="*/ 7180948 h 9961229"/>
              <a:gd name="connsiteX2710" fmla="*/ 11168496 w 14900709"/>
              <a:gd name="connsiteY2710" fmla="*/ 7246036 h 9961229"/>
              <a:gd name="connsiteX2711" fmla="*/ 11186578 w 14900709"/>
              <a:gd name="connsiteY2711" fmla="*/ 7206169 h 9961229"/>
              <a:gd name="connsiteX2712" fmla="*/ 11222180 w 14900709"/>
              <a:gd name="connsiteY2712" fmla="*/ 7181152 h 9961229"/>
              <a:gd name="connsiteX2713" fmla="*/ 11226769 w 14900709"/>
              <a:gd name="connsiteY2713" fmla="*/ 7140412 h 9961229"/>
              <a:gd name="connsiteX2714" fmla="*/ 11284540 w 14900709"/>
              <a:gd name="connsiteY2714" fmla="*/ 7037500 h 9961229"/>
              <a:gd name="connsiteX2715" fmla="*/ 11254428 w 14900709"/>
              <a:gd name="connsiteY2715" fmla="*/ 7022477 h 9961229"/>
              <a:gd name="connsiteX2716" fmla="*/ 11252277 w 14900709"/>
              <a:gd name="connsiteY2716" fmla="*/ 7018184 h 9961229"/>
              <a:gd name="connsiteX2717" fmla="*/ 11252277 w 14900709"/>
              <a:gd name="connsiteY2717" fmla="*/ 7020331 h 9961229"/>
              <a:gd name="connsiteX2718" fmla="*/ 11254428 w 14900709"/>
              <a:gd name="connsiteY2718" fmla="*/ 7022477 h 9961229"/>
              <a:gd name="connsiteX2719" fmla="*/ 11213562 w 14900709"/>
              <a:gd name="connsiteY2719" fmla="*/ 7104028 h 9961229"/>
              <a:gd name="connsiteX2720" fmla="*/ 11125376 w 14900709"/>
              <a:gd name="connsiteY2720" fmla="*/ 7234940 h 9961229"/>
              <a:gd name="connsiteX2721" fmla="*/ 11103867 w 14900709"/>
              <a:gd name="connsiteY2721" fmla="*/ 7280008 h 9961229"/>
              <a:gd name="connsiteX2722" fmla="*/ 11067303 w 14900709"/>
              <a:gd name="connsiteY2722" fmla="*/ 7307908 h 9961229"/>
              <a:gd name="connsiteX2723" fmla="*/ 10925346 w 14900709"/>
              <a:gd name="connsiteY2723" fmla="*/ 7475304 h 9961229"/>
              <a:gd name="connsiteX2724" fmla="*/ 10884479 w 14900709"/>
              <a:gd name="connsiteY2724" fmla="*/ 7539686 h 9961229"/>
              <a:gd name="connsiteX2725" fmla="*/ 10852216 w 14900709"/>
              <a:gd name="connsiteY2725" fmla="*/ 7580462 h 9961229"/>
              <a:gd name="connsiteX2726" fmla="*/ 10796294 w 14900709"/>
              <a:gd name="connsiteY2726" fmla="*/ 7651284 h 9961229"/>
              <a:gd name="connsiteX2727" fmla="*/ 10755427 w 14900709"/>
              <a:gd name="connsiteY2727" fmla="*/ 7700644 h 9961229"/>
              <a:gd name="connsiteX2728" fmla="*/ 10576905 w 14900709"/>
              <a:gd name="connsiteY2728" fmla="*/ 7904523 h 9961229"/>
              <a:gd name="connsiteX2729" fmla="*/ 10508078 w 14900709"/>
              <a:gd name="connsiteY2729" fmla="*/ 7979636 h 9961229"/>
              <a:gd name="connsiteX2730" fmla="*/ 10426345 w 14900709"/>
              <a:gd name="connsiteY2730" fmla="*/ 8052604 h 9961229"/>
              <a:gd name="connsiteX2731" fmla="*/ 10379026 w 14900709"/>
              <a:gd name="connsiteY2731" fmla="*/ 8099818 h 9961229"/>
              <a:gd name="connsiteX2732" fmla="*/ 10316651 w 14900709"/>
              <a:gd name="connsiteY2732" fmla="*/ 8157762 h 9961229"/>
              <a:gd name="connsiteX2733" fmla="*/ 10090810 w 14900709"/>
              <a:gd name="connsiteY2733" fmla="*/ 8331596 h 9961229"/>
              <a:gd name="connsiteX2734" fmla="*/ 10082206 w 14900709"/>
              <a:gd name="connsiteY2734" fmla="*/ 8340181 h 9961229"/>
              <a:gd name="connsiteX2735" fmla="*/ 10009077 w 14900709"/>
              <a:gd name="connsiteY2735" fmla="*/ 8395980 h 9961229"/>
              <a:gd name="connsiteX2736" fmla="*/ 9873572 w 14900709"/>
              <a:gd name="connsiteY2736" fmla="*/ 8483970 h 9961229"/>
              <a:gd name="connsiteX2737" fmla="*/ 9858516 w 14900709"/>
              <a:gd name="connsiteY2737" fmla="*/ 8490408 h 9961229"/>
              <a:gd name="connsiteX2738" fmla="*/ 9841309 w 14900709"/>
              <a:gd name="connsiteY2738" fmla="*/ 8505430 h 9961229"/>
              <a:gd name="connsiteX2739" fmla="*/ 9817650 w 14900709"/>
              <a:gd name="connsiteY2739" fmla="*/ 8556936 h 9961229"/>
              <a:gd name="connsiteX2740" fmla="*/ 9841309 w 14900709"/>
              <a:gd name="connsiteY2740" fmla="*/ 8563375 h 9961229"/>
              <a:gd name="connsiteX2741" fmla="*/ 9847762 w 14900709"/>
              <a:gd name="connsiteY2741" fmla="*/ 8576252 h 9961229"/>
              <a:gd name="connsiteX2742" fmla="*/ 9826253 w 14900709"/>
              <a:gd name="connsiteY2742" fmla="*/ 8580544 h 9961229"/>
              <a:gd name="connsiteX2743" fmla="*/ 9802594 w 14900709"/>
              <a:gd name="connsiteY2743" fmla="*/ 8595566 h 9961229"/>
              <a:gd name="connsiteX2744" fmla="*/ 9746671 w 14900709"/>
              <a:gd name="connsiteY2744" fmla="*/ 8627758 h 9961229"/>
              <a:gd name="connsiteX2745" fmla="*/ 9720861 w 14900709"/>
              <a:gd name="connsiteY2745" fmla="*/ 8627758 h 9961229"/>
              <a:gd name="connsiteX2746" fmla="*/ 9583205 w 14900709"/>
              <a:gd name="connsiteY2746" fmla="*/ 8689995 h 9961229"/>
              <a:gd name="connsiteX2747" fmla="*/ 9512227 w 14900709"/>
              <a:gd name="connsiteY2747" fmla="*/ 8722186 h 9961229"/>
              <a:gd name="connsiteX2748" fmla="*/ 9505774 w 14900709"/>
              <a:gd name="connsiteY2748" fmla="*/ 8732917 h 9961229"/>
              <a:gd name="connsiteX2749" fmla="*/ 9482115 w 14900709"/>
              <a:gd name="connsiteY2749" fmla="*/ 8739355 h 9961229"/>
              <a:gd name="connsiteX2750" fmla="*/ 9449852 w 14900709"/>
              <a:gd name="connsiteY2750" fmla="*/ 8756524 h 9961229"/>
              <a:gd name="connsiteX2751" fmla="*/ 9441248 w 14900709"/>
              <a:gd name="connsiteY2751" fmla="*/ 8765108 h 9961229"/>
              <a:gd name="connsiteX2752" fmla="*/ 9464908 w 14900709"/>
              <a:gd name="connsiteY2752" fmla="*/ 8820907 h 9961229"/>
              <a:gd name="connsiteX2753" fmla="*/ 9479964 w 14900709"/>
              <a:gd name="connsiteY2753" fmla="*/ 8820907 h 9961229"/>
              <a:gd name="connsiteX2754" fmla="*/ 9507925 w 14900709"/>
              <a:gd name="connsiteY2754" fmla="*/ 8812322 h 9961229"/>
              <a:gd name="connsiteX2755" fmla="*/ 9538037 w 14900709"/>
              <a:gd name="connsiteY2755" fmla="*/ 8801592 h 9961229"/>
              <a:gd name="connsiteX2756" fmla="*/ 9576753 w 14900709"/>
              <a:gd name="connsiteY2756" fmla="*/ 8771546 h 9961229"/>
              <a:gd name="connsiteX2757" fmla="*/ 9585356 w 14900709"/>
              <a:gd name="connsiteY2757" fmla="*/ 8762962 h 9961229"/>
              <a:gd name="connsiteX2758" fmla="*/ 9617619 w 14900709"/>
              <a:gd name="connsiteY2758" fmla="*/ 8752232 h 9961229"/>
              <a:gd name="connsiteX2759" fmla="*/ 9628374 w 14900709"/>
              <a:gd name="connsiteY2759" fmla="*/ 8767254 h 9961229"/>
              <a:gd name="connsiteX2760" fmla="*/ 9593960 w 14900709"/>
              <a:gd name="connsiteY2760" fmla="*/ 8780131 h 9961229"/>
              <a:gd name="connsiteX2761" fmla="*/ 9585356 w 14900709"/>
              <a:gd name="connsiteY2761" fmla="*/ 8788715 h 9961229"/>
              <a:gd name="connsiteX2762" fmla="*/ 9546641 w 14900709"/>
              <a:gd name="connsiteY2762" fmla="*/ 8812322 h 9961229"/>
              <a:gd name="connsiteX2763" fmla="*/ 9514378 w 14900709"/>
              <a:gd name="connsiteY2763" fmla="*/ 8827345 h 9961229"/>
              <a:gd name="connsiteX2764" fmla="*/ 9482115 w 14900709"/>
              <a:gd name="connsiteY2764" fmla="*/ 8827345 h 9961229"/>
              <a:gd name="connsiteX2765" fmla="*/ 9449852 w 14900709"/>
              <a:gd name="connsiteY2765" fmla="*/ 8844514 h 9961229"/>
              <a:gd name="connsiteX2766" fmla="*/ 9417589 w 14900709"/>
              <a:gd name="connsiteY2766" fmla="*/ 8859536 h 9961229"/>
              <a:gd name="connsiteX2767" fmla="*/ 9368119 w 14900709"/>
              <a:gd name="connsiteY2767" fmla="*/ 8900312 h 9961229"/>
              <a:gd name="connsiteX2768" fmla="*/ 9361666 w 14900709"/>
              <a:gd name="connsiteY2768" fmla="*/ 8906751 h 9961229"/>
              <a:gd name="connsiteX2769" fmla="*/ 9338007 w 14900709"/>
              <a:gd name="connsiteY2769" fmla="*/ 8915335 h 9961229"/>
              <a:gd name="connsiteX2770" fmla="*/ 9312196 w 14900709"/>
              <a:gd name="connsiteY2770" fmla="*/ 8906751 h 9961229"/>
              <a:gd name="connsiteX2771" fmla="*/ 9307895 w 14900709"/>
              <a:gd name="connsiteY2771" fmla="*/ 8889582 h 9961229"/>
              <a:gd name="connsiteX2772" fmla="*/ 9338007 w 14900709"/>
              <a:gd name="connsiteY2772" fmla="*/ 8859536 h 9961229"/>
              <a:gd name="connsiteX2773" fmla="*/ 9353063 w 14900709"/>
              <a:gd name="connsiteY2773" fmla="*/ 8850952 h 9961229"/>
              <a:gd name="connsiteX2774" fmla="*/ 9353063 w 14900709"/>
              <a:gd name="connsiteY2774" fmla="*/ 8820907 h 9961229"/>
              <a:gd name="connsiteX2775" fmla="*/ 9312196 w 14900709"/>
              <a:gd name="connsiteY2775" fmla="*/ 8835929 h 9961229"/>
              <a:gd name="connsiteX2776" fmla="*/ 9310046 w 14900709"/>
              <a:gd name="connsiteY2776" fmla="*/ 8855244 h 9961229"/>
              <a:gd name="connsiteX2777" fmla="*/ 9185295 w 14900709"/>
              <a:gd name="connsiteY2777" fmla="*/ 8883143 h 9961229"/>
              <a:gd name="connsiteX2778" fmla="*/ 9161636 w 14900709"/>
              <a:gd name="connsiteY2778" fmla="*/ 8861682 h 9961229"/>
              <a:gd name="connsiteX2779" fmla="*/ 9180994 w 14900709"/>
              <a:gd name="connsiteY2779" fmla="*/ 8835929 h 9961229"/>
              <a:gd name="connsiteX2780" fmla="*/ 9329403 w 14900709"/>
              <a:gd name="connsiteY2780" fmla="*/ 8771546 h 9961229"/>
              <a:gd name="connsiteX2781" fmla="*/ 9361666 w 14900709"/>
              <a:gd name="connsiteY2781" fmla="*/ 8756524 h 9961229"/>
              <a:gd name="connsiteX2782" fmla="*/ 9376722 w 14900709"/>
              <a:gd name="connsiteY2782" fmla="*/ 8747939 h 9961229"/>
              <a:gd name="connsiteX2783" fmla="*/ 9432645 w 14900709"/>
              <a:gd name="connsiteY2783" fmla="*/ 8715748 h 9961229"/>
              <a:gd name="connsiteX2784" fmla="*/ 9507925 w 14900709"/>
              <a:gd name="connsiteY2784" fmla="*/ 8668534 h 9961229"/>
              <a:gd name="connsiteX2785" fmla="*/ 9522981 w 14900709"/>
              <a:gd name="connsiteY2785" fmla="*/ 8655657 h 9961229"/>
              <a:gd name="connsiteX2786" fmla="*/ 9561697 w 14900709"/>
              <a:gd name="connsiteY2786" fmla="*/ 8627758 h 9961229"/>
              <a:gd name="connsiteX2787" fmla="*/ 9611167 w 14900709"/>
              <a:gd name="connsiteY2787" fmla="*/ 8597712 h 9961229"/>
              <a:gd name="connsiteX2788" fmla="*/ 9617619 w 14900709"/>
              <a:gd name="connsiteY2788" fmla="*/ 8580544 h 9961229"/>
              <a:gd name="connsiteX2789" fmla="*/ 9591809 w 14900709"/>
              <a:gd name="connsiteY2789" fmla="*/ 8554790 h 9961229"/>
              <a:gd name="connsiteX2790" fmla="*/ 9563848 w 14900709"/>
              <a:gd name="connsiteY2790" fmla="*/ 8571960 h 9961229"/>
              <a:gd name="connsiteX2791" fmla="*/ 9544490 w 14900709"/>
              <a:gd name="connsiteY2791" fmla="*/ 8586982 h 9961229"/>
              <a:gd name="connsiteX2792" fmla="*/ 9518680 w 14900709"/>
              <a:gd name="connsiteY2792" fmla="*/ 8614882 h 9961229"/>
              <a:gd name="connsiteX2793" fmla="*/ 9479964 w 14900709"/>
              <a:gd name="connsiteY2793" fmla="*/ 8619174 h 9961229"/>
              <a:gd name="connsiteX2794" fmla="*/ 9411136 w 14900709"/>
              <a:gd name="connsiteY2794" fmla="*/ 8659950 h 9961229"/>
              <a:gd name="connsiteX2795" fmla="*/ 9385326 w 14900709"/>
              <a:gd name="connsiteY2795" fmla="*/ 8668534 h 9961229"/>
              <a:gd name="connsiteX2796" fmla="*/ 9370270 w 14900709"/>
              <a:gd name="connsiteY2796" fmla="*/ 8657803 h 9961229"/>
              <a:gd name="connsiteX2797" fmla="*/ 9385326 w 14900709"/>
              <a:gd name="connsiteY2797" fmla="*/ 8668534 h 9961229"/>
              <a:gd name="connsiteX2798" fmla="*/ 9385326 w 14900709"/>
              <a:gd name="connsiteY2798" fmla="*/ 8672826 h 9961229"/>
              <a:gd name="connsiteX2799" fmla="*/ 9353063 w 14900709"/>
              <a:gd name="connsiteY2799" fmla="*/ 8692141 h 9961229"/>
              <a:gd name="connsiteX2800" fmla="*/ 9335856 w 14900709"/>
              <a:gd name="connsiteY2800" fmla="*/ 8696433 h 9961229"/>
              <a:gd name="connsiteX2801" fmla="*/ 9331554 w 14900709"/>
              <a:gd name="connsiteY2801" fmla="*/ 8698579 h 9961229"/>
              <a:gd name="connsiteX2802" fmla="*/ 9335856 w 14900709"/>
              <a:gd name="connsiteY2802" fmla="*/ 8698579 h 9961229"/>
              <a:gd name="connsiteX2803" fmla="*/ 9288537 w 14900709"/>
              <a:gd name="connsiteY2803" fmla="*/ 8715748 h 9961229"/>
              <a:gd name="connsiteX2804" fmla="*/ 9264877 w 14900709"/>
              <a:gd name="connsiteY2804" fmla="*/ 8724332 h 9961229"/>
              <a:gd name="connsiteX2805" fmla="*/ 9193899 w 14900709"/>
              <a:gd name="connsiteY2805" fmla="*/ 8771546 h 9961229"/>
              <a:gd name="connsiteX2806" fmla="*/ 9165938 w 14900709"/>
              <a:gd name="connsiteY2806" fmla="*/ 8793007 h 9961229"/>
              <a:gd name="connsiteX2807" fmla="*/ 9157334 w 14900709"/>
              <a:gd name="connsiteY2807" fmla="*/ 8777985 h 9961229"/>
              <a:gd name="connsiteX2808" fmla="*/ 9180994 w 14900709"/>
              <a:gd name="connsiteY2808" fmla="*/ 8750085 h 9961229"/>
              <a:gd name="connsiteX2809" fmla="*/ 9200351 w 14900709"/>
              <a:gd name="connsiteY2809" fmla="*/ 8747939 h 9961229"/>
              <a:gd name="connsiteX2810" fmla="*/ 9208955 w 14900709"/>
              <a:gd name="connsiteY2810" fmla="*/ 8739355 h 9961229"/>
              <a:gd name="connsiteX2811" fmla="*/ 9256274 w 14900709"/>
              <a:gd name="connsiteY2811" fmla="*/ 8707163 h 9961229"/>
              <a:gd name="connsiteX2812" fmla="*/ 9282084 w 14900709"/>
              <a:gd name="connsiteY2812" fmla="*/ 8700725 h 9961229"/>
              <a:gd name="connsiteX2813" fmla="*/ 9329403 w 14900709"/>
              <a:gd name="connsiteY2813" fmla="*/ 8670680 h 9961229"/>
              <a:gd name="connsiteX2814" fmla="*/ 9322951 w 14900709"/>
              <a:gd name="connsiteY2814" fmla="*/ 8640634 h 9961229"/>
              <a:gd name="connsiteX2815" fmla="*/ 9282084 w 14900709"/>
              <a:gd name="connsiteY2815" fmla="*/ 8644926 h 9961229"/>
              <a:gd name="connsiteX2816" fmla="*/ 9256274 w 14900709"/>
              <a:gd name="connsiteY2816" fmla="*/ 8651365 h 9961229"/>
              <a:gd name="connsiteX2817" fmla="*/ 9224011 w 14900709"/>
              <a:gd name="connsiteY2817" fmla="*/ 8668534 h 9961229"/>
              <a:gd name="connsiteX2818" fmla="*/ 9127222 w 14900709"/>
              <a:gd name="connsiteY2818" fmla="*/ 8722186 h 9961229"/>
              <a:gd name="connsiteX2819" fmla="*/ 9073450 w 14900709"/>
              <a:gd name="connsiteY2819" fmla="*/ 8732917 h 9961229"/>
              <a:gd name="connsiteX2820" fmla="*/ 9073450 w 14900709"/>
              <a:gd name="connsiteY2820" fmla="*/ 8730771 h 9961229"/>
              <a:gd name="connsiteX2821" fmla="*/ 9071299 w 14900709"/>
              <a:gd name="connsiteY2821" fmla="*/ 8732917 h 9961229"/>
              <a:gd name="connsiteX2822" fmla="*/ 9073450 w 14900709"/>
              <a:gd name="connsiteY2822" fmla="*/ 8732917 h 9961229"/>
              <a:gd name="connsiteX2823" fmla="*/ 9056243 w 14900709"/>
              <a:gd name="connsiteY2823" fmla="*/ 8739355 h 9961229"/>
              <a:gd name="connsiteX2824" fmla="*/ 9023980 w 14900709"/>
              <a:gd name="connsiteY2824" fmla="*/ 8756524 h 9961229"/>
              <a:gd name="connsiteX2825" fmla="*/ 8959454 w 14900709"/>
              <a:gd name="connsiteY2825" fmla="*/ 8780131 h 9961229"/>
              <a:gd name="connsiteX2826" fmla="*/ 8897079 w 14900709"/>
              <a:gd name="connsiteY2826" fmla="*/ 8795153 h 9961229"/>
              <a:gd name="connsiteX2827" fmla="*/ 8871269 w 14900709"/>
              <a:gd name="connsiteY2827" fmla="*/ 8812322 h 9961229"/>
              <a:gd name="connsiteX2828" fmla="*/ 8808894 w 14900709"/>
              <a:gd name="connsiteY2828" fmla="*/ 8868121 h 9961229"/>
              <a:gd name="connsiteX2829" fmla="*/ 8791687 w 14900709"/>
              <a:gd name="connsiteY2829" fmla="*/ 8906751 h 9961229"/>
              <a:gd name="connsiteX2830" fmla="*/ 8776631 w 14900709"/>
              <a:gd name="connsiteY2830" fmla="*/ 8923919 h 9961229"/>
              <a:gd name="connsiteX2831" fmla="*/ 8768027 w 14900709"/>
              <a:gd name="connsiteY2831" fmla="*/ 8923919 h 9961229"/>
              <a:gd name="connsiteX2832" fmla="*/ 8712105 w 14900709"/>
              <a:gd name="connsiteY2832" fmla="*/ 8938942 h 9961229"/>
              <a:gd name="connsiteX2833" fmla="*/ 8703501 w 14900709"/>
              <a:gd name="connsiteY2833" fmla="*/ 8956111 h 9961229"/>
              <a:gd name="connsiteX2834" fmla="*/ 8623919 w 14900709"/>
              <a:gd name="connsiteY2834" fmla="*/ 8996887 h 9961229"/>
              <a:gd name="connsiteX2835" fmla="*/ 8520678 w 14900709"/>
              <a:gd name="connsiteY2835" fmla="*/ 9035516 h 9961229"/>
              <a:gd name="connsiteX2836" fmla="*/ 8488415 w 14900709"/>
              <a:gd name="connsiteY2836" fmla="*/ 9052685 h 9961229"/>
              <a:gd name="connsiteX2837" fmla="*/ 8486264 w 14900709"/>
              <a:gd name="connsiteY2837" fmla="*/ 9052685 h 9961229"/>
              <a:gd name="connsiteX2838" fmla="*/ 8479811 w 14900709"/>
              <a:gd name="connsiteY2838" fmla="*/ 9050539 h 9961229"/>
              <a:gd name="connsiteX2839" fmla="*/ 8477661 w 14900709"/>
              <a:gd name="connsiteY2839" fmla="*/ 9052685 h 9961229"/>
              <a:gd name="connsiteX2840" fmla="*/ 8486264 w 14900709"/>
              <a:gd name="connsiteY2840" fmla="*/ 9052685 h 9961229"/>
              <a:gd name="connsiteX2841" fmla="*/ 8471208 w 14900709"/>
              <a:gd name="connsiteY2841" fmla="*/ 9067708 h 9961229"/>
              <a:gd name="connsiteX2842" fmla="*/ 8415285 w 14900709"/>
              <a:gd name="connsiteY2842" fmla="*/ 9091315 h 9961229"/>
              <a:gd name="connsiteX2843" fmla="*/ 8406682 w 14900709"/>
              <a:gd name="connsiteY2843" fmla="*/ 9099899 h 9961229"/>
              <a:gd name="connsiteX2844" fmla="*/ 8385173 w 14900709"/>
              <a:gd name="connsiteY2844" fmla="*/ 9127799 h 9961229"/>
              <a:gd name="connsiteX2845" fmla="*/ 8359363 w 14900709"/>
              <a:gd name="connsiteY2845" fmla="*/ 9123506 h 9961229"/>
              <a:gd name="connsiteX2846" fmla="*/ 8312044 w 14900709"/>
              <a:gd name="connsiteY2846" fmla="*/ 9147113 h 9961229"/>
              <a:gd name="connsiteX2847" fmla="*/ 8294837 w 14900709"/>
              <a:gd name="connsiteY2847" fmla="*/ 9155698 h 9961229"/>
              <a:gd name="connsiteX2848" fmla="*/ 8271177 w 14900709"/>
              <a:gd name="connsiteY2848" fmla="*/ 9164282 h 9961229"/>
              <a:gd name="connsiteX2849" fmla="*/ 8271177 w 14900709"/>
              <a:gd name="connsiteY2849" fmla="*/ 9170721 h 9961229"/>
              <a:gd name="connsiteX2850" fmla="*/ 8238915 w 14900709"/>
              <a:gd name="connsiteY2850" fmla="*/ 9187889 h 9961229"/>
              <a:gd name="connsiteX2851" fmla="*/ 8159333 w 14900709"/>
              <a:gd name="connsiteY2851" fmla="*/ 9237250 h 9961229"/>
              <a:gd name="connsiteX2852" fmla="*/ 8103410 w 14900709"/>
              <a:gd name="connsiteY2852" fmla="*/ 9260857 h 9961229"/>
              <a:gd name="connsiteX2853" fmla="*/ 8077599 w 14900709"/>
              <a:gd name="connsiteY2853" fmla="*/ 9284464 h 9961229"/>
              <a:gd name="connsiteX2854" fmla="*/ 8053940 w 14900709"/>
              <a:gd name="connsiteY2854" fmla="*/ 9290902 h 9961229"/>
              <a:gd name="connsiteX2855" fmla="*/ 8013073 w 14900709"/>
              <a:gd name="connsiteY2855" fmla="*/ 9316655 h 9961229"/>
              <a:gd name="connsiteX2856" fmla="*/ 7991565 w 14900709"/>
              <a:gd name="connsiteY2856" fmla="*/ 9331678 h 9961229"/>
              <a:gd name="connsiteX2857" fmla="*/ 7982961 w 14900709"/>
              <a:gd name="connsiteY2857" fmla="*/ 9331678 h 9961229"/>
              <a:gd name="connsiteX2858" fmla="*/ 7942095 w 14900709"/>
              <a:gd name="connsiteY2858" fmla="*/ 9355285 h 9961229"/>
              <a:gd name="connsiteX2859" fmla="*/ 7924888 w 14900709"/>
              <a:gd name="connsiteY2859" fmla="*/ 9370308 h 9961229"/>
              <a:gd name="connsiteX2860" fmla="*/ 7877569 w 14900709"/>
              <a:gd name="connsiteY2860" fmla="*/ 9387476 h 9961229"/>
              <a:gd name="connsiteX2861" fmla="*/ 7868965 w 14900709"/>
              <a:gd name="connsiteY2861" fmla="*/ 9396061 h 9961229"/>
              <a:gd name="connsiteX2862" fmla="*/ 7830250 w 14900709"/>
              <a:gd name="connsiteY2862" fmla="*/ 9411083 h 9961229"/>
              <a:gd name="connsiteX2863" fmla="*/ 7806591 w 14900709"/>
              <a:gd name="connsiteY2863" fmla="*/ 9434691 h 9961229"/>
              <a:gd name="connsiteX2864" fmla="*/ 7789383 w 14900709"/>
              <a:gd name="connsiteY2864" fmla="*/ 9428252 h 9961229"/>
              <a:gd name="connsiteX2865" fmla="*/ 7780780 w 14900709"/>
              <a:gd name="connsiteY2865" fmla="*/ 9434691 h 9961229"/>
              <a:gd name="connsiteX2866" fmla="*/ 7742065 w 14900709"/>
              <a:gd name="connsiteY2866" fmla="*/ 9460444 h 9961229"/>
              <a:gd name="connsiteX2867" fmla="*/ 7733461 w 14900709"/>
              <a:gd name="connsiteY2867" fmla="*/ 9469028 h 9961229"/>
              <a:gd name="connsiteX2868" fmla="*/ 7692595 w 14900709"/>
              <a:gd name="connsiteY2868" fmla="*/ 9475466 h 9961229"/>
              <a:gd name="connsiteX2869" fmla="*/ 7653879 w 14900709"/>
              <a:gd name="connsiteY2869" fmla="*/ 9507658 h 9961229"/>
              <a:gd name="connsiteX2870" fmla="*/ 7613013 w 14900709"/>
              <a:gd name="connsiteY2870" fmla="*/ 9539849 h 9961229"/>
              <a:gd name="connsiteX2871" fmla="*/ 7604409 w 14900709"/>
              <a:gd name="connsiteY2871" fmla="*/ 9537703 h 9961229"/>
              <a:gd name="connsiteX2872" fmla="*/ 7557090 w 14900709"/>
              <a:gd name="connsiteY2872" fmla="*/ 9557018 h 9961229"/>
              <a:gd name="connsiteX2873" fmla="*/ 7526978 w 14900709"/>
              <a:gd name="connsiteY2873" fmla="*/ 9572041 h 9961229"/>
              <a:gd name="connsiteX2874" fmla="*/ 7522677 w 14900709"/>
              <a:gd name="connsiteY2874" fmla="*/ 9569895 h 9961229"/>
              <a:gd name="connsiteX2875" fmla="*/ 7507620 w 14900709"/>
              <a:gd name="connsiteY2875" fmla="*/ 9578479 h 9961229"/>
              <a:gd name="connsiteX2876" fmla="*/ 7468905 w 14900709"/>
              <a:gd name="connsiteY2876" fmla="*/ 9593502 h 9961229"/>
              <a:gd name="connsiteX2877" fmla="*/ 7419435 w 14900709"/>
              <a:gd name="connsiteY2877" fmla="*/ 9625693 h 9961229"/>
              <a:gd name="connsiteX2878" fmla="*/ 7412982 w 14900709"/>
              <a:gd name="connsiteY2878" fmla="*/ 9627839 h 9961229"/>
              <a:gd name="connsiteX2879" fmla="*/ 7357059 w 14900709"/>
              <a:gd name="connsiteY2879" fmla="*/ 9645008 h 9961229"/>
              <a:gd name="connsiteX2880" fmla="*/ 7348456 w 14900709"/>
              <a:gd name="connsiteY2880" fmla="*/ 9651446 h 9961229"/>
              <a:gd name="connsiteX2881" fmla="*/ 7245215 w 14900709"/>
              <a:gd name="connsiteY2881" fmla="*/ 9707245 h 9961229"/>
              <a:gd name="connsiteX2882" fmla="*/ 7219405 w 14900709"/>
              <a:gd name="connsiteY2882" fmla="*/ 9707245 h 9961229"/>
              <a:gd name="connsiteX2883" fmla="*/ 7204348 w 14900709"/>
              <a:gd name="connsiteY2883" fmla="*/ 9715829 h 9961229"/>
              <a:gd name="connsiteX2884" fmla="*/ 7180689 w 14900709"/>
              <a:gd name="connsiteY2884" fmla="*/ 9739436 h 9961229"/>
              <a:gd name="connsiteX2885" fmla="*/ 7148425 w 14900709"/>
              <a:gd name="connsiteY2885" fmla="*/ 9730852 h 9961229"/>
              <a:gd name="connsiteX2886" fmla="*/ 7101107 w 14900709"/>
              <a:gd name="connsiteY2886" fmla="*/ 9739436 h 9961229"/>
              <a:gd name="connsiteX2887" fmla="*/ 7086051 w 14900709"/>
              <a:gd name="connsiteY2887" fmla="*/ 9760897 h 9961229"/>
              <a:gd name="connsiteX2888" fmla="*/ 7051637 w 14900709"/>
              <a:gd name="connsiteY2888" fmla="*/ 9756605 h 9961229"/>
              <a:gd name="connsiteX2889" fmla="*/ 7077447 w 14900709"/>
              <a:gd name="connsiteY2889" fmla="*/ 9730852 h 9961229"/>
              <a:gd name="connsiteX2890" fmla="*/ 7165633 w 14900709"/>
              <a:gd name="connsiteY2890" fmla="*/ 9692222 h 9961229"/>
              <a:gd name="connsiteX2891" fmla="*/ 7109710 w 14900709"/>
              <a:gd name="connsiteY2891" fmla="*/ 9675053 h 9961229"/>
              <a:gd name="connsiteX2892" fmla="*/ 7027977 w 14900709"/>
              <a:gd name="connsiteY2892" fmla="*/ 9722268 h 9961229"/>
              <a:gd name="connsiteX2893" fmla="*/ 6995714 w 14900709"/>
              <a:gd name="connsiteY2893" fmla="*/ 9730852 h 9961229"/>
              <a:gd name="connsiteX2894" fmla="*/ 6946245 w 14900709"/>
              <a:gd name="connsiteY2894" fmla="*/ 9756605 h 9961229"/>
              <a:gd name="connsiteX2895" fmla="*/ 6995714 w 14900709"/>
              <a:gd name="connsiteY2895" fmla="*/ 9715829 h 9961229"/>
              <a:gd name="connsiteX2896" fmla="*/ 6995714 w 14900709"/>
              <a:gd name="connsiteY2896" fmla="*/ 9707245 h 9961229"/>
              <a:gd name="connsiteX2897" fmla="*/ 6939791 w 14900709"/>
              <a:gd name="connsiteY2897" fmla="*/ 9724414 h 9961229"/>
              <a:gd name="connsiteX2898" fmla="*/ 6916132 w 14900709"/>
              <a:gd name="connsiteY2898" fmla="*/ 9724414 h 9961229"/>
              <a:gd name="connsiteX2899" fmla="*/ 6836550 w 14900709"/>
              <a:gd name="connsiteY2899" fmla="*/ 9748021 h 9961229"/>
              <a:gd name="connsiteX2900" fmla="*/ 6780627 w 14900709"/>
              <a:gd name="connsiteY2900" fmla="*/ 9771628 h 9961229"/>
              <a:gd name="connsiteX2901" fmla="*/ 6716101 w 14900709"/>
              <a:gd name="connsiteY2901" fmla="*/ 9803819 h 9961229"/>
              <a:gd name="connsiteX2902" fmla="*/ 6683839 w 14900709"/>
              <a:gd name="connsiteY2902" fmla="*/ 9818842 h 9961229"/>
              <a:gd name="connsiteX2903" fmla="*/ 6668783 w 14900709"/>
              <a:gd name="connsiteY2903" fmla="*/ 9827426 h 9961229"/>
              <a:gd name="connsiteX2904" fmla="*/ 6610709 w 14900709"/>
              <a:gd name="connsiteY2904" fmla="*/ 9859618 h 9961229"/>
              <a:gd name="connsiteX2905" fmla="*/ 6563391 w 14900709"/>
              <a:gd name="connsiteY2905" fmla="*/ 9868202 h 9961229"/>
              <a:gd name="connsiteX2906" fmla="*/ 6548334 w 14900709"/>
              <a:gd name="connsiteY2906" fmla="*/ 9868202 h 9961229"/>
              <a:gd name="connsiteX2907" fmla="*/ 6492411 w 14900709"/>
              <a:gd name="connsiteY2907" fmla="*/ 9883225 h 9961229"/>
              <a:gd name="connsiteX2908" fmla="*/ 6404226 w 14900709"/>
              <a:gd name="connsiteY2908" fmla="*/ 9908978 h 9961229"/>
              <a:gd name="connsiteX2909" fmla="*/ 6354757 w 14900709"/>
              <a:gd name="connsiteY2909" fmla="*/ 9932585 h 9961229"/>
              <a:gd name="connsiteX2910" fmla="*/ 6324644 w 14900709"/>
              <a:gd name="connsiteY2910" fmla="*/ 9947608 h 9961229"/>
              <a:gd name="connsiteX2911" fmla="*/ 6292381 w 14900709"/>
              <a:gd name="connsiteY2911" fmla="*/ 9954046 h 9961229"/>
              <a:gd name="connsiteX2912" fmla="*/ 6316041 w 14900709"/>
              <a:gd name="connsiteY2912" fmla="*/ 9924001 h 9961229"/>
              <a:gd name="connsiteX2913" fmla="*/ 6354757 w 14900709"/>
              <a:gd name="connsiteY2913" fmla="*/ 9900394 h 9961229"/>
              <a:gd name="connsiteX2914" fmla="*/ 6354757 w 14900709"/>
              <a:gd name="connsiteY2914" fmla="*/ 9883225 h 9961229"/>
              <a:gd name="connsiteX2915" fmla="*/ 6331097 w 14900709"/>
              <a:gd name="connsiteY2915" fmla="*/ 9891809 h 9961229"/>
              <a:gd name="connsiteX2916" fmla="*/ 6273023 w 14900709"/>
              <a:gd name="connsiteY2916" fmla="*/ 9911124 h 9961229"/>
              <a:gd name="connsiteX2917" fmla="*/ 6322493 w 14900709"/>
              <a:gd name="connsiteY2917" fmla="*/ 9883225 h 9961229"/>
              <a:gd name="connsiteX2918" fmla="*/ 6395623 w 14900709"/>
              <a:gd name="connsiteY2918" fmla="*/ 9836011 h 9961229"/>
              <a:gd name="connsiteX2919" fmla="*/ 6419283 w 14900709"/>
              <a:gd name="connsiteY2919" fmla="*/ 9820988 h 9961229"/>
              <a:gd name="connsiteX2920" fmla="*/ 6410679 w 14900709"/>
              <a:gd name="connsiteY2920" fmla="*/ 9803819 h 9961229"/>
              <a:gd name="connsiteX2921" fmla="*/ 6298834 w 14900709"/>
              <a:gd name="connsiteY2921" fmla="*/ 9808111 h 9961229"/>
              <a:gd name="connsiteX2922" fmla="*/ 6232157 w 14900709"/>
              <a:gd name="connsiteY2922" fmla="*/ 9846741 h 9961229"/>
              <a:gd name="connsiteX2923" fmla="*/ 6227855 w 14900709"/>
              <a:gd name="connsiteY2923" fmla="*/ 9842449 h 9961229"/>
              <a:gd name="connsiteX2924" fmla="*/ 6318191 w 14900709"/>
              <a:gd name="connsiteY2924" fmla="*/ 9780212 h 9961229"/>
              <a:gd name="connsiteX2925" fmla="*/ 6324644 w 14900709"/>
              <a:gd name="connsiteY2925" fmla="*/ 9773774 h 9961229"/>
              <a:gd name="connsiteX2926" fmla="*/ 6290231 w 14900709"/>
              <a:gd name="connsiteY2926" fmla="*/ 9771628 h 9961229"/>
              <a:gd name="connsiteX2927" fmla="*/ 6275175 w 14900709"/>
              <a:gd name="connsiteY2927" fmla="*/ 9771628 h 9961229"/>
              <a:gd name="connsiteX2928" fmla="*/ 6219252 w 14900709"/>
              <a:gd name="connsiteY2928" fmla="*/ 9803819 h 9961229"/>
              <a:gd name="connsiteX2929" fmla="*/ 6133217 w 14900709"/>
              <a:gd name="connsiteY2929" fmla="*/ 9833865 h 9961229"/>
              <a:gd name="connsiteX2930" fmla="*/ 6195592 w 14900709"/>
              <a:gd name="connsiteY2930" fmla="*/ 9786651 h 9961229"/>
              <a:gd name="connsiteX2931" fmla="*/ 6234308 w 14900709"/>
              <a:gd name="connsiteY2931" fmla="*/ 9765190 h 9961229"/>
              <a:gd name="connsiteX2932" fmla="*/ 6266571 w 14900709"/>
              <a:gd name="connsiteY2932" fmla="*/ 9739436 h 9961229"/>
              <a:gd name="connsiteX2933" fmla="*/ 6253869 w 14900709"/>
              <a:gd name="connsiteY2933" fmla="*/ 9761165 h 9961229"/>
              <a:gd name="connsiteX2934" fmla="*/ 6251515 w 14900709"/>
              <a:gd name="connsiteY2934" fmla="*/ 9763043 h 9961229"/>
              <a:gd name="connsiteX2935" fmla="*/ 6251515 w 14900709"/>
              <a:gd name="connsiteY2935" fmla="*/ 9765190 h 9961229"/>
              <a:gd name="connsiteX2936" fmla="*/ 6253869 w 14900709"/>
              <a:gd name="connsiteY2936" fmla="*/ 9761165 h 9961229"/>
              <a:gd name="connsiteX2937" fmla="*/ 6262269 w 14900709"/>
              <a:gd name="connsiteY2937" fmla="*/ 9754459 h 9961229"/>
              <a:gd name="connsiteX2938" fmla="*/ 6266571 w 14900709"/>
              <a:gd name="connsiteY2938" fmla="*/ 9739436 h 9961229"/>
              <a:gd name="connsiteX2939" fmla="*/ 6313890 w 14900709"/>
              <a:gd name="connsiteY2939" fmla="*/ 9715829 h 9961229"/>
              <a:gd name="connsiteX2940" fmla="*/ 6322493 w 14900709"/>
              <a:gd name="connsiteY2940" fmla="*/ 9707245 h 9961229"/>
              <a:gd name="connsiteX2941" fmla="*/ 6389170 w 14900709"/>
              <a:gd name="connsiteY2941" fmla="*/ 9660031 h 9961229"/>
              <a:gd name="connsiteX2942" fmla="*/ 6395623 w 14900709"/>
              <a:gd name="connsiteY2942" fmla="*/ 9660031 h 9961229"/>
              <a:gd name="connsiteX2943" fmla="*/ 6404226 w 14900709"/>
              <a:gd name="connsiteY2943" fmla="*/ 9645008 h 9961229"/>
              <a:gd name="connsiteX2944" fmla="*/ 6387019 w 14900709"/>
              <a:gd name="connsiteY2944" fmla="*/ 9634278 h 9961229"/>
              <a:gd name="connsiteX2945" fmla="*/ 6378416 w 14900709"/>
              <a:gd name="connsiteY2945" fmla="*/ 9634278 h 9961229"/>
              <a:gd name="connsiteX2946" fmla="*/ 6339700 w 14900709"/>
              <a:gd name="connsiteY2946" fmla="*/ 9612817 h 9961229"/>
              <a:gd name="connsiteX2947" fmla="*/ 6266571 w 14900709"/>
              <a:gd name="connsiteY2947" fmla="*/ 9638570 h 9961229"/>
              <a:gd name="connsiteX2948" fmla="*/ 6331097 w 14900709"/>
              <a:gd name="connsiteY2948" fmla="*/ 9587063 h 9961229"/>
              <a:gd name="connsiteX2949" fmla="*/ 6346153 w 14900709"/>
              <a:gd name="connsiteY2949" fmla="*/ 9539849 h 9961229"/>
              <a:gd name="connsiteX2950" fmla="*/ 6322493 w 14900709"/>
              <a:gd name="connsiteY2950" fmla="*/ 9501220 h 9961229"/>
              <a:gd name="connsiteX2951" fmla="*/ 6305287 w 14900709"/>
              <a:gd name="connsiteY2951" fmla="*/ 9507658 h 9961229"/>
              <a:gd name="connsiteX2952" fmla="*/ 6307437 w 14900709"/>
              <a:gd name="connsiteY2952" fmla="*/ 9507658 h 9961229"/>
              <a:gd name="connsiteX2953" fmla="*/ 6257967 w 14900709"/>
              <a:gd name="connsiteY2953" fmla="*/ 9516242 h 9961229"/>
              <a:gd name="connsiteX2954" fmla="*/ 6195592 w 14900709"/>
              <a:gd name="connsiteY2954" fmla="*/ 9539849 h 9961229"/>
              <a:gd name="connsiteX2955" fmla="*/ 6113859 w 14900709"/>
              <a:gd name="connsiteY2955" fmla="*/ 9587063 h 9961229"/>
              <a:gd name="connsiteX2956" fmla="*/ 6195592 w 14900709"/>
              <a:gd name="connsiteY2956" fmla="*/ 9524827 h 9961229"/>
              <a:gd name="connsiteX2957" fmla="*/ 6290231 w 14900709"/>
              <a:gd name="connsiteY2957" fmla="*/ 9469028 h 9961229"/>
              <a:gd name="connsiteX2958" fmla="*/ 6292381 w 14900709"/>
              <a:gd name="connsiteY2958" fmla="*/ 9462590 h 9961229"/>
              <a:gd name="connsiteX2959" fmla="*/ 6294358 w 14900709"/>
              <a:gd name="connsiteY2959" fmla="*/ 9460293 h 9961229"/>
              <a:gd name="connsiteX2960" fmla="*/ 6291696 w 14900709"/>
              <a:gd name="connsiteY2960" fmla="*/ 9462186 h 9961229"/>
              <a:gd name="connsiteX2961" fmla="*/ 6318790 w 14900709"/>
              <a:gd name="connsiteY2961" fmla="*/ 9425276 h 9961229"/>
              <a:gd name="connsiteX2962" fmla="*/ 6339321 w 14900709"/>
              <a:gd name="connsiteY2962" fmla="*/ 9428319 h 9961229"/>
              <a:gd name="connsiteX2963" fmla="*/ 6339013 w 14900709"/>
              <a:gd name="connsiteY2963" fmla="*/ 9428538 h 9961229"/>
              <a:gd name="connsiteX2964" fmla="*/ 6339700 w 14900709"/>
              <a:gd name="connsiteY2964" fmla="*/ 9428252 h 9961229"/>
              <a:gd name="connsiteX2965" fmla="*/ 6363360 w 14900709"/>
              <a:gd name="connsiteY2965" fmla="*/ 9419668 h 9961229"/>
              <a:gd name="connsiteX2966" fmla="*/ 6367661 w 14900709"/>
              <a:gd name="connsiteY2966" fmla="*/ 9421814 h 9961229"/>
              <a:gd name="connsiteX2967" fmla="*/ 6367661 w 14900709"/>
              <a:gd name="connsiteY2967" fmla="*/ 9419668 h 9961229"/>
              <a:gd name="connsiteX2968" fmla="*/ 6363360 w 14900709"/>
              <a:gd name="connsiteY2968" fmla="*/ 9419668 h 9961229"/>
              <a:gd name="connsiteX2969" fmla="*/ 6395623 w 14900709"/>
              <a:gd name="connsiteY2969" fmla="*/ 9398207 h 9961229"/>
              <a:gd name="connsiteX2970" fmla="*/ 6427885 w 14900709"/>
              <a:gd name="connsiteY2970" fmla="*/ 9381038 h 9961229"/>
              <a:gd name="connsiteX2971" fmla="*/ 6453696 w 14900709"/>
              <a:gd name="connsiteY2971" fmla="*/ 9372454 h 9961229"/>
              <a:gd name="connsiteX2972" fmla="*/ 6501015 w 14900709"/>
              <a:gd name="connsiteY2972" fmla="*/ 9340262 h 9961229"/>
              <a:gd name="connsiteX2973" fmla="*/ 6516071 w 14900709"/>
              <a:gd name="connsiteY2973" fmla="*/ 9327386 h 9961229"/>
              <a:gd name="connsiteX2974" fmla="*/ 6550485 w 14900709"/>
              <a:gd name="connsiteY2974" fmla="*/ 9301632 h 9961229"/>
              <a:gd name="connsiteX2975" fmla="*/ 6556937 w 14900709"/>
              <a:gd name="connsiteY2975" fmla="*/ 9295194 h 9961229"/>
              <a:gd name="connsiteX2976" fmla="*/ 6576295 w 14900709"/>
              <a:gd name="connsiteY2976" fmla="*/ 9271587 h 9961229"/>
              <a:gd name="connsiteX2977" fmla="*/ 6567692 w 14900709"/>
              <a:gd name="connsiteY2977" fmla="*/ 9245834 h 9961229"/>
              <a:gd name="connsiteX2978" fmla="*/ 6662330 w 14900709"/>
              <a:gd name="connsiteY2978" fmla="*/ 9202912 h 9961229"/>
              <a:gd name="connsiteX2979" fmla="*/ 6679537 w 14900709"/>
              <a:gd name="connsiteY2979" fmla="*/ 9181451 h 9961229"/>
              <a:gd name="connsiteX2980" fmla="*/ 6651575 w 14900709"/>
              <a:gd name="connsiteY2980" fmla="*/ 9155698 h 9961229"/>
              <a:gd name="connsiteX2981" fmla="*/ 6554787 w 14900709"/>
              <a:gd name="connsiteY2981" fmla="*/ 9155698 h 9961229"/>
              <a:gd name="connsiteX2982" fmla="*/ 6539731 w 14900709"/>
              <a:gd name="connsiteY2982" fmla="*/ 9164282 h 9961229"/>
              <a:gd name="connsiteX2983" fmla="*/ 6494563 w 14900709"/>
              <a:gd name="connsiteY2983" fmla="*/ 9185743 h 9961229"/>
              <a:gd name="connsiteX2984" fmla="*/ 6524675 w 14900709"/>
              <a:gd name="connsiteY2984" fmla="*/ 9155698 h 9961229"/>
              <a:gd name="connsiteX2985" fmla="*/ 6554787 w 14900709"/>
              <a:gd name="connsiteY2985" fmla="*/ 9140675 h 9961229"/>
              <a:gd name="connsiteX2986" fmla="*/ 6627916 w 14900709"/>
              <a:gd name="connsiteY2986" fmla="*/ 9099899 h 9961229"/>
              <a:gd name="connsiteX2987" fmla="*/ 6683839 w 14900709"/>
              <a:gd name="connsiteY2987" fmla="*/ 9054831 h 9961229"/>
              <a:gd name="connsiteX2988" fmla="*/ 6724705 w 14900709"/>
              <a:gd name="connsiteY2988" fmla="*/ 9035516 h 9961229"/>
              <a:gd name="connsiteX2989" fmla="*/ 6741912 w 14900709"/>
              <a:gd name="connsiteY2989" fmla="*/ 9022640 h 9961229"/>
              <a:gd name="connsiteX2990" fmla="*/ 6795683 w 14900709"/>
              <a:gd name="connsiteY2990" fmla="*/ 8988302 h 9961229"/>
              <a:gd name="connsiteX2991" fmla="*/ 6830097 w 14900709"/>
              <a:gd name="connsiteY2991" fmla="*/ 8973280 h 9961229"/>
              <a:gd name="connsiteX2992" fmla="*/ 6883869 w 14900709"/>
              <a:gd name="connsiteY2992" fmla="*/ 8934650 h 9961229"/>
              <a:gd name="connsiteX2993" fmla="*/ 6924735 w 14900709"/>
              <a:gd name="connsiteY2993" fmla="*/ 8908897 h 9961229"/>
              <a:gd name="connsiteX2994" fmla="*/ 6980658 w 14900709"/>
              <a:gd name="connsiteY2994" fmla="*/ 8878851 h 9961229"/>
              <a:gd name="connsiteX2995" fmla="*/ 7034430 w 14900709"/>
              <a:gd name="connsiteY2995" fmla="*/ 8844514 h 9961229"/>
              <a:gd name="connsiteX2996" fmla="*/ 6980658 w 14900709"/>
              <a:gd name="connsiteY2996" fmla="*/ 8878851 h 9961229"/>
              <a:gd name="connsiteX2997" fmla="*/ 7051637 w 14900709"/>
              <a:gd name="connsiteY2997" fmla="*/ 8827345 h 9961229"/>
              <a:gd name="connsiteX2998" fmla="*/ 7060240 w 14900709"/>
              <a:gd name="connsiteY2998" fmla="*/ 8814468 h 9961229"/>
              <a:gd name="connsiteX2999" fmla="*/ 7045184 w 14900709"/>
              <a:gd name="connsiteY2999" fmla="*/ 8812322 h 9961229"/>
              <a:gd name="connsiteX3000" fmla="*/ 7047335 w 14900709"/>
              <a:gd name="connsiteY3000" fmla="*/ 8805884 h 9961229"/>
              <a:gd name="connsiteX3001" fmla="*/ 7045184 w 14900709"/>
              <a:gd name="connsiteY3001" fmla="*/ 8805884 h 9961229"/>
              <a:gd name="connsiteX3002" fmla="*/ 7043033 w 14900709"/>
              <a:gd name="connsiteY3002" fmla="*/ 8801592 h 9961229"/>
              <a:gd name="connsiteX3003" fmla="*/ 7040883 w 14900709"/>
              <a:gd name="connsiteY3003" fmla="*/ 8801592 h 9961229"/>
              <a:gd name="connsiteX3004" fmla="*/ 7045184 w 14900709"/>
              <a:gd name="connsiteY3004" fmla="*/ 8805884 h 9961229"/>
              <a:gd name="connsiteX3005" fmla="*/ 7045184 w 14900709"/>
              <a:gd name="connsiteY3005" fmla="*/ 8812322 h 9961229"/>
              <a:gd name="connsiteX3006" fmla="*/ 6948395 w 14900709"/>
              <a:gd name="connsiteY3006" fmla="*/ 8829491 h 9961229"/>
              <a:gd name="connsiteX3007" fmla="*/ 6901076 w 14900709"/>
              <a:gd name="connsiteY3007" fmla="*/ 8835929 h 9961229"/>
              <a:gd name="connsiteX3008" fmla="*/ 6903227 w 14900709"/>
              <a:gd name="connsiteY3008" fmla="*/ 8829491 h 9961229"/>
              <a:gd name="connsiteX3009" fmla="*/ 6901076 w 14900709"/>
              <a:gd name="connsiteY3009" fmla="*/ 8829491 h 9961229"/>
              <a:gd name="connsiteX3010" fmla="*/ 6901076 w 14900709"/>
              <a:gd name="connsiteY3010" fmla="*/ 8835929 h 9961229"/>
              <a:gd name="connsiteX3011" fmla="*/ 6868813 w 14900709"/>
              <a:gd name="connsiteY3011" fmla="*/ 8844514 h 9961229"/>
              <a:gd name="connsiteX3012" fmla="*/ 6840852 w 14900709"/>
              <a:gd name="connsiteY3012" fmla="*/ 8872413 h 9961229"/>
              <a:gd name="connsiteX3013" fmla="*/ 6827947 w 14900709"/>
              <a:gd name="connsiteY3013" fmla="*/ 8870267 h 9961229"/>
              <a:gd name="connsiteX3014" fmla="*/ 6819343 w 14900709"/>
              <a:gd name="connsiteY3014" fmla="*/ 8876705 h 9961229"/>
              <a:gd name="connsiteX3015" fmla="*/ 6804287 w 14900709"/>
              <a:gd name="connsiteY3015" fmla="*/ 8885290 h 9961229"/>
              <a:gd name="connsiteX3016" fmla="*/ 6763421 w 14900709"/>
              <a:gd name="connsiteY3016" fmla="*/ 8900312 h 9961229"/>
              <a:gd name="connsiteX3017" fmla="*/ 6741912 w 14900709"/>
              <a:gd name="connsiteY3017" fmla="*/ 8915335 h 9961229"/>
              <a:gd name="connsiteX3018" fmla="*/ 6716101 w 14900709"/>
              <a:gd name="connsiteY3018" fmla="*/ 8923919 h 9961229"/>
              <a:gd name="connsiteX3019" fmla="*/ 6666632 w 14900709"/>
              <a:gd name="connsiteY3019" fmla="*/ 8947526 h 9961229"/>
              <a:gd name="connsiteX3020" fmla="*/ 6619313 w 14900709"/>
              <a:gd name="connsiteY3020" fmla="*/ 8968987 h 9961229"/>
              <a:gd name="connsiteX3021" fmla="*/ 6580597 w 14900709"/>
              <a:gd name="connsiteY3021" fmla="*/ 8981864 h 9961229"/>
              <a:gd name="connsiteX3022" fmla="*/ 6554787 w 14900709"/>
              <a:gd name="connsiteY3022" fmla="*/ 9003325 h 9961229"/>
              <a:gd name="connsiteX3023" fmla="*/ 6503166 w 14900709"/>
              <a:gd name="connsiteY3023" fmla="*/ 9026932 h 9961229"/>
              <a:gd name="connsiteX3024" fmla="*/ 6537580 w 14900709"/>
              <a:gd name="connsiteY3024" fmla="*/ 8996887 h 9961229"/>
              <a:gd name="connsiteX3025" fmla="*/ 6539731 w 14900709"/>
              <a:gd name="connsiteY3025" fmla="*/ 8994741 h 9961229"/>
              <a:gd name="connsiteX3026" fmla="*/ 6505317 w 14900709"/>
              <a:gd name="connsiteY3026" fmla="*/ 8971133 h 9961229"/>
              <a:gd name="connsiteX3027" fmla="*/ 6457998 w 14900709"/>
              <a:gd name="connsiteY3027" fmla="*/ 8988302 h 9961229"/>
              <a:gd name="connsiteX3028" fmla="*/ 6455847 w 14900709"/>
              <a:gd name="connsiteY3028" fmla="*/ 8984010 h 9961229"/>
              <a:gd name="connsiteX3029" fmla="*/ 6453696 w 14900709"/>
              <a:gd name="connsiteY3029" fmla="*/ 8988302 h 9961229"/>
              <a:gd name="connsiteX3030" fmla="*/ 6457998 w 14900709"/>
              <a:gd name="connsiteY3030" fmla="*/ 8988302 h 9961229"/>
              <a:gd name="connsiteX3031" fmla="*/ 6451545 w 14900709"/>
              <a:gd name="connsiteY3031" fmla="*/ 8996887 h 9961229"/>
              <a:gd name="connsiteX3032" fmla="*/ 6419283 w 14900709"/>
              <a:gd name="connsiteY3032" fmla="*/ 9003325 h 9961229"/>
              <a:gd name="connsiteX3033" fmla="*/ 6380567 w 14900709"/>
              <a:gd name="connsiteY3033" fmla="*/ 9011909 h 9961229"/>
              <a:gd name="connsiteX3034" fmla="*/ 6369813 w 14900709"/>
              <a:gd name="connsiteY3034" fmla="*/ 9016202 h 9961229"/>
              <a:gd name="connsiteX3035" fmla="*/ 6240761 w 14900709"/>
              <a:gd name="connsiteY3035" fmla="*/ 9065562 h 9961229"/>
              <a:gd name="connsiteX3036" fmla="*/ 6230006 w 14900709"/>
              <a:gd name="connsiteY3036" fmla="*/ 9074146 h 9961229"/>
              <a:gd name="connsiteX3037" fmla="*/ 6113859 w 14900709"/>
              <a:gd name="connsiteY3037" fmla="*/ 9114922 h 9961229"/>
              <a:gd name="connsiteX3038" fmla="*/ 6057937 w 14900709"/>
              <a:gd name="connsiteY3038" fmla="*/ 9162136 h 9961229"/>
              <a:gd name="connsiteX3039" fmla="*/ 6025674 w 14900709"/>
              <a:gd name="connsiteY3039" fmla="*/ 9164282 h 9961229"/>
              <a:gd name="connsiteX3040" fmla="*/ 5931036 w 14900709"/>
              <a:gd name="connsiteY3040" fmla="*/ 9211496 h 9961229"/>
              <a:gd name="connsiteX3041" fmla="*/ 5905225 w 14900709"/>
              <a:gd name="connsiteY3041" fmla="*/ 9228665 h 9961229"/>
              <a:gd name="connsiteX3042" fmla="*/ 5881566 w 14900709"/>
              <a:gd name="connsiteY3042" fmla="*/ 9235103 h 9961229"/>
              <a:gd name="connsiteX3043" fmla="*/ 5896622 w 14900709"/>
              <a:gd name="connsiteY3043" fmla="*/ 9220081 h 9961229"/>
              <a:gd name="connsiteX3044" fmla="*/ 5920281 w 14900709"/>
              <a:gd name="connsiteY3044" fmla="*/ 9202912 h 9961229"/>
              <a:gd name="connsiteX3045" fmla="*/ 5918131 w 14900709"/>
              <a:gd name="connsiteY3045" fmla="*/ 9192182 h 9961229"/>
              <a:gd name="connsiteX3046" fmla="*/ 5872963 w 14900709"/>
              <a:gd name="connsiteY3046" fmla="*/ 9209350 h 9961229"/>
              <a:gd name="connsiteX3047" fmla="*/ 5969751 w 14900709"/>
              <a:gd name="connsiteY3047" fmla="*/ 9140675 h 9961229"/>
              <a:gd name="connsiteX3048" fmla="*/ 6057937 w 14900709"/>
              <a:gd name="connsiteY3048" fmla="*/ 9082731 h 9961229"/>
              <a:gd name="connsiteX3049" fmla="*/ 6113859 w 14900709"/>
              <a:gd name="connsiteY3049" fmla="*/ 9050539 h 9961229"/>
              <a:gd name="connsiteX3050" fmla="*/ 6146123 w 14900709"/>
              <a:gd name="connsiteY3050" fmla="*/ 9022640 h 9961229"/>
              <a:gd name="connsiteX3051" fmla="*/ 6137519 w 14900709"/>
              <a:gd name="connsiteY3051" fmla="*/ 8988302 h 9961229"/>
              <a:gd name="connsiteX3052" fmla="*/ 6100954 w 14900709"/>
              <a:gd name="connsiteY3052" fmla="*/ 9005471 h 9961229"/>
              <a:gd name="connsiteX3053" fmla="*/ 6083747 w 14900709"/>
              <a:gd name="connsiteY3053" fmla="*/ 9014055 h 9961229"/>
              <a:gd name="connsiteX3054" fmla="*/ 6042881 w 14900709"/>
              <a:gd name="connsiteY3054" fmla="*/ 9037662 h 9961229"/>
              <a:gd name="connsiteX3055" fmla="*/ 5978355 w 14900709"/>
              <a:gd name="connsiteY3055" fmla="*/ 9076292 h 9961229"/>
              <a:gd name="connsiteX3056" fmla="*/ 5812738 w 14900709"/>
              <a:gd name="connsiteY3056" fmla="*/ 9164282 h 9961229"/>
              <a:gd name="connsiteX3057" fmla="*/ 5728855 w 14900709"/>
              <a:gd name="connsiteY3057" fmla="*/ 9207204 h 9961229"/>
              <a:gd name="connsiteX3058" fmla="*/ 5731005 w 14900709"/>
              <a:gd name="connsiteY3058" fmla="*/ 9202912 h 9961229"/>
              <a:gd name="connsiteX3059" fmla="*/ 5728855 w 14900709"/>
              <a:gd name="connsiteY3059" fmla="*/ 9202912 h 9961229"/>
              <a:gd name="connsiteX3060" fmla="*/ 5728855 w 14900709"/>
              <a:gd name="connsiteY3060" fmla="*/ 9207204 h 9961229"/>
              <a:gd name="connsiteX3061" fmla="*/ 5649273 w 14900709"/>
              <a:gd name="connsiteY3061" fmla="*/ 9232957 h 9961229"/>
              <a:gd name="connsiteX3062" fmla="*/ 5621311 w 14900709"/>
              <a:gd name="connsiteY3062" fmla="*/ 9226519 h 9961229"/>
              <a:gd name="connsiteX3063" fmla="*/ 5449242 w 14900709"/>
              <a:gd name="connsiteY3063" fmla="*/ 9220081 h 9961229"/>
              <a:gd name="connsiteX3064" fmla="*/ 5432035 w 14900709"/>
              <a:gd name="connsiteY3064" fmla="*/ 9243688 h 9961229"/>
              <a:gd name="connsiteX3065" fmla="*/ 5384716 w 14900709"/>
              <a:gd name="connsiteY3065" fmla="*/ 9243688 h 9961229"/>
              <a:gd name="connsiteX3066" fmla="*/ 5384716 w 14900709"/>
              <a:gd name="connsiteY3066" fmla="*/ 9260857 h 9961229"/>
              <a:gd name="connsiteX3067" fmla="*/ 5376113 w 14900709"/>
              <a:gd name="connsiteY3067" fmla="*/ 9284464 h 9961229"/>
              <a:gd name="connsiteX3068" fmla="*/ 5305134 w 14900709"/>
              <a:gd name="connsiteY3068" fmla="*/ 9260857 h 9961229"/>
              <a:gd name="connsiteX3069" fmla="*/ 5318039 w 14900709"/>
              <a:gd name="connsiteY3069" fmla="*/ 9250126 h 9961229"/>
              <a:gd name="connsiteX3070" fmla="*/ 5352453 w 14900709"/>
              <a:gd name="connsiteY3070" fmla="*/ 9254418 h 9961229"/>
              <a:gd name="connsiteX3071" fmla="*/ 5328793 w 14900709"/>
              <a:gd name="connsiteY3071" fmla="*/ 9217935 h 9961229"/>
              <a:gd name="connsiteX3072" fmla="*/ 5384716 w 14900709"/>
              <a:gd name="connsiteY3072" fmla="*/ 9205058 h 9961229"/>
              <a:gd name="connsiteX3073" fmla="*/ 5457845 w 14900709"/>
              <a:gd name="connsiteY3073" fmla="*/ 9194328 h 9961229"/>
              <a:gd name="connsiteX3074" fmla="*/ 5520221 w 14900709"/>
              <a:gd name="connsiteY3074" fmla="*/ 9170721 h 9961229"/>
              <a:gd name="connsiteX3075" fmla="*/ 5522371 w 14900709"/>
              <a:gd name="connsiteY3075" fmla="*/ 9164282 h 9961229"/>
              <a:gd name="connsiteX3076" fmla="*/ 5586897 w 14900709"/>
              <a:gd name="connsiteY3076" fmla="*/ 9117068 h 9961229"/>
              <a:gd name="connsiteX3077" fmla="*/ 5640669 w 14900709"/>
              <a:gd name="connsiteY3077" fmla="*/ 9091315 h 9961229"/>
              <a:gd name="connsiteX3078" fmla="*/ 5657876 w 14900709"/>
              <a:gd name="connsiteY3078" fmla="*/ 9076292 h 9961229"/>
              <a:gd name="connsiteX3079" fmla="*/ 5683686 w 14900709"/>
              <a:gd name="connsiteY3079" fmla="*/ 9044101 h 9961229"/>
              <a:gd name="connsiteX3080" fmla="*/ 5696591 w 14900709"/>
              <a:gd name="connsiteY3080" fmla="*/ 9044101 h 9961229"/>
              <a:gd name="connsiteX3081" fmla="*/ 5761117 w 14900709"/>
              <a:gd name="connsiteY3081" fmla="*/ 8988302 h 9961229"/>
              <a:gd name="connsiteX3082" fmla="*/ 5746061 w 14900709"/>
              <a:gd name="connsiteY3082" fmla="*/ 8988302 h 9961229"/>
              <a:gd name="connsiteX3083" fmla="*/ 5533125 w 14900709"/>
              <a:gd name="connsiteY3083" fmla="*/ 9084877 h 9961229"/>
              <a:gd name="connsiteX3084" fmla="*/ 5466449 w 14900709"/>
              <a:gd name="connsiteY3084" fmla="*/ 9108484 h 9961229"/>
              <a:gd name="connsiteX3085" fmla="*/ 5425583 w 14900709"/>
              <a:gd name="connsiteY3085" fmla="*/ 9123506 h 9961229"/>
              <a:gd name="connsiteX3086" fmla="*/ 5384716 w 14900709"/>
              <a:gd name="connsiteY3086" fmla="*/ 9149260 h 9961229"/>
              <a:gd name="connsiteX3087" fmla="*/ 5354604 w 14900709"/>
              <a:gd name="connsiteY3087" fmla="*/ 9196474 h 9961229"/>
              <a:gd name="connsiteX3088" fmla="*/ 5290078 w 14900709"/>
              <a:gd name="connsiteY3088" fmla="*/ 9192182 h 9961229"/>
              <a:gd name="connsiteX3089" fmla="*/ 5270720 w 14900709"/>
              <a:gd name="connsiteY3089" fmla="*/ 9200766 h 9961229"/>
              <a:gd name="connsiteX3090" fmla="*/ 5281475 w 14900709"/>
              <a:gd name="connsiteY3090" fmla="*/ 9172867 h 9961229"/>
              <a:gd name="connsiteX3091" fmla="*/ 5255664 w 14900709"/>
              <a:gd name="connsiteY3091" fmla="*/ 9172867 h 9961229"/>
              <a:gd name="connsiteX3092" fmla="*/ 5225552 w 14900709"/>
              <a:gd name="connsiteY3092" fmla="*/ 9172867 h 9961229"/>
              <a:gd name="connsiteX3093" fmla="*/ 5232005 w 14900709"/>
              <a:gd name="connsiteY3093" fmla="*/ 9194328 h 9961229"/>
              <a:gd name="connsiteX3094" fmla="*/ 5251363 w 14900709"/>
              <a:gd name="connsiteY3094" fmla="*/ 9194328 h 9961229"/>
              <a:gd name="connsiteX3095" fmla="*/ 5240608 w 14900709"/>
              <a:gd name="connsiteY3095" fmla="*/ 9205058 h 9961229"/>
              <a:gd name="connsiteX3096" fmla="*/ 5225552 w 14900709"/>
              <a:gd name="connsiteY3096" fmla="*/ 9211496 h 9961229"/>
              <a:gd name="connsiteX3097" fmla="*/ 5255664 w 14900709"/>
              <a:gd name="connsiteY3097" fmla="*/ 9235103 h 9961229"/>
              <a:gd name="connsiteX3098" fmla="*/ 5184685 w 14900709"/>
              <a:gd name="connsiteY3098" fmla="*/ 9235103 h 9961229"/>
              <a:gd name="connsiteX3099" fmla="*/ 5148121 w 14900709"/>
              <a:gd name="connsiteY3099" fmla="*/ 9247980 h 9961229"/>
              <a:gd name="connsiteX3100" fmla="*/ 5232005 w 14900709"/>
              <a:gd name="connsiteY3100" fmla="*/ 9265149 h 9961229"/>
              <a:gd name="connsiteX3101" fmla="*/ 5105103 w 14900709"/>
              <a:gd name="connsiteY3101" fmla="*/ 9275879 h 9961229"/>
              <a:gd name="connsiteX3102" fmla="*/ 5053483 w 14900709"/>
              <a:gd name="connsiteY3102" fmla="*/ 9301632 h 9961229"/>
              <a:gd name="connsiteX3103" fmla="*/ 5001862 w 14900709"/>
              <a:gd name="connsiteY3103" fmla="*/ 9305925 h 9961229"/>
              <a:gd name="connsiteX3104" fmla="*/ 4991107 w 14900709"/>
              <a:gd name="connsiteY3104" fmla="*/ 9297340 h 9961229"/>
              <a:gd name="connsiteX3105" fmla="*/ 5021219 w 14900709"/>
              <a:gd name="connsiteY3105" fmla="*/ 9267295 h 9961229"/>
              <a:gd name="connsiteX3106" fmla="*/ 5055633 w 14900709"/>
              <a:gd name="connsiteY3106" fmla="*/ 9226519 h 9961229"/>
              <a:gd name="connsiteX3107" fmla="*/ 5025521 w 14900709"/>
              <a:gd name="connsiteY3107" fmla="*/ 9213642 h 9961229"/>
              <a:gd name="connsiteX3108" fmla="*/ 4993259 w 14900709"/>
              <a:gd name="connsiteY3108" fmla="*/ 9220081 h 9961229"/>
              <a:gd name="connsiteX3109" fmla="*/ 4952392 w 14900709"/>
              <a:gd name="connsiteY3109" fmla="*/ 9211496 h 9961229"/>
              <a:gd name="connsiteX3110" fmla="*/ 5008315 w 14900709"/>
              <a:gd name="connsiteY3110" fmla="*/ 9205058 h 9961229"/>
              <a:gd name="connsiteX3111" fmla="*/ 5016918 w 14900709"/>
              <a:gd name="connsiteY3111" fmla="*/ 9196474 h 9961229"/>
              <a:gd name="connsiteX3112" fmla="*/ 4991107 w 14900709"/>
              <a:gd name="connsiteY3112" fmla="*/ 9179305 h 9961229"/>
              <a:gd name="connsiteX3113" fmla="*/ 4952392 w 14900709"/>
              <a:gd name="connsiteY3113" fmla="*/ 9164282 h 9961229"/>
              <a:gd name="connsiteX3114" fmla="*/ 4952392 w 14900709"/>
              <a:gd name="connsiteY3114" fmla="*/ 9138529 h 9961229"/>
              <a:gd name="connsiteX3115" fmla="*/ 4997560 w 14900709"/>
              <a:gd name="connsiteY3115" fmla="*/ 9117068 h 9961229"/>
              <a:gd name="connsiteX3116" fmla="*/ 5055633 w 14900709"/>
              <a:gd name="connsiteY3116" fmla="*/ 9117068 h 9961229"/>
              <a:gd name="connsiteX3117" fmla="*/ 5096500 w 14900709"/>
              <a:gd name="connsiteY3117" fmla="*/ 9114922 h 9961229"/>
              <a:gd name="connsiteX3118" fmla="*/ 5118009 w 14900709"/>
              <a:gd name="connsiteY3118" fmla="*/ 9091315 h 9961229"/>
              <a:gd name="connsiteX3119" fmla="*/ 5152423 w 14900709"/>
              <a:gd name="connsiteY3119" fmla="*/ 9099899 h 9961229"/>
              <a:gd name="connsiteX3120" fmla="*/ 5152423 w 14900709"/>
              <a:gd name="connsiteY3120" fmla="*/ 9102045 h 9961229"/>
              <a:gd name="connsiteX3121" fmla="*/ 5154573 w 14900709"/>
              <a:gd name="connsiteY3121" fmla="*/ 9102045 h 9961229"/>
              <a:gd name="connsiteX3122" fmla="*/ 5152423 w 14900709"/>
              <a:gd name="connsiteY3122" fmla="*/ 9099899 h 9961229"/>
              <a:gd name="connsiteX3123" fmla="*/ 5216949 w 14900709"/>
              <a:gd name="connsiteY3123" fmla="*/ 9093461 h 9961229"/>
              <a:gd name="connsiteX3124" fmla="*/ 5281475 w 14900709"/>
              <a:gd name="connsiteY3124" fmla="*/ 9084877 h 9961229"/>
              <a:gd name="connsiteX3125" fmla="*/ 5313737 w 14900709"/>
              <a:gd name="connsiteY3125" fmla="*/ 9076292 h 9961229"/>
              <a:gd name="connsiteX3126" fmla="*/ 5352453 w 14900709"/>
              <a:gd name="connsiteY3126" fmla="*/ 9035516 h 9961229"/>
              <a:gd name="connsiteX3127" fmla="*/ 5352453 w 14900709"/>
              <a:gd name="connsiteY3127" fmla="*/ 9020494 h 9961229"/>
              <a:gd name="connsiteX3128" fmla="*/ 5309435 w 14900709"/>
              <a:gd name="connsiteY3128" fmla="*/ 9018348 h 9961229"/>
              <a:gd name="connsiteX3129" fmla="*/ 5279323 w 14900709"/>
              <a:gd name="connsiteY3129" fmla="*/ 9035516 h 9961229"/>
              <a:gd name="connsiteX3130" fmla="*/ 5240608 w 14900709"/>
              <a:gd name="connsiteY3130" fmla="*/ 9050539 h 9961229"/>
              <a:gd name="connsiteX3131" fmla="*/ 5182535 w 14900709"/>
              <a:gd name="connsiteY3131" fmla="*/ 9059123 h 9961229"/>
              <a:gd name="connsiteX3132" fmla="*/ 5145970 w 14900709"/>
              <a:gd name="connsiteY3132" fmla="*/ 9059123 h 9961229"/>
              <a:gd name="connsiteX3133" fmla="*/ 5096500 w 14900709"/>
              <a:gd name="connsiteY3133" fmla="*/ 9052685 h 9961229"/>
              <a:gd name="connsiteX3134" fmla="*/ 5072841 w 14900709"/>
              <a:gd name="connsiteY3134" fmla="*/ 9044101 h 9961229"/>
              <a:gd name="connsiteX3135" fmla="*/ 5016918 w 14900709"/>
              <a:gd name="connsiteY3135" fmla="*/ 9067708 h 9961229"/>
              <a:gd name="connsiteX3136" fmla="*/ 4945939 w 14900709"/>
              <a:gd name="connsiteY3136" fmla="*/ 9080584 h 9961229"/>
              <a:gd name="connsiteX3137" fmla="*/ 4976051 w 14900709"/>
              <a:gd name="connsiteY3137" fmla="*/ 9052685 h 9961229"/>
              <a:gd name="connsiteX3138" fmla="*/ 4993259 w 14900709"/>
              <a:gd name="connsiteY3138" fmla="*/ 9035516 h 9961229"/>
              <a:gd name="connsiteX3139" fmla="*/ 5064237 w 14900709"/>
              <a:gd name="connsiteY3139" fmla="*/ 9020494 h 9961229"/>
              <a:gd name="connsiteX3140" fmla="*/ 5090047 w 14900709"/>
              <a:gd name="connsiteY3140" fmla="*/ 9014055 h 9961229"/>
              <a:gd name="connsiteX3141" fmla="*/ 5098651 w 14900709"/>
              <a:gd name="connsiteY3141" fmla="*/ 9018348 h 9961229"/>
              <a:gd name="connsiteX3142" fmla="*/ 5090047 w 14900709"/>
              <a:gd name="connsiteY3142" fmla="*/ 9011909 h 9961229"/>
              <a:gd name="connsiteX3143" fmla="*/ 5120159 w 14900709"/>
              <a:gd name="connsiteY3143" fmla="*/ 8988302 h 9961229"/>
              <a:gd name="connsiteX3144" fmla="*/ 5225552 w 14900709"/>
              <a:gd name="connsiteY3144" fmla="*/ 8908897 h 9961229"/>
              <a:gd name="connsiteX3145" fmla="*/ 5216949 w 14900709"/>
              <a:gd name="connsiteY3145" fmla="*/ 8891728 h 9961229"/>
              <a:gd name="connsiteX3146" fmla="*/ 5199741 w 14900709"/>
              <a:gd name="connsiteY3146" fmla="*/ 8900312 h 9961229"/>
              <a:gd name="connsiteX3147" fmla="*/ 5161026 w 14900709"/>
              <a:gd name="connsiteY3147" fmla="*/ 8906751 h 9961229"/>
              <a:gd name="connsiteX3148" fmla="*/ 5113707 w 14900709"/>
              <a:gd name="connsiteY3148" fmla="*/ 8915335 h 9961229"/>
              <a:gd name="connsiteX3149" fmla="*/ 5096500 w 14900709"/>
              <a:gd name="connsiteY3149" fmla="*/ 8923919 h 9961229"/>
              <a:gd name="connsiteX3150" fmla="*/ 5062086 w 14900709"/>
              <a:gd name="connsiteY3150" fmla="*/ 8938942 h 9961229"/>
              <a:gd name="connsiteX3151" fmla="*/ 5079293 w 14900709"/>
              <a:gd name="connsiteY3151" fmla="*/ 8915335 h 9961229"/>
              <a:gd name="connsiteX3152" fmla="*/ 5120159 w 14900709"/>
              <a:gd name="connsiteY3152" fmla="*/ 8853098 h 9961229"/>
              <a:gd name="connsiteX3153" fmla="*/ 5110212 w 14900709"/>
              <a:gd name="connsiteY3153" fmla="*/ 8869731 h 9961229"/>
              <a:gd name="connsiteX3154" fmla="*/ 5110963 w 14900709"/>
              <a:gd name="connsiteY3154" fmla="*/ 8880824 h 9961229"/>
              <a:gd name="connsiteX3155" fmla="*/ 5105103 w 14900709"/>
              <a:gd name="connsiteY3155" fmla="*/ 8891728 h 9961229"/>
              <a:gd name="connsiteX3156" fmla="*/ 5111556 w 14900709"/>
              <a:gd name="connsiteY3156" fmla="*/ 8889582 h 9961229"/>
              <a:gd name="connsiteX3157" fmla="*/ 5110963 w 14900709"/>
              <a:gd name="connsiteY3157" fmla="*/ 8880824 h 9961229"/>
              <a:gd name="connsiteX3158" fmla="*/ 5115051 w 14900709"/>
              <a:gd name="connsiteY3158" fmla="*/ 8873218 h 9961229"/>
              <a:gd name="connsiteX3159" fmla="*/ 5120159 w 14900709"/>
              <a:gd name="connsiteY3159" fmla="*/ 8853098 h 9961229"/>
              <a:gd name="connsiteX3160" fmla="*/ 5184685 w 14900709"/>
              <a:gd name="connsiteY3160" fmla="*/ 8803738 h 9961229"/>
              <a:gd name="connsiteX3161" fmla="*/ 5201893 w 14900709"/>
              <a:gd name="connsiteY3161" fmla="*/ 8790861 h 9961229"/>
              <a:gd name="connsiteX3162" fmla="*/ 5234155 w 14900709"/>
              <a:gd name="connsiteY3162" fmla="*/ 8773692 h 9961229"/>
              <a:gd name="connsiteX3163" fmla="*/ 5275022 w 14900709"/>
              <a:gd name="connsiteY3163" fmla="*/ 8756524 h 9961229"/>
              <a:gd name="connsiteX3164" fmla="*/ 5384716 w 14900709"/>
              <a:gd name="connsiteY3164" fmla="*/ 8683556 h 9961229"/>
              <a:gd name="connsiteX3165" fmla="*/ 5401923 w 14900709"/>
              <a:gd name="connsiteY3165" fmla="*/ 8668534 h 9961229"/>
              <a:gd name="connsiteX3166" fmla="*/ 5395471 w 14900709"/>
              <a:gd name="connsiteY3166" fmla="*/ 8651365 h 9961229"/>
              <a:gd name="connsiteX3167" fmla="*/ 5352453 w 14900709"/>
              <a:gd name="connsiteY3167" fmla="*/ 8672826 h 9961229"/>
              <a:gd name="connsiteX3168" fmla="*/ 5279323 w 14900709"/>
              <a:gd name="connsiteY3168" fmla="*/ 8707163 h 9961229"/>
              <a:gd name="connsiteX3169" fmla="*/ 5167479 w 14900709"/>
              <a:gd name="connsiteY3169" fmla="*/ 8756524 h 9961229"/>
              <a:gd name="connsiteX3170" fmla="*/ 5120159 w 14900709"/>
              <a:gd name="connsiteY3170" fmla="*/ 8786569 h 9961229"/>
              <a:gd name="connsiteX3171" fmla="*/ 4999711 w 14900709"/>
              <a:gd name="connsiteY3171" fmla="*/ 8829491 h 9961229"/>
              <a:gd name="connsiteX3172" fmla="*/ 4941637 w 14900709"/>
              <a:gd name="connsiteY3172" fmla="*/ 8853098 h 9961229"/>
              <a:gd name="connsiteX3173" fmla="*/ 4993259 w 14900709"/>
              <a:gd name="connsiteY3173" fmla="*/ 8827345 h 9961229"/>
              <a:gd name="connsiteX3174" fmla="*/ 5105103 w 14900709"/>
              <a:gd name="connsiteY3174" fmla="*/ 8762962 h 9961229"/>
              <a:gd name="connsiteX3175" fmla="*/ 5128763 w 14900709"/>
              <a:gd name="connsiteY3175" fmla="*/ 8747939 h 9961229"/>
              <a:gd name="connsiteX3176" fmla="*/ 5135215 w 14900709"/>
              <a:gd name="connsiteY3176" fmla="*/ 8739355 h 9961229"/>
              <a:gd name="connsiteX3177" fmla="*/ 5137367 w 14900709"/>
              <a:gd name="connsiteY3177" fmla="*/ 8732917 h 9961229"/>
              <a:gd name="connsiteX3178" fmla="*/ 5169629 w 14900709"/>
              <a:gd name="connsiteY3178" fmla="*/ 8668534 h 9961229"/>
              <a:gd name="connsiteX3179" fmla="*/ 5255664 w 14900709"/>
              <a:gd name="connsiteY3179" fmla="*/ 8627758 h 9961229"/>
              <a:gd name="connsiteX3180" fmla="*/ 5279323 w 14900709"/>
              <a:gd name="connsiteY3180" fmla="*/ 8610589 h 9961229"/>
              <a:gd name="connsiteX3181" fmla="*/ 5305134 w 14900709"/>
              <a:gd name="connsiteY3181" fmla="*/ 8580544 h 9961229"/>
              <a:gd name="connsiteX3182" fmla="*/ 5287927 w 14900709"/>
              <a:gd name="connsiteY3182" fmla="*/ 8563375 h 9961229"/>
              <a:gd name="connsiteX3183" fmla="*/ 5229853 w 14900709"/>
              <a:gd name="connsiteY3183" fmla="*/ 8580544 h 9961229"/>
              <a:gd name="connsiteX3184" fmla="*/ 5281475 w 14900709"/>
              <a:gd name="connsiteY3184" fmla="*/ 8548352 h 9961229"/>
              <a:gd name="connsiteX3185" fmla="*/ 5296531 w 14900709"/>
              <a:gd name="connsiteY3185" fmla="*/ 8539768 h 9961229"/>
              <a:gd name="connsiteX3186" fmla="*/ 5305134 w 14900709"/>
              <a:gd name="connsiteY3186" fmla="*/ 8526892 h 9961229"/>
              <a:gd name="connsiteX3187" fmla="*/ 5305134 w 14900709"/>
              <a:gd name="connsiteY3187" fmla="*/ 8516161 h 9961229"/>
              <a:gd name="connsiteX3188" fmla="*/ 5272871 w 14900709"/>
              <a:gd name="connsiteY3188" fmla="*/ 8524745 h 9961229"/>
              <a:gd name="connsiteX3189" fmla="*/ 5259965 w 14900709"/>
              <a:gd name="connsiteY3189" fmla="*/ 8531184 h 9961229"/>
              <a:gd name="connsiteX3190" fmla="*/ 5236306 w 14900709"/>
              <a:gd name="connsiteY3190" fmla="*/ 8533330 h 9961229"/>
              <a:gd name="connsiteX3191" fmla="*/ 5257815 w 14900709"/>
              <a:gd name="connsiteY3191" fmla="*/ 8516161 h 9961229"/>
              <a:gd name="connsiteX3192" fmla="*/ 5320190 w 14900709"/>
              <a:gd name="connsiteY3192" fmla="*/ 8460362 h 9961229"/>
              <a:gd name="connsiteX3193" fmla="*/ 5305134 w 14900709"/>
              <a:gd name="connsiteY3193" fmla="*/ 8443194 h 9961229"/>
              <a:gd name="connsiteX3194" fmla="*/ 5208345 w 14900709"/>
              <a:gd name="connsiteY3194" fmla="*/ 8483970 h 9961229"/>
              <a:gd name="connsiteX3195" fmla="*/ 5176082 w 14900709"/>
              <a:gd name="connsiteY3195" fmla="*/ 8507576 h 9961229"/>
              <a:gd name="connsiteX3196" fmla="*/ 5120159 w 14900709"/>
              <a:gd name="connsiteY3196" fmla="*/ 8556936 h 9961229"/>
              <a:gd name="connsiteX3197" fmla="*/ 5105103 w 14900709"/>
              <a:gd name="connsiteY3197" fmla="*/ 8516161 h 9961229"/>
              <a:gd name="connsiteX3198" fmla="*/ 5087897 w 14900709"/>
              <a:gd name="connsiteY3198" fmla="*/ 8524745 h 9961229"/>
              <a:gd name="connsiteX3199" fmla="*/ 5049181 w 14900709"/>
              <a:gd name="connsiteY3199" fmla="*/ 8531184 h 9961229"/>
              <a:gd name="connsiteX3200" fmla="*/ 4991107 w 14900709"/>
              <a:gd name="connsiteY3200" fmla="*/ 8556936 h 9961229"/>
              <a:gd name="connsiteX3201" fmla="*/ 5049181 w 14900709"/>
              <a:gd name="connsiteY3201" fmla="*/ 8524745 h 9961229"/>
              <a:gd name="connsiteX3202" fmla="*/ 5055633 w 14900709"/>
              <a:gd name="connsiteY3202" fmla="*/ 8516161 h 9961229"/>
              <a:gd name="connsiteX3203" fmla="*/ 5040577 w 14900709"/>
              <a:gd name="connsiteY3203" fmla="*/ 8483970 h 9961229"/>
              <a:gd name="connsiteX3204" fmla="*/ 5008315 w 14900709"/>
              <a:gd name="connsiteY3204" fmla="*/ 8501138 h 9961229"/>
              <a:gd name="connsiteX3205" fmla="*/ 4969599 w 14900709"/>
              <a:gd name="connsiteY3205" fmla="*/ 8524745 h 9961229"/>
              <a:gd name="connsiteX3206" fmla="*/ 4920129 w 14900709"/>
              <a:gd name="connsiteY3206" fmla="*/ 8544060 h 9961229"/>
              <a:gd name="connsiteX3207" fmla="*/ 4864207 w 14900709"/>
              <a:gd name="connsiteY3207" fmla="*/ 8571960 h 9961229"/>
              <a:gd name="connsiteX3208" fmla="*/ 4791077 w 14900709"/>
              <a:gd name="connsiteY3208" fmla="*/ 8580544 h 9961229"/>
              <a:gd name="connsiteX3209" fmla="*/ 4735155 w 14900709"/>
              <a:gd name="connsiteY3209" fmla="*/ 8586982 h 9961229"/>
              <a:gd name="connsiteX3210" fmla="*/ 4705043 w 14900709"/>
              <a:gd name="connsiteY3210" fmla="*/ 8595566 h 9961229"/>
              <a:gd name="connsiteX3211" fmla="*/ 4672779 w 14900709"/>
              <a:gd name="connsiteY3211" fmla="*/ 8604151 h 9961229"/>
              <a:gd name="connsiteX3212" fmla="*/ 4646969 w 14900709"/>
              <a:gd name="connsiteY3212" fmla="*/ 8612735 h 9961229"/>
              <a:gd name="connsiteX3213" fmla="*/ 4623309 w 14900709"/>
              <a:gd name="connsiteY3213" fmla="*/ 8619174 h 9961229"/>
              <a:gd name="connsiteX3214" fmla="*/ 4591047 w 14900709"/>
              <a:gd name="connsiteY3214" fmla="*/ 8612735 h 9961229"/>
              <a:gd name="connsiteX3215" fmla="*/ 4687835 w 14900709"/>
              <a:gd name="connsiteY3215" fmla="*/ 8565521 h 9961229"/>
              <a:gd name="connsiteX3216" fmla="*/ 4705043 w 14900709"/>
              <a:gd name="connsiteY3216" fmla="*/ 8556936 h 9961229"/>
              <a:gd name="connsiteX3217" fmla="*/ 4720099 w 14900709"/>
              <a:gd name="connsiteY3217" fmla="*/ 8548352 h 9961229"/>
              <a:gd name="connsiteX3218" fmla="*/ 4720099 w 14900709"/>
              <a:gd name="connsiteY3218" fmla="*/ 8539768 h 9961229"/>
              <a:gd name="connsiteX3219" fmla="*/ 4735155 w 14900709"/>
              <a:gd name="connsiteY3219" fmla="*/ 8516161 h 9961229"/>
              <a:gd name="connsiteX3220" fmla="*/ 4752361 w 14900709"/>
              <a:gd name="connsiteY3220" fmla="*/ 8507576 h 9961229"/>
              <a:gd name="connsiteX3221" fmla="*/ 4801831 w 14900709"/>
              <a:gd name="connsiteY3221" fmla="*/ 8483970 h 9961229"/>
              <a:gd name="connsiteX3222" fmla="*/ 4855603 w 14900709"/>
              <a:gd name="connsiteY3222" fmla="*/ 8445340 h 9961229"/>
              <a:gd name="connsiteX3223" fmla="*/ 4887866 w 14900709"/>
              <a:gd name="connsiteY3223" fmla="*/ 8404564 h 9961229"/>
              <a:gd name="connsiteX3224" fmla="*/ 4883565 w 14900709"/>
              <a:gd name="connsiteY3224" fmla="*/ 8387395 h 9961229"/>
              <a:gd name="connsiteX3225" fmla="*/ 4829793 w 14900709"/>
              <a:gd name="connsiteY3225" fmla="*/ 8393833 h 9961229"/>
              <a:gd name="connsiteX3226" fmla="*/ 4823340 w 14900709"/>
              <a:gd name="connsiteY3226" fmla="*/ 8395980 h 9961229"/>
              <a:gd name="connsiteX3227" fmla="*/ 4791077 w 14900709"/>
              <a:gd name="connsiteY3227" fmla="*/ 8411002 h 9961229"/>
              <a:gd name="connsiteX3228" fmla="*/ 4776021 w 14900709"/>
              <a:gd name="connsiteY3228" fmla="*/ 8419586 h 9961229"/>
              <a:gd name="connsiteX3229" fmla="*/ 4735155 w 14900709"/>
              <a:gd name="connsiteY3229" fmla="*/ 8436755 h 9961229"/>
              <a:gd name="connsiteX3230" fmla="*/ 4711495 w 14900709"/>
              <a:gd name="connsiteY3230" fmla="*/ 8460362 h 9961229"/>
              <a:gd name="connsiteX3231" fmla="*/ 4696439 w 14900709"/>
              <a:gd name="connsiteY3231" fmla="*/ 8466800 h 9961229"/>
              <a:gd name="connsiteX3232" fmla="*/ 4670629 w 14900709"/>
              <a:gd name="connsiteY3232" fmla="*/ 8492554 h 9961229"/>
              <a:gd name="connsiteX3233" fmla="*/ 4646969 w 14900709"/>
              <a:gd name="connsiteY3233" fmla="*/ 8507576 h 9961229"/>
              <a:gd name="connsiteX3234" fmla="*/ 4614706 w 14900709"/>
              <a:gd name="connsiteY3234" fmla="*/ 8524745 h 9961229"/>
              <a:gd name="connsiteX3235" fmla="*/ 4543727 w 14900709"/>
              <a:gd name="connsiteY3235" fmla="*/ 8548352 h 9961229"/>
              <a:gd name="connsiteX3236" fmla="*/ 4485654 w 14900709"/>
              <a:gd name="connsiteY3236" fmla="*/ 8576252 h 9961229"/>
              <a:gd name="connsiteX3237" fmla="*/ 4382413 w 14900709"/>
              <a:gd name="connsiteY3237" fmla="*/ 8617028 h 9961229"/>
              <a:gd name="connsiteX3238" fmla="*/ 4341546 w 14900709"/>
              <a:gd name="connsiteY3238" fmla="*/ 8634196 h 9961229"/>
              <a:gd name="connsiteX3239" fmla="*/ 4311434 w 14900709"/>
              <a:gd name="connsiteY3239" fmla="*/ 8644926 h 9961229"/>
              <a:gd name="connsiteX3240" fmla="*/ 4285623 w 14900709"/>
              <a:gd name="connsiteY3240" fmla="*/ 8657803 h 9961229"/>
              <a:gd name="connsiteX3241" fmla="*/ 4212494 w 14900709"/>
              <a:gd name="connsiteY3241" fmla="*/ 8681410 h 9961229"/>
              <a:gd name="connsiteX3242" fmla="*/ 4158723 w 14900709"/>
              <a:gd name="connsiteY3242" fmla="*/ 8692141 h 9961229"/>
              <a:gd name="connsiteX3243" fmla="*/ 4102800 w 14900709"/>
              <a:gd name="connsiteY3243" fmla="*/ 8707163 h 9961229"/>
              <a:gd name="connsiteX3244" fmla="*/ 4085593 w 14900709"/>
              <a:gd name="connsiteY3244" fmla="*/ 8717894 h 9961229"/>
              <a:gd name="connsiteX3245" fmla="*/ 4006011 w 14900709"/>
              <a:gd name="connsiteY3245" fmla="*/ 8745793 h 9961229"/>
              <a:gd name="connsiteX3246" fmla="*/ 4070537 w 14900709"/>
              <a:gd name="connsiteY3246" fmla="*/ 8700725 h 9961229"/>
              <a:gd name="connsiteX3247" fmla="*/ 4008162 w 14900709"/>
              <a:gd name="connsiteY3247" fmla="*/ 8702871 h 9961229"/>
              <a:gd name="connsiteX3248" fmla="*/ 4053330 w 14900709"/>
              <a:gd name="connsiteY3248" fmla="*/ 8627758 h 9961229"/>
              <a:gd name="connsiteX3249" fmla="*/ 4059783 w 14900709"/>
              <a:gd name="connsiteY3249" fmla="*/ 8629904 h 9961229"/>
              <a:gd name="connsiteX3250" fmla="*/ 4061933 w 14900709"/>
              <a:gd name="connsiteY3250" fmla="*/ 8629904 h 9961229"/>
              <a:gd name="connsiteX3251" fmla="*/ 4053330 w 14900709"/>
              <a:gd name="connsiteY3251" fmla="*/ 8627758 h 9961229"/>
              <a:gd name="connsiteX3252" fmla="*/ 4018916 w 14900709"/>
              <a:gd name="connsiteY3252" fmla="*/ 8621320 h 9961229"/>
              <a:gd name="connsiteX3253" fmla="*/ 3950089 w 14900709"/>
              <a:gd name="connsiteY3253" fmla="*/ 8642780 h 9961229"/>
              <a:gd name="connsiteX3254" fmla="*/ 3894166 w 14900709"/>
              <a:gd name="connsiteY3254" fmla="*/ 8674972 h 9961229"/>
              <a:gd name="connsiteX3255" fmla="*/ 3950089 w 14900709"/>
              <a:gd name="connsiteY3255" fmla="*/ 8627758 h 9961229"/>
              <a:gd name="connsiteX3256" fmla="*/ 3926429 w 14900709"/>
              <a:gd name="connsiteY3256" fmla="*/ 8627758 h 9961229"/>
              <a:gd name="connsiteX3257" fmla="*/ 3902769 w 14900709"/>
              <a:gd name="connsiteY3257" fmla="*/ 8636342 h 9961229"/>
              <a:gd name="connsiteX3258" fmla="*/ 3838243 w 14900709"/>
              <a:gd name="connsiteY3258" fmla="*/ 8651365 h 9961229"/>
              <a:gd name="connsiteX3259" fmla="*/ 3814584 w 14900709"/>
              <a:gd name="connsiteY3259" fmla="*/ 8662096 h 9961229"/>
              <a:gd name="connsiteX3260" fmla="*/ 3780170 w 14900709"/>
              <a:gd name="connsiteY3260" fmla="*/ 8683556 h 9961229"/>
              <a:gd name="connsiteX3261" fmla="*/ 3741455 w 14900709"/>
              <a:gd name="connsiteY3261" fmla="*/ 8692141 h 9961229"/>
              <a:gd name="connsiteX3262" fmla="*/ 3679079 w 14900709"/>
              <a:gd name="connsiteY3262" fmla="*/ 8726478 h 9961229"/>
              <a:gd name="connsiteX3263" fmla="*/ 3681231 w 14900709"/>
              <a:gd name="connsiteY3263" fmla="*/ 8689995 h 9961229"/>
              <a:gd name="connsiteX3264" fmla="*/ 3642515 w 14900709"/>
              <a:gd name="connsiteY3264" fmla="*/ 8698579 h 9961229"/>
              <a:gd name="connsiteX3265" fmla="*/ 3618856 w 14900709"/>
              <a:gd name="connsiteY3265" fmla="*/ 8705017 h 9961229"/>
              <a:gd name="connsiteX3266" fmla="*/ 3623158 w 14900709"/>
              <a:gd name="connsiteY3266" fmla="*/ 8683556 h 9961229"/>
              <a:gd name="connsiteX3267" fmla="*/ 3616705 w 14900709"/>
              <a:gd name="connsiteY3267" fmla="*/ 8638488 h 9961229"/>
              <a:gd name="connsiteX3268" fmla="*/ 3638214 w 14900709"/>
              <a:gd name="connsiteY3268" fmla="*/ 8595566 h 9961229"/>
              <a:gd name="connsiteX3269" fmla="*/ 3638214 w 14900709"/>
              <a:gd name="connsiteY3269" fmla="*/ 8578398 h 9961229"/>
              <a:gd name="connsiteX3270" fmla="*/ 3621007 w 14900709"/>
              <a:gd name="connsiteY3270" fmla="*/ 8580544 h 9961229"/>
              <a:gd name="connsiteX3271" fmla="*/ 3605950 w 14900709"/>
              <a:gd name="connsiteY3271" fmla="*/ 8595566 h 9961229"/>
              <a:gd name="connsiteX3272" fmla="*/ 3485504 w 14900709"/>
              <a:gd name="connsiteY3272" fmla="*/ 8627758 h 9961229"/>
              <a:gd name="connsiteX3273" fmla="*/ 3515615 w 14900709"/>
              <a:gd name="connsiteY3273" fmla="*/ 8649219 h 9961229"/>
              <a:gd name="connsiteX3274" fmla="*/ 3476900 w 14900709"/>
              <a:gd name="connsiteY3274" fmla="*/ 8677118 h 9961229"/>
              <a:gd name="connsiteX3275" fmla="*/ 3461842 w 14900709"/>
              <a:gd name="connsiteY3275" fmla="*/ 8692141 h 9961229"/>
              <a:gd name="connsiteX3276" fmla="*/ 3373659 w 14900709"/>
              <a:gd name="connsiteY3276" fmla="*/ 8773692 h 9961229"/>
              <a:gd name="connsiteX3277" fmla="*/ 3366399 w 14900709"/>
              <a:gd name="connsiteY3277" fmla="*/ 8778521 h 9961229"/>
              <a:gd name="connsiteX3278" fmla="*/ 3363980 w 14900709"/>
              <a:gd name="connsiteY3278" fmla="*/ 8781970 h 9961229"/>
              <a:gd name="connsiteX3279" fmla="*/ 3358602 w 14900709"/>
              <a:gd name="connsiteY3279" fmla="*/ 8786569 h 9961229"/>
              <a:gd name="connsiteX3280" fmla="*/ 3360754 w 14900709"/>
              <a:gd name="connsiteY3280" fmla="*/ 8786569 h 9961229"/>
              <a:gd name="connsiteX3281" fmla="*/ 3363980 w 14900709"/>
              <a:gd name="connsiteY3281" fmla="*/ 8781970 h 9961229"/>
              <a:gd name="connsiteX3282" fmla="*/ 3373659 w 14900709"/>
              <a:gd name="connsiteY3282" fmla="*/ 8773692 h 9961229"/>
              <a:gd name="connsiteX3283" fmla="*/ 3380111 w 14900709"/>
              <a:gd name="connsiteY3283" fmla="*/ 8780131 h 9961229"/>
              <a:gd name="connsiteX3284" fmla="*/ 3405921 w 14900709"/>
              <a:gd name="connsiteY3284" fmla="*/ 8771546 h 9961229"/>
              <a:gd name="connsiteX3285" fmla="*/ 3429580 w 14900709"/>
              <a:gd name="connsiteY3285" fmla="*/ 8758670 h 9961229"/>
              <a:gd name="connsiteX3286" fmla="*/ 3431730 w 14900709"/>
              <a:gd name="connsiteY3286" fmla="*/ 8762962 h 9961229"/>
              <a:gd name="connsiteX3287" fmla="*/ 3414524 w 14900709"/>
              <a:gd name="connsiteY3287" fmla="*/ 8771546 h 9961229"/>
              <a:gd name="connsiteX3288" fmla="*/ 3341396 w 14900709"/>
              <a:gd name="connsiteY3288" fmla="*/ 8827345 h 9961229"/>
              <a:gd name="connsiteX3289" fmla="*/ 3324188 w 14900709"/>
              <a:gd name="connsiteY3289" fmla="*/ 8844514 h 9961229"/>
              <a:gd name="connsiteX3290" fmla="*/ 3283320 w 14900709"/>
              <a:gd name="connsiteY3290" fmla="*/ 8889582 h 9961229"/>
              <a:gd name="connsiteX3291" fmla="*/ 3285472 w 14900709"/>
              <a:gd name="connsiteY3291" fmla="*/ 8868121 h 9961229"/>
              <a:gd name="connsiteX3292" fmla="*/ 3268265 w 14900709"/>
              <a:gd name="connsiteY3292" fmla="*/ 8835929 h 9961229"/>
              <a:gd name="connsiteX3293" fmla="*/ 3236004 w 14900709"/>
              <a:gd name="connsiteY3293" fmla="*/ 8859536 h 9961229"/>
              <a:gd name="connsiteX3294" fmla="*/ 3212343 w 14900709"/>
              <a:gd name="connsiteY3294" fmla="*/ 8876705 h 9961229"/>
              <a:gd name="connsiteX3295" fmla="*/ 3180080 w 14900709"/>
              <a:gd name="connsiteY3295" fmla="*/ 8883143 h 9961229"/>
              <a:gd name="connsiteX3296" fmla="*/ 3109101 w 14900709"/>
              <a:gd name="connsiteY3296" fmla="*/ 8915335 h 9961229"/>
              <a:gd name="connsiteX3297" fmla="*/ 3046726 w 14900709"/>
              <a:gd name="connsiteY3297" fmla="*/ 8938942 h 9961229"/>
              <a:gd name="connsiteX3298" fmla="*/ 3076837 w 14900709"/>
              <a:gd name="connsiteY3298" fmla="*/ 8908897 h 9961229"/>
              <a:gd name="connsiteX3299" fmla="*/ 3147817 w 14900709"/>
              <a:gd name="connsiteY3299" fmla="*/ 8861682 h 9961229"/>
              <a:gd name="connsiteX3300" fmla="*/ 3203739 w 14900709"/>
              <a:gd name="connsiteY3300" fmla="*/ 8850952 h 9961229"/>
              <a:gd name="connsiteX3301" fmla="*/ 3236004 w 14900709"/>
              <a:gd name="connsiteY3301" fmla="*/ 8844514 h 9961229"/>
              <a:gd name="connsiteX3302" fmla="*/ 3236004 w 14900709"/>
              <a:gd name="connsiteY3302" fmla="*/ 8820907 h 9961229"/>
              <a:gd name="connsiteX3303" fmla="*/ 3149969 w 14900709"/>
              <a:gd name="connsiteY3303" fmla="*/ 8803738 h 9961229"/>
              <a:gd name="connsiteX3304" fmla="*/ 3199438 w 14900709"/>
              <a:gd name="connsiteY3304" fmla="*/ 8788715 h 9961229"/>
              <a:gd name="connsiteX3305" fmla="*/ 3214494 w 14900709"/>
              <a:gd name="connsiteY3305" fmla="*/ 8788715 h 9961229"/>
              <a:gd name="connsiteX3306" fmla="*/ 3220947 w 14900709"/>
              <a:gd name="connsiteY3306" fmla="*/ 8780131 h 9961229"/>
              <a:gd name="connsiteX3307" fmla="*/ 3246757 w 14900709"/>
              <a:gd name="connsiteY3307" fmla="*/ 8739355 h 9961229"/>
              <a:gd name="connsiteX3308" fmla="*/ 3270417 w 14900709"/>
              <a:gd name="connsiteY3308" fmla="*/ 8726478 h 9961229"/>
              <a:gd name="connsiteX3309" fmla="*/ 3276869 w 14900709"/>
              <a:gd name="connsiteY3309" fmla="*/ 8724332 h 9961229"/>
              <a:gd name="connsiteX3310" fmla="*/ 3365053 w 14900709"/>
              <a:gd name="connsiteY3310" fmla="*/ 8668534 h 9961229"/>
              <a:gd name="connsiteX3311" fmla="*/ 3399467 w 14900709"/>
              <a:gd name="connsiteY3311" fmla="*/ 8619174 h 9961229"/>
              <a:gd name="connsiteX3312" fmla="*/ 3395167 w 14900709"/>
              <a:gd name="connsiteY3312" fmla="*/ 8612735 h 9961229"/>
              <a:gd name="connsiteX3313" fmla="*/ 3358602 w 14900709"/>
              <a:gd name="connsiteY3313" fmla="*/ 8619174 h 9961229"/>
              <a:gd name="connsiteX3314" fmla="*/ 3347847 w 14900709"/>
              <a:gd name="connsiteY3314" fmla="*/ 8627758 h 9961229"/>
              <a:gd name="connsiteX3315" fmla="*/ 3238153 w 14900709"/>
              <a:gd name="connsiteY3315" fmla="*/ 8659950 h 9961229"/>
              <a:gd name="connsiteX3316" fmla="*/ 3229549 w 14900709"/>
              <a:gd name="connsiteY3316" fmla="*/ 8668534 h 9961229"/>
              <a:gd name="connsiteX3317" fmla="*/ 3188684 w 14900709"/>
              <a:gd name="connsiteY3317" fmla="*/ 8700725 h 9961229"/>
              <a:gd name="connsiteX3318" fmla="*/ 3177930 w 14900709"/>
              <a:gd name="connsiteY3318" fmla="*/ 8694287 h 9961229"/>
              <a:gd name="connsiteX3319" fmla="*/ 3203739 w 14900709"/>
              <a:gd name="connsiteY3319" fmla="*/ 8668534 h 9961229"/>
              <a:gd name="connsiteX3320" fmla="*/ 3205890 w 14900709"/>
              <a:gd name="connsiteY3320" fmla="*/ 8662096 h 9961229"/>
              <a:gd name="connsiteX3321" fmla="*/ 3188684 w 14900709"/>
              <a:gd name="connsiteY3321" fmla="*/ 8636342 h 9961229"/>
              <a:gd name="connsiteX3322" fmla="*/ 3132761 w 14900709"/>
              <a:gd name="connsiteY3322" fmla="*/ 8602004 h 9961229"/>
              <a:gd name="connsiteX3323" fmla="*/ 3124157 w 14900709"/>
              <a:gd name="connsiteY3323" fmla="*/ 8586982 h 9961229"/>
              <a:gd name="connsiteX3324" fmla="*/ 3130609 w 14900709"/>
              <a:gd name="connsiteY3324" fmla="*/ 8548352 h 9961229"/>
              <a:gd name="connsiteX3325" fmla="*/ 3100499 w 14900709"/>
              <a:gd name="connsiteY3325" fmla="*/ 8468946 h 9961229"/>
              <a:gd name="connsiteX3326" fmla="*/ 3104799 w 14900709"/>
              <a:gd name="connsiteY3326" fmla="*/ 8451778 h 9961229"/>
              <a:gd name="connsiteX3327" fmla="*/ 3149969 w 14900709"/>
              <a:gd name="connsiteY3327" fmla="*/ 8451778 h 9961229"/>
              <a:gd name="connsiteX3328" fmla="*/ 3197286 w 14900709"/>
              <a:gd name="connsiteY3328" fmla="*/ 8453924 h 9961229"/>
              <a:gd name="connsiteX3329" fmla="*/ 3203739 w 14900709"/>
              <a:gd name="connsiteY3329" fmla="*/ 8408856 h 9961229"/>
              <a:gd name="connsiteX3330" fmla="*/ 3205890 w 14900709"/>
              <a:gd name="connsiteY3330" fmla="*/ 8402418 h 9961229"/>
              <a:gd name="connsiteX3331" fmla="*/ 3203739 w 14900709"/>
              <a:gd name="connsiteY3331" fmla="*/ 8404564 h 9961229"/>
              <a:gd name="connsiteX3332" fmla="*/ 3203739 w 14900709"/>
              <a:gd name="connsiteY3332" fmla="*/ 8408856 h 9961229"/>
              <a:gd name="connsiteX3333" fmla="*/ 3147817 w 14900709"/>
              <a:gd name="connsiteY3333" fmla="*/ 8411002 h 9961229"/>
              <a:gd name="connsiteX3334" fmla="*/ 3141365 w 14900709"/>
              <a:gd name="connsiteY3334" fmla="*/ 8372372 h 9961229"/>
              <a:gd name="connsiteX3335" fmla="*/ 3149969 w 14900709"/>
              <a:gd name="connsiteY3335" fmla="*/ 8340181 h 9961229"/>
              <a:gd name="connsiteX3336" fmla="*/ 3149969 w 14900709"/>
              <a:gd name="connsiteY3336" fmla="*/ 8333742 h 9961229"/>
              <a:gd name="connsiteX3337" fmla="*/ 3109101 w 14900709"/>
              <a:gd name="connsiteY3337" fmla="*/ 8314428 h 9961229"/>
              <a:gd name="connsiteX3338" fmla="*/ 3115553 w 14900709"/>
              <a:gd name="connsiteY3338" fmla="*/ 8252191 h 9961229"/>
              <a:gd name="connsiteX3339" fmla="*/ 3132761 w 14900709"/>
              <a:gd name="connsiteY3339" fmla="*/ 8237168 h 9961229"/>
              <a:gd name="connsiteX3340" fmla="*/ 3165025 w 14900709"/>
              <a:gd name="connsiteY3340" fmla="*/ 8211415 h 9961229"/>
              <a:gd name="connsiteX3341" fmla="*/ 3171476 w 14900709"/>
              <a:gd name="connsiteY3341" fmla="*/ 8187808 h 9961229"/>
              <a:gd name="connsiteX3342" fmla="*/ 3190834 w 14900709"/>
              <a:gd name="connsiteY3342" fmla="*/ 8166347 h 9961229"/>
              <a:gd name="connsiteX3343" fmla="*/ 3169326 w 14900709"/>
              <a:gd name="connsiteY3343" fmla="*/ 8153470 h 9961229"/>
              <a:gd name="connsiteX3344" fmla="*/ 3130609 w 14900709"/>
              <a:gd name="connsiteY3344" fmla="*/ 8170639 h 9961229"/>
              <a:gd name="connsiteX3345" fmla="*/ 3100499 w 14900709"/>
              <a:gd name="connsiteY3345" fmla="*/ 8196392 h 9961229"/>
              <a:gd name="connsiteX3346" fmla="*/ 3068236 w 14900709"/>
              <a:gd name="connsiteY3346" fmla="*/ 8211415 h 9961229"/>
              <a:gd name="connsiteX3347" fmla="*/ 3051028 w 14900709"/>
              <a:gd name="connsiteY3347" fmla="*/ 8228584 h 9961229"/>
              <a:gd name="connsiteX3348" fmla="*/ 3012312 w 14900709"/>
              <a:gd name="connsiteY3348" fmla="*/ 8241460 h 9961229"/>
              <a:gd name="connsiteX3349" fmla="*/ 2926278 w 14900709"/>
              <a:gd name="connsiteY3349" fmla="*/ 8187808 h 9961229"/>
              <a:gd name="connsiteX3350" fmla="*/ 2932729 w 14900709"/>
              <a:gd name="connsiteY3350" fmla="*/ 8149178 h 9961229"/>
              <a:gd name="connsiteX3351" fmla="*/ 2962841 w 14900709"/>
              <a:gd name="connsiteY3351" fmla="*/ 8132010 h 9961229"/>
              <a:gd name="connsiteX3352" fmla="*/ 2964995 w 14900709"/>
              <a:gd name="connsiteY3352" fmla="*/ 8125571 h 9961229"/>
              <a:gd name="connsiteX3353" fmla="*/ 2995105 w 14900709"/>
              <a:gd name="connsiteY3353" fmla="*/ 8095526 h 9961229"/>
              <a:gd name="connsiteX3354" fmla="*/ 3038122 w 14900709"/>
              <a:gd name="connsiteY3354" fmla="*/ 8067626 h 9961229"/>
              <a:gd name="connsiteX3355" fmla="*/ 3076837 w 14900709"/>
              <a:gd name="connsiteY3355" fmla="*/ 8050458 h 9961229"/>
              <a:gd name="connsiteX3356" fmla="*/ 3117705 w 14900709"/>
              <a:gd name="connsiteY3356" fmla="*/ 7998952 h 9961229"/>
              <a:gd name="connsiteX3357" fmla="*/ 3134913 w 14900709"/>
              <a:gd name="connsiteY3357" fmla="*/ 8028996 h 9961229"/>
              <a:gd name="connsiteX3358" fmla="*/ 3147817 w 14900709"/>
              <a:gd name="connsiteY3358" fmla="*/ 8026850 h 9961229"/>
              <a:gd name="connsiteX3359" fmla="*/ 3165025 w 14900709"/>
              <a:gd name="connsiteY3359" fmla="*/ 8011828 h 9961229"/>
              <a:gd name="connsiteX3360" fmla="*/ 3188684 w 14900709"/>
              <a:gd name="connsiteY3360" fmla="*/ 7996805 h 9961229"/>
              <a:gd name="connsiteX3361" fmla="*/ 3212343 w 14900709"/>
              <a:gd name="connsiteY3361" fmla="*/ 7964614 h 9961229"/>
              <a:gd name="connsiteX3362" fmla="*/ 3261813 w 14900709"/>
              <a:gd name="connsiteY3362" fmla="*/ 7949591 h 9961229"/>
              <a:gd name="connsiteX3363" fmla="*/ 3291925 w 14900709"/>
              <a:gd name="connsiteY3363" fmla="*/ 7941006 h 9961229"/>
              <a:gd name="connsiteX3364" fmla="*/ 3412373 w 14900709"/>
              <a:gd name="connsiteY3364" fmla="*/ 7850870 h 9961229"/>
              <a:gd name="connsiteX3365" fmla="*/ 3436035 w 14900709"/>
              <a:gd name="connsiteY3365" fmla="*/ 7835848 h 9961229"/>
              <a:gd name="connsiteX3366" fmla="*/ 3468296 w 14900709"/>
              <a:gd name="connsiteY3366" fmla="*/ 7801510 h 9961229"/>
              <a:gd name="connsiteX3367" fmla="*/ 3496257 w 14900709"/>
              <a:gd name="connsiteY3367" fmla="*/ 7797218 h 9961229"/>
              <a:gd name="connsiteX3368" fmla="*/ 3496257 w 14900709"/>
              <a:gd name="connsiteY3368" fmla="*/ 7816533 h 9961229"/>
              <a:gd name="connsiteX3369" fmla="*/ 3494106 w 14900709"/>
              <a:gd name="connsiteY3369" fmla="*/ 7853016 h 9961229"/>
              <a:gd name="connsiteX3370" fmla="*/ 3309132 w 14900709"/>
              <a:gd name="connsiteY3370" fmla="*/ 7956030 h 9961229"/>
              <a:gd name="connsiteX3371" fmla="*/ 3309132 w 14900709"/>
              <a:gd name="connsiteY3371" fmla="*/ 7964614 h 9961229"/>
              <a:gd name="connsiteX3372" fmla="*/ 3324188 w 14900709"/>
              <a:gd name="connsiteY3372" fmla="*/ 7971052 h 9961229"/>
              <a:gd name="connsiteX3373" fmla="*/ 3382261 w 14900709"/>
              <a:gd name="connsiteY3373" fmla="*/ 7945299 h 9961229"/>
              <a:gd name="connsiteX3374" fmla="*/ 3388715 w 14900709"/>
              <a:gd name="connsiteY3374" fmla="*/ 7964614 h 9961229"/>
              <a:gd name="connsiteX3375" fmla="*/ 3444636 w 14900709"/>
              <a:gd name="connsiteY3375" fmla="*/ 7949591 h 9961229"/>
              <a:gd name="connsiteX3376" fmla="*/ 3444636 w 14900709"/>
              <a:gd name="connsiteY3376" fmla="*/ 7947445 h 9961229"/>
              <a:gd name="connsiteX3377" fmla="*/ 3446786 w 14900709"/>
              <a:gd name="connsiteY3377" fmla="*/ 7947445 h 9961229"/>
              <a:gd name="connsiteX3378" fmla="*/ 3453240 w 14900709"/>
              <a:gd name="connsiteY3378" fmla="*/ 7938860 h 9961229"/>
              <a:gd name="connsiteX3379" fmla="*/ 3418827 w 14900709"/>
              <a:gd name="connsiteY3379" fmla="*/ 7925984 h 9961229"/>
              <a:gd name="connsiteX3380" fmla="*/ 3500559 w 14900709"/>
              <a:gd name="connsiteY3380" fmla="*/ 7908815 h 9961229"/>
              <a:gd name="connsiteX3381" fmla="*/ 3541425 w 14900709"/>
              <a:gd name="connsiteY3381" fmla="*/ 7891646 h 9961229"/>
              <a:gd name="connsiteX3382" fmla="*/ 3550029 w 14900709"/>
              <a:gd name="connsiteY3382" fmla="*/ 7885208 h 9961229"/>
              <a:gd name="connsiteX3383" fmla="*/ 3573689 w 14900709"/>
              <a:gd name="connsiteY3383" fmla="*/ 7861601 h 9961229"/>
              <a:gd name="connsiteX3384" fmla="*/ 3599500 w 14900709"/>
              <a:gd name="connsiteY3384" fmla="*/ 7835848 h 9961229"/>
              <a:gd name="connsiteX3385" fmla="*/ 3617243 w 14900709"/>
              <a:gd name="connsiteY3385" fmla="*/ 7851675 h 9961229"/>
              <a:gd name="connsiteX3386" fmla="*/ 3631823 w 14900709"/>
              <a:gd name="connsiteY3386" fmla="*/ 7857084 h 9961229"/>
              <a:gd name="connsiteX3387" fmla="*/ 3636063 w 14900709"/>
              <a:gd name="connsiteY3387" fmla="*/ 7861601 h 9961229"/>
              <a:gd name="connsiteX3388" fmla="*/ 3638214 w 14900709"/>
              <a:gd name="connsiteY3388" fmla="*/ 7859455 h 9961229"/>
              <a:gd name="connsiteX3389" fmla="*/ 3631823 w 14900709"/>
              <a:gd name="connsiteY3389" fmla="*/ 7857084 h 9961229"/>
              <a:gd name="connsiteX3390" fmla="*/ 3620201 w 14900709"/>
              <a:gd name="connsiteY3390" fmla="*/ 7844700 h 9961229"/>
              <a:gd name="connsiteX3391" fmla="*/ 3599500 w 14900709"/>
              <a:gd name="connsiteY3391" fmla="*/ 7835848 h 9961229"/>
              <a:gd name="connsiteX3392" fmla="*/ 3631762 w 14900709"/>
              <a:gd name="connsiteY3392" fmla="*/ 7814387 h 9961229"/>
              <a:gd name="connsiteX3393" fmla="*/ 3629611 w 14900709"/>
              <a:gd name="connsiteY3393" fmla="*/ 7803656 h 9961229"/>
              <a:gd name="connsiteX3394" fmla="*/ 3629611 w 14900709"/>
              <a:gd name="connsiteY3394" fmla="*/ 7795072 h 9961229"/>
              <a:gd name="connsiteX3395" fmla="*/ 3597348 w 14900709"/>
              <a:gd name="connsiteY3395" fmla="*/ 7805802 h 9961229"/>
              <a:gd name="connsiteX3396" fmla="*/ 3567236 w 14900709"/>
              <a:gd name="connsiteY3396" fmla="*/ 7818679 h 9961229"/>
              <a:gd name="connsiteX3397" fmla="*/ 3588745 w 14900709"/>
              <a:gd name="connsiteY3397" fmla="*/ 7797218 h 9961229"/>
              <a:gd name="connsiteX3398" fmla="*/ 3597348 w 14900709"/>
              <a:gd name="connsiteY3398" fmla="*/ 7788634 h 9961229"/>
              <a:gd name="connsiteX3399" fmla="*/ 3621007 w 14900709"/>
              <a:gd name="connsiteY3399" fmla="*/ 7773611 h 9961229"/>
              <a:gd name="connsiteX3400" fmla="*/ 3597348 w 14900709"/>
              <a:gd name="connsiteY3400" fmla="*/ 7756442 h 9961229"/>
              <a:gd name="connsiteX3401" fmla="*/ 3565085 w 14900709"/>
              <a:gd name="connsiteY3401" fmla="*/ 7765026 h 9961229"/>
              <a:gd name="connsiteX3402" fmla="*/ 3500559 w 14900709"/>
              <a:gd name="connsiteY3402" fmla="*/ 7756442 h 9961229"/>
              <a:gd name="connsiteX3403" fmla="*/ 3468296 w 14900709"/>
              <a:gd name="connsiteY3403" fmla="*/ 7756442 h 9961229"/>
              <a:gd name="connsiteX3404" fmla="*/ 3429580 w 14900709"/>
              <a:gd name="connsiteY3404" fmla="*/ 7756442 h 9961229"/>
              <a:gd name="connsiteX3405" fmla="*/ 3412373 w 14900709"/>
              <a:gd name="connsiteY3405" fmla="*/ 7754296 h 9961229"/>
              <a:gd name="connsiteX3406" fmla="*/ 3397317 w 14900709"/>
              <a:gd name="connsiteY3406" fmla="*/ 7754296 h 9961229"/>
              <a:gd name="connsiteX3407" fmla="*/ 3317736 w 14900709"/>
              <a:gd name="connsiteY3407" fmla="*/ 7747858 h 9961229"/>
              <a:gd name="connsiteX3408" fmla="*/ 3302680 w 14900709"/>
              <a:gd name="connsiteY3408" fmla="*/ 7754296 h 9961229"/>
              <a:gd name="connsiteX3409" fmla="*/ 3263963 w 14900709"/>
              <a:gd name="connsiteY3409" fmla="*/ 7745712 h 9961229"/>
              <a:gd name="connsiteX3410" fmla="*/ 3300528 w 14900709"/>
              <a:gd name="connsiteY3410" fmla="*/ 7732835 h 9961229"/>
              <a:gd name="connsiteX3411" fmla="*/ 3373659 w 14900709"/>
              <a:gd name="connsiteY3411" fmla="*/ 7739274 h 9961229"/>
              <a:gd name="connsiteX3412" fmla="*/ 3373659 w 14900709"/>
              <a:gd name="connsiteY3412" fmla="*/ 7724251 h 9961229"/>
              <a:gd name="connsiteX3413" fmla="*/ 3453240 w 14900709"/>
              <a:gd name="connsiteY3413" fmla="*/ 7724251 h 9961229"/>
              <a:gd name="connsiteX3414" fmla="*/ 3461842 w 14900709"/>
              <a:gd name="connsiteY3414" fmla="*/ 7726397 h 9961229"/>
              <a:gd name="connsiteX3415" fmla="*/ 3459692 w 14900709"/>
              <a:gd name="connsiteY3415" fmla="*/ 7722104 h 9961229"/>
              <a:gd name="connsiteX3416" fmla="*/ 3442484 w 14900709"/>
              <a:gd name="connsiteY3416" fmla="*/ 7704936 h 9961229"/>
              <a:gd name="connsiteX3417" fmla="*/ 3476900 w 14900709"/>
              <a:gd name="connsiteY3417" fmla="*/ 7715666 h 9961229"/>
              <a:gd name="connsiteX3418" fmla="*/ 3485504 w 14900709"/>
              <a:gd name="connsiteY3418" fmla="*/ 7717812 h 9961229"/>
              <a:gd name="connsiteX3419" fmla="*/ 3556481 w 14900709"/>
              <a:gd name="connsiteY3419" fmla="*/ 7700644 h 9961229"/>
              <a:gd name="connsiteX3420" fmla="*/ 3582292 w 14900709"/>
              <a:gd name="connsiteY3420" fmla="*/ 7692060 h 9961229"/>
              <a:gd name="connsiteX3421" fmla="*/ 3605950 w 14900709"/>
              <a:gd name="connsiteY3421" fmla="*/ 7685621 h 9961229"/>
              <a:gd name="connsiteX3422" fmla="*/ 3614554 w 14900709"/>
              <a:gd name="connsiteY3422" fmla="*/ 7677036 h 9961229"/>
              <a:gd name="connsiteX3423" fmla="*/ 3614554 w 14900709"/>
              <a:gd name="connsiteY3423" fmla="*/ 7659868 h 9961229"/>
              <a:gd name="connsiteX3424" fmla="*/ 3582292 w 14900709"/>
              <a:gd name="connsiteY3424" fmla="*/ 7651284 h 9961229"/>
              <a:gd name="connsiteX3425" fmla="*/ 3500559 w 14900709"/>
              <a:gd name="connsiteY3425" fmla="*/ 7644845 h 9961229"/>
              <a:gd name="connsiteX3426" fmla="*/ 3485504 w 14900709"/>
              <a:gd name="connsiteY3426" fmla="*/ 7644845 h 9961229"/>
              <a:gd name="connsiteX3427" fmla="*/ 3412373 w 14900709"/>
              <a:gd name="connsiteY3427" fmla="*/ 7640553 h 9961229"/>
              <a:gd name="connsiteX3428" fmla="*/ 3341396 w 14900709"/>
              <a:gd name="connsiteY3428" fmla="*/ 7642699 h 9961229"/>
              <a:gd name="connsiteX3429" fmla="*/ 3309132 w 14900709"/>
              <a:gd name="connsiteY3429" fmla="*/ 7636261 h 9961229"/>
              <a:gd name="connsiteX3430" fmla="*/ 3302680 w 14900709"/>
              <a:gd name="connsiteY3430" fmla="*/ 7636261 h 9961229"/>
              <a:gd name="connsiteX3431" fmla="*/ 3236004 w 14900709"/>
              <a:gd name="connsiteY3431" fmla="*/ 7621238 h 9961229"/>
              <a:gd name="connsiteX3432" fmla="*/ 3190834 w 14900709"/>
              <a:gd name="connsiteY3432" fmla="*/ 7619092 h 9961229"/>
              <a:gd name="connsiteX3433" fmla="*/ 3147817 w 14900709"/>
              <a:gd name="connsiteY3433" fmla="*/ 7612654 h 9961229"/>
              <a:gd name="connsiteX3434" fmla="*/ 3150775 w 14900709"/>
              <a:gd name="connsiteY3434" fmla="*/ 7605680 h 9961229"/>
              <a:gd name="connsiteX3435" fmla="*/ 3151390 w 14900709"/>
              <a:gd name="connsiteY3435" fmla="*/ 7603959 h 9961229"/>
              <a:gd name="connsiteX3436" fmla="*/ 3154271 w 14900709"/>
              <a:gd name="connsiteY3436" fmla="*/ 7601924 h 9961229"/>
              <a:gd name="connsiteX3437" fmla="*/ 3152119 w 14900709"/>
              <a:gd name="connsiteY3437" fmla="*/ 7601924 h 9961229"/>
              <a:gd name="connsiteX3438" fmla="*/ 3151390 w 14900709"/>
              <a:gd name="connsiteY3438" fmla="*/ 7603959 h 9961229"/>
              <a:gd name="connsiteX3439" fmla="*/ 3147817 w 14900709"/>
              <a:gd name="connsiteY3439" fmla="*/ 7606484 h 9961229"/>
              <a:gd name="connsiteX3440" fmla="*/ 3147817 w 14900709"/>
              <a:gd name="connsiteY3440" fmla="*/ 7612654 h 9961229"/>
              <a:gd name="connsiteX3441" fmla="*/ 3040274 w 14900709"/>
              <a:gd name="connsiteY3441" fmla="*/ 7608362 h 9961229"/>
              <a:gd name="connsiteX3442" fmla="*/ 3027368 w 14900709"/>
              <a:gd name="connsiteY3442" fmla="*/ 7571878 h 9961229"/>
              <a:gd name="connsiteX3443" fmla="*/ 2990803 w 14900709"/>
              <a:gd name="connsiteY3443" fmla="*/ 7563294 h 9961229"/>
              <a:gd name="connsiteX3444" fmla="*/ 2941333 w 14900709"/>
              <a:gd name="connsiteY3444" fmla="*/ 7574024 h 9961229"/>
              <a:gd name="connsiteX3445" fmla="*/ 2990803 w 14900709"/>
              <a:gd name="connsiteY3445" fmla="*/ 7550417 h 9961229"/>
              <a:gd name="connsiteX3446" fmla="*/ 3003709 w 14900709"/>
              <a:gd name="connsiteY3446" fmla="*/ 7546124 h 9961229"/>
              <a:gd name="connsiteX3447" fmla="*/ 2971447 w 14900709"/>
              <a:gd name="connsiteY3447" fmla="*/ 7533248 h 9961229"/>
              <a:gd name="connsiteX3448" fmla="*/ 2885412 w 14900709"/>
              <a:gd name="connsiteY3448" fmla="*/ 7518226 h 9961229"/>
              <a:gd name="connsiteX3449" fmla="*/ 3053180 w 14900709"/>
              <a:gd name="connsiteY3449" fmla="*/ 7524664 h 9961229"/>
              <a:gd name="connsiteX3450" fmla="*/ 3106949 w 14900709"/>
              <a:gd name="connsiteY3450" fmla="*/ 7516080 h 9961229"/>
              <a:gd name="connsiteX3451" fmla="*/ 3124157 w 14900709"/>
              <a:gd name="connsiteY3451" fmla="*/ 7507495 h 9961229"/>
              <a:gd name="connsiteX3452" fmla="*/ 3180080 w 14900709"/>
              <a:gd name="connsiteY3452" fmla="*/ 7477450 h 9961229"/>
              <a:gd name="connsiteX3453" fmla="*/ 3195136 w 14900709"/>
              <a:gd name="connsiteY3453" fmla="*/ 7475304 h 9961229"/>
              <a:gd name="connsiteX3454" fmla="*/ 3212343 w 14900709"/>
              <a:gd name="connsiteY3454" fmla="*/ 7466719 h 9961229"/>
              <a:gd name="connsiteX3455" fmla="*/ 3274719 w 14900709"/>
              <a:gd name="connsiteY3455" fmla="*/ 7436674 h 9961229"/>
              <a:gd name="connsiteX3456" fmla="*/ 3274719 w 14900709"/>
              <a:gd name="connsiteY3456" fmla="*/ 7428090 h 9961229"/>
              <a:gd name="connsiteX3457" fmla="*/ 3180080 w 14900709"/>
              <a:gd name="connsiteY3457" fmla="*/ 7413066 h 9961229"/>
              <a:gd name="connsiteX3458" fmla="*/ 3124157 w 14900709"/>
              <a:gd name="connsiteY3458" fmla="*/ 7415213 h 9961229"/>
              <a:gd name="connsiteX3459" fmla="*/ 3044574 w 14900709"/>
              <a:gd name="connsiteY3459" fmla="*/ 7404482 h 9961229"/>
              <a:gd name="connsiteX3460" fmla="*/ 3003709 w 14900709"/>
              <a:gd name="connsiteY3460" fmla="*/ 7395898 h 9961229"/>
              <a:gd name="connsiteX3461" fmla="*/ 2900466 w 14900709"/>
              <a:gd name="connsiteY3461" fmla="*/ 7410920 h 9961229"/>
              <a:gd name="connsiteX3462" fmla="*/ 2866055 w 14900709"/>
              <a:gd name="connsiteY3462" fmla="*/ 7404482 h 9961229"/>
              <a:gd name="connsiteX3463" fmla="*/ 2859601 w 14900709"/>
              <a:gd name="connsiteY3463" fmla="*/ 7404482 h 9961229"/>
              <a:gd name="connsiteX3464" fmla="*/ 2861752 w 14900709"/>
              <a:gd name="connsiteY3464" fmla="*/ 7428090 h 9961229"/>
              <a:gd name="connsiteX3465" fmla="*/ 2842393 w 14900709"/>
              <a:gd name="connsiteY3465" fmla="*/ 7421651 h 9961229"/>
              <a:gd name="connsiteX3466" fmla="*/ 2792924 w 14900709"/>
              <a:gd name="connsiteY3466" fmla="*/ 7423797 h 9961229"/>
              <a:gd name="connsiteX3467" fmla="*/ 2803679 w 14900709"/>
              <a:gd name="connsiteY3467" fmla="*/ 7389460 h 9961229"/>
              <a:gd name="connsiteX3468" fmla="*/ 2784320 w 14900709"/>
              <a:gd name="connsiteY3468" fmla="*/ 7391606 h 9961229"/>
              <a:gd name="connsiteX3469" fmla="*/ 2635910 w 14900709"/>
              <a:gd name="connsiteY3469" fmla="*/ 7387314 h 9961229"/>
              <a:gd name="connsiteX3470" fmla="*/ 2618704 w 14900709"/>
              <a:gd name="connsiteY3470" fmla="*/ 7387314 h 9961229"/>
              <a:gd name="connsiteX3471" fmla="*/ 2586441 w 14900709"/>
              <a:gd name="connsiteY3471" fmla="*/ 7398044 h 9961229"/>
              <a:gd name="connsiteX3472" fmla="*/ 2532669 w 14900709"/>
              <a:gd name="connsiteY3472" fmla="*/ 7428090 h 9961229"/>
              <a:gd name="connsiteX3473" fmla="*/ 2498255 w 14900709"/>
              <a:gd name="connsiteY3473" fmla="*/ 7445258 h 9961229"/>
              <a:gd name="connsiteX3474" fmla="*/ 2487500 w 14900709"/>
              <a:gd name="connsiteY3474" fmla="*/ 7462427 h 9961229"/>
              <a:gd name="connsiteX3475" fmla="*/ 2474596 w 14900709"/>
              <a:gd name="connsiteY3475" fmla="*/ 7451696 h 9961229"/>
              <a:gd name="connsiteX3476" fmla="*/ 2468144 w 14900709"/>
              <a:gd name="connsiteY3476" fmla="*/ 7430236 h 9961229"/>
              <a:gd name="connsiteX3477" fmla="*/ 2521915 w 14900709"/>
              <a:gd name="connsiteY3477" fmla="*/ 7413066 h 9961229"/>
              <a:gd name="connsiteX3478" fmla="*/ 2573537 w 14900709"/>
              <a:gd name="connsiteY3478" fmla="*/ 7387314 h 9961229"/>
              <a:gd name="connsiteX3479" fmla="*/ 2635910 w 14900709"/>
              <a:gd name="connsiteY3479" fmla="*/ 7372291 h 9961229"/>
              <a:gd name="connsiteX3480" fmla="*/ 2732701 w 14900709"/>
              <a:gd name="connsiteY3480" fmla="*/ 7355122 h 9961229"/>
              <a:gd name="connsiteX3481" fmla="*/ 2784320 w 14900709"/>
              <a:gd name="connsiteY3481" fmla="*/ 7301470 h 9961229"/>
              <a:gd name="connsiteX3482" fmla="*/ 2835941 w 14900709"/>
              <a:gd name="connsiteY3482" fmla="*/ 7307908 h 9961229"/>
              <a:gd name="connsiteX3483" fmla="*/ 2855299 w 14900709"/>
              <a:gd name="connsiteY3483" fmla="*/ 7299324 h 9961229"/>
              <a:gd name="connsiteX3484" fmla="*/ 2840243 w 14900709"/>
              <a:gd name="connsiteY3484" fmla="*/ 7288593 h 9961229"/>
              <a:gd name="connsiteX3485" fmla="*/ 2769266 w 14900709"/>
              <a:gd name="connsiteY3485" fmla="*/ 7267132 h 9961229"/>
              <a:gd name="connsiteX3486" fmla="*/ 2730548 w 14900709"/>
              <a:gd name="connsiteY3486" fmla="*/ 7260694 h 9961229"/>
              <a:gd name="connsiteX3487" fmla="*/ 2709041 w 14900709"/>
              <a:gd name="connsiteY3487" fmla="*/ 7252110 h 9961229"/>
              <a:gd name="connsiteX3488" fmla="*/ 2635910 w 14900709"/>
              <a:gd name="connsiteY3488" fmla="*/ 7260694 h 9961229"/>
              <a:gd name="connsiteX3489" fmla="*/ 2620854 w 14900709"/>
              <a:gd name="connsiteY3489" fmla="*/ 7275716 h 9961229"/>
              <a:gd name="connsiteX3490" fmla="*/ 2618704 w 14900709"/>
              <a:gd name="connsiteY3490" fmla="*/ 7267132 h 9961229"/>
              <a:gd name="connsiteX3491" fmla="*/ 2599346 w 14900709"/>
              <a:gd name="connsiteY3491" fmla="*/ 7245671 h 9961229"/>
              <a:gd name="connsiteX3492" fmla="*/ 2635910 w 14900709"/>
              <a:gd name="connsiteY3492" fmla="*/ 7243525 h 9961229"/>
              <a:gd name="connsiteX3493" fmla="*/ 2724096 w 14900709"/>
              <a:gd name="connsiteY3493" fmla="*/ 7237086 h 9961229"/>
              <a:gd name="connsiteX3494" fmla="*/ 2706889 w 14900709"/>
              <a:gd name="connsiteY3494" fmla="*/ 7211334 h 9961229"/>
              <a:gd name="connsiteX3495" fmla="*/ 2674627 w 14900709"/>
              <a:gd name="connsiteY3495" fmla="*/ 7217772 h 9961229"/>
              <a:gd name="connsiteX3496" fmla="*/ 2618704 w 14900709"/>
              <a:gd name="connsiteY3496" fmla="*/ 7222064 h 9961229"/>
              <a:gd name="connsiteX3497" fmla="*/ 2674627 w 14900709"/>
              <a:gd name="connsiteY3497" fmla="*/ 7187726 h 9961229"/>
              <a:gd name="connsiteX3498" fmla="*/ 2663873 w 14900709"/>
              <a:gd name="connsiteY3498" fmla="*/ 7157681 h 9961229"/>
              <a:gd name="connsiteX3499" fmla="*/ 2627308 w 14900709"/>
              <a:gd name="connsiteY3499" fmla="*/ 7140512 h 9961229"/>
              <a:gd name="connsiteX3500" fmla="*/ 2620854 w 14900709"/>
              <a:gd name="connsiteY3500" fmla="*/ 7140512 h 9961229"/>
              <a:gd name="connsiteX3501" fmla="*/ 2586441 w 14900709"/>
              <a:gd name="connsiteY3501" fmla="*/ 7116905 h 9961229"/>
              <a:gd name="connsiteX3502" fmla="*/ 2556329 w 14900709"/>
              <a:gd name="connsiteY3502" fmla="*/ 7106174 h 9961229"/>
              <a:gd name="connsiteX3503" fmla="*/ 2571385 w 14900709"/>
              <a:gd name="connsiteY3503" fmla="*/ 7084714 h 9961229"/>
              <a:gd name="connsiteX3504" fmla="*/ 2579988 w 14900709"/>
              <a:gd name="connsiteY3504" fmla="*/ 7084714 h 9961229"/>
              <a:gd name="connsiteX3505" fmla="*/ 2573537 w 14900709"/>
              <a:gd name="connsiteY3505" fmla="*/ 7069691 h 9961229"/>
              <a:gd name="connsiteX3506" fmla="*/ 2536972 w 14900709"/>
              <a:gd name="connsiteY3506" fmla="*/ 7067545 h 9961229"/>
              <a:gd name="connsiteX3507" fmla="*/ 2506859 w 14900709"/>
              <a:gd name="connsiteY3507" fmla="*/ 7076130 h 9961229"/>
              <a:gd name="connsiteX3508" fmla="*/ 2526218 w 14900709"/>
              <a:gd name="connsiteY3508" fmla="*/ 7101882 h 9961229"/>
              <a:gd name="connsiteX3509" fmla="*/ 2528367 w 14900709"/>
              <a:gd name="connsiteY3509" fmla="*/ 7136220 h 9961229"/>
              <a:gd name="connsiteX3510" fmla="*/ 2517613 w 14900709"/>
              <a:gd name="connsiteY3510" fmla="*/ 7140512 h 9961229"/>
              <a:gd name="connsiteX3511" fmla="*/ 2515462 w 14900709"/>
              <a:gd name="connsiteY3511" fmla="*/ 7125490 h 9961229"/>
              <a:gd name="connsiteX3512" fmla="*/ 2474596 w 14900709"/>
              <a:gd name="connsiteY3512" fmla="*/ 7140512 h 9961229"/>
              <a:gd name="connsiteX3513" fmla="*/ 2468144 w 14900709"/>
              <a:gd name="connsiteY3513" fmla="*/ 7164120 h 9961229"/>
              <a:gd name="connsiteX3514" fmla="*/ 2425127 w 14900709"/>
              <a:gd name="connsiteY3514" fmla="*/ 7164120 h 9961229"/>
              <a:gd name="connsiteX3515" fmla="*/ 2399315 w 14900709"/>
              <a:gd name="connsiteY3515" fmla="*/ 7164120 h 9961229"/>
              <a:gd name="connsiteX3516" fmla="*/ 2403617 w 14900709"/>
              <a:gd name="connsiteY3516" fmla="*/ 7155535 h 9961229"/>
              <a:gd name="connsiteX3517" fmla="*/ 2392864 w 14900709"/>
              <a:gd name="connsiteY3517" fmla="*/ 7146950 h 9961229"/>
              <a:gd name="connsiteX3518" fmla="*/ 2377807 w 14900709"/>
              <a:gd name="connsiteY3518" fmla="*/ 7149096 h 9961229"/>
              <a:gd name="connsiteX3519" fmla="*/ 2319732 w 14900709"/>
              <a:gd name="connsiteY3519" fmla="*/ 7164120 h 9961229"/>
              <a:gd name="connsiteX3520" fmla="*/ 2298225 w 14900709"/>
              <a:gd name="connsiteY3520" fmla="*/ 7168412 h 9961229"/>
              <a:gd name="connsiteX3521" fmla="*/ 2259509 w 14900709"/>
              <a:gd name="connsiteY3521" fmla="*/ 7181288 h 9961229"/>
              <a:gd name="connsiteX3522" fmla="*/ 2210040 w 14900709"/>
              <a:gd name="connsiteY3522" fmla="*/ 7204895 h 9961229"/>
              <a:gd name="connsiteX3523" fmla="*/ 2121855 w 14900709"/>
              <a:gd name="connsiteY3523" fmla="*/ 7243525 h 9961229"/>
              <a:gd name="connsiteX3524" fmla="*/ 2001407 w 14900709"/>
              <a:gd name="connsiteY3524" fmla="*/ 7301470 h 9961229"/>
              <a:gd name="connsiteX3525" fmla="*/ 1954088 w 14900709"/>
              <a:gd name="connsiteY3525" fmla="*/ 7325076 h 9961229"/>
              <a:gd name="connsiteX3526" fmla="*/ 1962689 w 14900709"/>
              <a:gd name="connsiteY3526" fmla="*/ 7348684 h 9961229"/>
              <a:gd name="connsiteX3527" fmla="*/ 2057328 w 14900709"/>
              <a:gd name="connsiteY3527" fmla="*/ 7314346 h 9961229"/>
              <a:gd name="connsiteX3528" fmla="*/ 2121855 w 14900709"/>
              <a:gd name="connsiteY3528" fmla="*/ 7284301 h 9961229"/>
              <a:gd name="connsiteX3529" fmla="*/ 2201436 w 14900709"/>
              <a:gd name="connsiteY3529" fmla="*/ 7252110 h 9961229"/>
              <a:gd name="connsiteX3530" fmla="*/ 2216492 w 14900709"/>
              <a:gd name="connsiteY3530" fmla="*/ 7237086 h 9961229"/>
              <a:gd name="connsiteX3531" fmla="*/ 2225095 w 14900709"/>
              <a:gd name="connsiteY3531" fmla="*/ 7252110 h 9961229"/>
              <a:gd name="connsiteX3532" fmla="*/ 2210040 w 14900709"/>
              <a:gd name="connsiteY3532" fmla="*/ 7260694 h 9961229"/>
              <a:gd name="connsiteX3533" fmla="*/ 2130457 w 14900709"/>
              <a:gd name="connsiteY3533" fmla="*/ 7301470 h 9961229"/>
              <a:gd name="connsiteX3534" fmla="*/ 2130457 w 14900709"/>
              <a:gd name="connsiteY3534" fmla="*/ 7299324 h 9961229"/>
              <a:gd name="connsiteX3535" fmla="*/ 2128307 w 14900709"/>
              <a:gd name="connsiteY3535" fmla="*/ 7299324 h 9961229"/>
              <a:gd name="connsiteX3536" fmla="*/ 2130457 w 14900709"/>
              <a:gd name="connsiteY3536" fmla="*/ 7301470 h 9961229"/>
              <a:gd name="connsiteX3537" fmla="*/ 2134759 w 14900709"/>
              <a:gd name="connsiteY3537" fmla="*/ 7307908 h 9961229"/>
              <a:gd name="connsiteX3538" fmla="*/ 2158419 w 14900709"/>
              <a:gd name="connsiteY3538" fmla="*/ 7333661 h 9961229"/>
              <a:gd name="connsiteX3539" fmla="*/ 2104647 w 14900709"/>
              <a:gd name="connsiteY3539" fmla="*/ 7352976 h 9961229"/>
              <a:gd name="connsiteX3540" fmla="*/ 2121855 w 14900709"/>
              <a:gd name="connsiteY3540" fmla="*/ 7307908 h 9961229"/>
              <a:gd name="connsiteX3541" fmla="*/ 2074534 w 14900709"/>
              <a:gd name="connsiteY3541" fmla="*/ 7322930 h 9961229"/>
              <a:gd name="connsiteX3542" fmla="*/ 2018612 w 14900709"/>
              <a:gd name="connsiteY3542" fmla="*/ 7355122 h 9961229"/>
              <a:gd name="connsiteX3543" fmla="*/ 1986349 w 14900709"/>
              <a:gd name="connsiteY3543" fmla="*/ 7372291 h 9961229"/>
              <a:gd name="connsiteX3544" fmla="*/ 1962689 w 14900709"/>
              <a:gd name="connsiteY3544" fmla="*/ 7395898 h 9961229"/>
              <a:gd name="connsiteX3545" fmla="*/ 1962689 w 14900709"/>
              <a:gd name="connsiteY3545" fmla="*/ 7413066 h 9961229"/>
              <a:gd name="connsiteX3546" fmla="*/ 2018612 w 14900709"/>
              <a:gd name="connsiteY3546" fmla="*/ 7395898 h 9961229"/>
              <a:gd name="connsiteX3547" fmla="*/ 2037971 w 14900709"/>
              <a:gd name="connsiteY3547" fmla="*/ 7383022 h 9961229"/>
              <a:gd name="connsiteX3548" fmla="*/ 2044422 w 14900709"/>
              <a:gd name="connsiteY3548" fmla="*/ 7395898 h 9961229"/>
              <a:gd name="connsiteX3549" fmla="*/ 2018612 w 14900709"/>
              <a:gd name="connsiteY3549" fmla="*/ 7404482 h 9961229"/>
              <a:gd name="connsiteX3550" fmla="*/ 1941182 w 14900709"/>
              <a:gd name="connsiteY3550" fmla="*/ 7434528 h 9961229"/>
              <a:gd name="connsiteX3551" fmla="*/ 1928276 w 14900709"/>
              <a:gd name="connsiteY3551" fmla="*/ 7428090 h 9961229"/>
              <a:gd name="connsiteX3552" fmla="*/ 1936880 w 14900709"/>
              <a:gd name="connsiteY3552" fmla="*/ 7419505 h 9961229"/>
              <a:gd name="connsiteX3553" fmla="*/ 1936880 w 14900709"/>
              <a:gd name="connsiteY3553" fmla="*/ 7413066 h 9961229"/>
              <a:gd name="connsiteX3554" fmla="*/ 1930426 w 14900709"/>
              <a:gd name="connsiteY3554" fmla="*/ 7404482 h 9961229"/>
              <a:gd name="connsiteX3555" fmla="*/ 1904616 w 14900709"/>
              <a:gd name="connsiteY3555" fmla="*/ 7404482 h 9961229"/>
              <a:gd name="connsiteX3556" fmla="*/ 1850845 w 14900709"/>
              <a:gd name="connsiteY3556" fmla="*/ 7428090 h 9961229"/>
              <a:gd name="connsiteX3557" fmla="*/ 1809977 w 14900709"/>
              <a:gd name="connsiteY3557" fmla="*/ 7434528 h 9961229"/>
              <a:gd name="connsiteX3558" fmla="*/ 1809977 w 14900709"/>
              <a:gd name="connsiteY3558" fmla="*/ 7428090 h 9961229"/>
              <a:gd name="connsiteX3559" fmla="*/ 1766960 w 14900709"/>
              <a:gd name="connsiteY3559" fmla="*/ 7425944 h 9961229"/>
              <a:gd name="connsiteX3560" fmla="*/ 1812129 w 14900709"/>
              <a:gd name="connsiteY3560" fmla="*/ 7404482 h 9961229"/>
              <a:gd name="connsiteX3561" fmla="*/ 1874504 w 14900709"/>
              <a:gd name="connsiteY3561" fmla="*/ 7378729 h 9961229"/>
              <a:gd name="connsiteX3562" fmla="*/ 1818584 w 14900709"/>
              <a:gd name="connsiteY3562" fmla="*/ 7363706 h 9961229"/>
              <a:gd name="connsiteX3563" fmla="*/ 1805676 w 14900709"/>
              <a:gd name="connsiteY3563" fmla="*/ 7355122 h 9961229"/>
              <a:gd name="connsiteX3564" fmla="*/ 1818584 w 14900709"/>
              <a:gd name="connsiteY3564" fmla="*/ 7348684 h 9961229"/>
              <a:gd name="connsiteX3565" fmla="*/ 1842241 w 14900709"/>
              <a:gd name="connsiteY3565" fmla="*/ 7340100 h 9961229"/>
              <a:gd name="connsiteX3566" fmla="*/ 1898164 w 14900709"/>
              <a:gd name="connsiteY3566" fmla="*/ 7318638 h 9961229"/>
              <a:gd name="connsiteX3567" fmla="*/ 1986349 w 14900709"/>
              <a:gd name="connsiteY3567" fmla="*/ 7284301 h 9961229"/>
              <a:gd name="connsiteX3568" fmla="*/ 2113249 w 14900709"/>
              <a:gd name="connsiteY3568" fmla="*/ 7234940 h 9961229"/>
              <a:gd name="connsiteX3569" fmla="*/ 2147665 w 14900709"/>
              <a:gd name="connsiteY3569" fmla="*/ 7196311 h 9961229"/>
              <a:gd name="connsiteX3570" fmla="*/ 2162720 w 14900709"/>
              <a:gd name="connsiteY3570" fmla="*/ 7181288 h 9961229"/>
              <a:gd name="connsiteX3571" fmla="*/ 2162720 w 14900709"/>
              <a:gd name="connsiteY3571" fmla="*/ 7155535 h 9961229"/>
              <a:gd name="connsiteX3572" fmla="*/ 2220794 w 14900709"/>
              <a:gd name="connsiteY3572" fmla="*/ 7134074 h 9961229"/>
              <a:gd name="connsiteX3573" fmla="*/ 2227246 w 14900709"/>
              <a:gd name="connsiteY3573" fmla="*/ 7131928 h 9961229"/>
              <a:gd name="connsiteX3574" fmla="*/ 2259509 w 14900709"/>
              <a:gd name="connsiteY3574" fmla="*/ 7116905 h 9961229"/>
              <a:gd name="connsiteX3575" fmla="*/ 2291772 w 14900709"/>
              <a:gd name="connsiteY3575" fmla="*/ 7099736 h 9961229"/>
              <a:gd name="connsiteX3576" fmla="*/ 2330488 w 14900709"/>
              <a:gd name="connsiteY3576" fmla="*/ 7069691 h 9961229"/>
              <a:gd name="connsiteX3577" fmla="*/ 2330488 w 14900709"/>
              <a:gd name="connsiteY3577" fmla="*/ 7046084 h 9961229"/>
              <a:gd name="connsiteX3578" fmla="*/ 2265963 w 14900709"/>
              <a:gd name="connsiteY3578" fmla="*/ 7035354 h 9961229"/>
              <a:gd name="connsiteX3579" fmla="*/ 2250905 w 14900709"/>
              <a:gd name="connsiteY3579" fmla="*/ 7037500 h 9961229"/>
              <a:gd name="connsiteX3580" fmla="*/ 2248756 w 14900709"/>
              <a:gd name="connsiteY3580" fmla="*/ 7031062 h 9961229"/>
              <a:gd name="connsiteX3581" fmla="*/ 2268113 w 14900709"/>
              <a:gd name="connsiteY3581" fmla="*/ 7028915 h 9961229"/>
              <a:gd name="connsiteX3582" fmla="*/ 2291772 w 14900709"/>
              <a:gd name="connsiteY3582" fmla="*/ 7028915 h 9961229"/>
              <a:gd name="connsiteX3583" fmla="*/ 2324036 w 14900709"/>
              <a:gd name="connsiteY3583" fmla="*/ 7011746 h 9961229"/>
              <a:gd name="connsiteX3584" fmla="*/ 2330488 w 14900709"/>
              <a:gd name="connsiteY3584" fmla="*/ 7011746 h 9961229"/>
              <a:gd name="connsiteX3585" fmla="*/ 2362752 w 14900709"/>
              <a:gd name="connsiteY3585" fmla="*/ 6994578 h 9961229"/>
              <a:gd name="connsiteX3586" fmla="*/ 2386411 w 14900709"/>
              <a:gd name="connsiteY3586" fmla="*/ 6955948 h 9961229"/>
              <a:gd name="connsiteX3587" fmla="*/ 2367054 w 14900709"/>
              <a:gd name="connsiteY3587" fmla="*/ 6940925 h 9961229"/>
              <a:gd name="connsiteX3588" fmla="*/ 2360600 w 14900709"/>
              <a:gd name="connsiteY3588" fmla="*/ 6923756 h 9961229"/>
              <a:gd name="connsiteX3589" fmla="*/ 2371353 w 14900709"/>
              <a:gd name="connsiteY3589" fmla="*/ 6908734 h 9961229"/>
              <a:gd name="connsiteX3590" fmla="*/ 2362752 w 14900709"/>
              <a:gd name="connsiteY3590" fmla="*/ 6900150 h 9961229"/>
              <a:gd name="connsiteX3591" fmla="*/ 2330488 w 14900709"/>
              <a:gd name="connsiteY3591" fmla="*/ 6908734 h 9961229"/>
              <a:gd name="connsiteX3592" fmla="*/ 2283169 w 14900709"/>
              <a:gd name="connsiteY3592" fmla="*/ 6915172 h 9961229"/>
              <a:gd name="connsiteX3593" fmla="*/ 2315432 w 14900709"/>
              <a:gd name="connsiteY3593" fmla="*/ 6891565 h 9961229"/>
              <a:gd name="connsiteX3594" fmla="*/ 2304678 w 14900709"/>
              <a:gd name="connsiteY3594" fmla="*/ 6876542 h 9961229"/>
              <a:gd name="connsiteX3595" fmla="*/ 2281017 w 14900709"/>
              <a:gd name="connsiteY3595" fmla="*/ 6863666 h 9961229"/>
              <a:gd name="connsiteX3596" fmla="*/ 2306829 w 14900709"/>
              <a:gd name="connsiteY3596" fmla="*/ 6861520 h 9961229"/>
              <a:gd name="connsiteX3597" fmla="*/ 2321884 w 14900709"/>
              <a:gd name="connsiteY3597" fmla="*/ 6844351 h 9961229"/>
              <a:gd name="connsiteX3598" fmla="*/ 2321884 w 14900709"/>
              <a:gd name="connsiteY3598" fmla="*/ 6837912 h 9961229"/>
              <a:gd name="connsiteX3599" fmla="*/ 2395015 w 14900709"/>
              <a:gd name="connsiteY3599" fmla="*/ 6827182 h 9961229"/>
              <a:gd name="connsiteX3600" fmla="*/ 2459540 w 14900709"/>
              <a:gd name="connsiteY3600" fmla="*/ 6803575 h 9961229"/>
              <a:gd name="connsiteX3601" fmla="*/ 2442335 w 14900709"/>
              <a:gd name="connsiteY3601" fmla="*/ 6779968 h 9961229"/>
              <a:gd name="connsiteX3602" fmla="*/ 2347696 w 14900709"/>
              <a:gd name="connsiteY3602" fmla="*/ 6773530 h 9961229"/>
              <a:gd name="connsiteX3603" fmla="*/ 2238002 w 14900709"/>
              <a:gd name="connsiteY3603" fmla="*/ 6814306 h 9961229"/>
              <a:gd name="connsiteX3604" fmla="*/ 2259509 w 14900709"/>
              <a:gd name="connsiteY3604" fmla="*/ 6732754 h 9961229"/>
              <a:gd name="connsiteX3605" fmla="*/ 2250905 w 14900709"/>
              <a:gd name="connsiteY3605" fmla="*/ 6732754 h 9961229"/>
              <a:gd name="connsiteX3606" fmla="*/ 2218642 w 14900709"/>
              <a:gd name="connsiteY3606" fmla="*/ 6728462 h 9961229"/>
              <a:gd name="connsiteX3607" fmla="*/ 2207888 w 14900709"/>
              <a:gd name="connsiteY3607" fmla="*/ 6715585 h 9961229"/>
              <a:gd name="connsiteX3608" fmla="*/ 2227246 w 14900709"/>
              <a:gd name="connsiteY3608" fmla="*/ 6709146 h 9961229"/>
              <a:gd name="connsiteX3609" fmla="*/ 2289621 w 14900709"/>
              <a:gd name="connsiteY3609" fmla="*/ 6707000 h 9961229"/>
              <a:gd name="connsiteX3610" fmla="*/ 2308979 w 14900709"/>
              <a:gd name="connsiteY3610" fmla="*/ 6698416 h 9961229"/>
              <a:gd name="connsiteX3611" fmla="*/ 2308979 w 14900709"/>
              <a:gd name="connsiteY3611" fmla="*/ 6696270 h 9961229"/>
              <a:gd name="connsiteX3612" fmla="*/ 2313280 w 14900709"/>
              <a:gd name="connsiteY3612" fmla="*/ 6676955 h 9961229"/>
              <a:gd name="connsiteX3613" fmla="*/ 2274567 w 14900709"/>
              <a:gd name="connsiteY3613" fmla="*/ 6668371 h 9961229"/>
              <a:gd name="connsiteX3614" fmla="*/ 2225095 w 14900709"/>
              <a:gd name="connsiteY3614" fmla="*/ 6668371 h 9961229"/>
              <a:gd name="connsiteX3615" fmla="*/ 2201436 w 14900709"/>
              <a:gd name="connsiteY3615" fmla="*/ 6685540 h 9961229"/>
              <a:gd name="connsiteX3616" fmla="*/ 2186380 w 14900709"/>
              <a:gd name="connsiteY3616" fmla="*/ 6715585 h 9961229"/>
              <a:gd name="connsiteX3617" fmla="*/ 2185957 w 14900709"/>
              <a:gd name="connsiteY3617" fmla="*/ 6714003 h 9961229"/>
              <a:gd name="connsiteX3618" fmla="*/ 2185725 w 14900709"/>
              <a:gd name="connsiteY3618" fmla="*/ 6715811 h 9961229"/>
              <a:gd name="connsiteX3619" fmla="*/ 2161976 w 14900709"/>
              <a:gd name="connsiteY3619" fmla="*/ 6717928 h 9961229"/>
              <a:gd name="connsiteX3620" fmla="*/ 2140384 w 14900709"/>
              <a:gd name="connsiteY3620" fmla="*/ 6734861 h 9961229"/>
              <a:gd name="connsiteX3621" fmla="*/ 2155498 w 14900709"/>
              <a:gd name="connsiteY3621" fmla="*/ 6700994 h 9961229"/>
              <a:gd name="connsiteX3622" fmla="*/ 2177089 w 14900709"/>
              <a:gd name="connsiteY3622" fmla="*/ 6684061 h 9961229"/>
              <a:gd name="connsiteX3623" fmla="*/ 2178472 w 14900709"/>
              <a:gd name="connsiteY3623" fmla="*/ 6685994 h 9961229"/>
              <a:gd name="connsiteX3624" fmla="*/ 2177777 w 14900709"/>
              <a:gd name="connsiteY3624" fmla="*/ 6683394 h 9961229"/>
              <a:gd name="connsiteX3625" fmla="*/ 2203588 w 14900709"/>
              <a:gd name="connsiteY3625" fmla="*/ 6653348 h 9961229"/>
              <a:gd name="connsiteX3626" fmla="*/ 2233700 w 14900709"/>
              <a:gd name="connsiteY3626" fmla="*/ 6619010 h 9961229"/>
              <a:gd name="connsiteX3627" fmla="*/ 2242303 w 14900709"/>
              <a:gd name="connsiteY3627" fmla="*/ 6597550 h 9961229"/>
              <a:gd name="connsiteX3628" fmla="*/ 2203588 w 14900709"/>
              <a:gd name="connsiteY3628" fmla="*/ 6603988 h 9961229"/>
              <a:gd name="connsiteX3629" fmla="*/ 2124005 w 14900709"/>
              <a:gd name="connsiteY3629" fmla="*/ 6644764 h 9961229"/>
              <a:gd name="connsiteX3630" fmla="*/ 2098195 w 14900709"/>
              <a:gd name="connsiteY3630" fmla="*/ 6636180 h 9961229"/>
              <a:gd name="connsiteX3631" fmla="*/ 2059480 w 14900709"/>
              <a:gd name="connsiteY3631" fmla="*/ 6653348 h 9961229"/>
              <a:gd name="connsiteX3632" fmla="*/ 2060530 w 14900709"/>
              <a:gd name="connsiteY3632" fmla="*/ 6650389 h 9961229"/>
              <a:gd name="connsiteX3633" fmla="*/ 2058744 w 14900709"/>
              <a:gd name="connsiteY3633" fmla="*/ 6653033 h 9961229"/>
              <a:gd name="connsiteX3634" fmla="*/ 2026678 w 14900709"/>
              <a:gd name="connsiteY3634" fmla="*/ 6668186 h 9961229"/>
              <a:gd name="connsiteX3635" fmla="*/ 1977509 w 14900709"/>
              <a:gd name="connsiteY3635" fmla="*/ 6709317 h 9961229"/>
              <a:gd name="connsiteX3636" fmla="*/ 1947579 w 14900709"/>
              <a:gd name="connsiteY3636" fmla="*/ 6713646 h 9961229"/>
              <a:gd name="connsiteX3637" fmla="*/ 1930475 w 14900709"/>
              <a:gd name="connsiteY3637" fmla="*/ 6691998 h 9961229"/>
              <a:gd name="connsiteX3638" fmla="*/ 1917649 w 14900709"/>
              <a:gd name="connsiteY3638" fmla="*/ 6622726 h 9961229"/>
              <a:gd name="connsiteX3639" fmla="*/ 1953990 w 14900709"/>
              <a:gd name="connsiteY3639" fmla="*/ 6668186 h 9961229"/>
              <a:gd name="connsiteX3640" fmla="*/ 1971093 w 14900709"/>
              <a:gd name="connsiteY3640" fmla="*/ 6661692 h 9961229"/>
              <a:gd name="connsiteX3641" fmla="*/ 1994613 w 14900709"/>
              <a:gd name="connsiteY3641" fmla="*/ 6653033 h 9961229"/>
              <a:gd name="connsiteX3642" fmla="*/ 2035231 w 14900709"/>
              <a:gd name="connsiteY3642" fmla="*/ 6644374 h 9961229"/>
              <a:gd name="connsiteX3643" fmla="*/ 2056609 w 14900709"/>
              <a:gd name="connsiteY3643" fmla="*/ 6627055 h 9961229"/>
              <a:gd name="connsiteX3644" fmla="*/ 2057331 w 14900709"/>
              <a:gd name="connsiteY3644" fmla="*/ 6627593 h 9961229"/>
              <a:gd name="connsiteX3645" fmla="*/ 2068250 w 14900709"/>
              <a:gd name="connsiteY3645" fmla="*/ 6620352 h 9961229"/>
              <a:gd name="connsiteX3646" fmla="*/ 2098195 w 14900709"/>
              <a:gd name="connsiteY3646" fmla="*/ 6627595 h 9961229"/>
              <a:gd name="connsiteX3647" fmla="*/ 2194982 w 14900709"/>
              <a:gd name="connsiteY3647" fmla="*/ 6597550 h 9961229"/>
              <a:gd name="connsiteX3648" fmla="*/ 2242303 w 14900709"/>
              <a:gd name="connsiteY3648" fmla="*/ 6586819 h 9961229"/>
              <a:gd name="connsiteX3649" fmla="*/ 2265963 w 14900709"/>
              <a:gd name="connsiteY3649" fmla="*/ 6550336 h 9961229"/>
              <a:gd name="connsiteX3650" fmla="*/ 2222944 w 14900709"/>
              <a:gd name="connsiteY3650" fmla="*/ 6533166 h 9961229"/>
              <a:gd name="connsiteX3651" fmla="*/ 2162720 w 14900709"/>
              <a:gd name="connsiteY3651" fmla="*/ 6526728 h 9961229"/>
              <a:gd name="connsiteX3652" fmla="*/ 2124005 w 14900709"/>
              <a:gd name="connsiteY3652" fmla="*/ 6556774 h 9961229"/>
              <a:gd name="connsiteX3653" fmla="*/ 2098195 w 14900709"/>
              <a:gd name="connsiteY3653" fmla="*/ 6569650 h 9961229"/>
              <a:gd name="connsiteX3654" fmla="*/ 2106797 w 14900709"/>
              <a:gd name="connsiteY3654" fmla="*/ 6548190 h 9961229"/>
              <a:gd name="connsiteX3655" fmla="*/ 2072386 w 14900709"/>
              <a:gd name="connsiteY3655" fmla="*/ 6507414 h 9961229"/>
              <a:gd name="connsiteX3656" fmla="*/ 2025065 w 14900709"/>
              <a:gd name="connsiteY3656" fmla="*/ 6548190 h 9961229"/>
              <a:gd name="connsiteX3657" fmla="*/ 1982049 w 14900709"/>
              <a:gd name="connsiteY3657" fmla="*/ 6556774 h 9961229"/>
              <a:gd name="connsiteX3658" fmla="*/ 1982049 w 14900709"/>
              <a:gd name="connsiteY3658" fmla="*/ 6571796 h 9961229"/>
              <a:gd name="connsiteX3659" fmla="*/ 1975595 w 14900709"/>
              <a:gd name="connsiteY3659" fmla="*/ 6591112 h 9961229"/>
              <a:gd name="connsiteX3660" fmla="*/ 1960539 w 14900709"/>
              <a:gd name="connsiteY3660" fmla="*/ 6580381 h 9961229"/>
              <a:gd name="connsiteX3661" fmla="*/ 1913220 w 14900709"/>
              <a:gd name="connsiteY3661" fmla="*/ 6556774 h 9961229"/>
              <a:gd name="connsiteX3662" fmla="*/ 1889561 w 14900709"/>
              <a:gd name="connsiteY3662" fmla="*/ 6573942 h 9961229"/>
              <a:gd name="connsiteX3663" fmla="*/ 1868051 w 14900709"/>
              <a:gd name="connsiteY3663" fmla="*/ 6576088 h 9961229"/>
              <a:gd name="connsiteX3664" fmla="*/ 1865901 w 14900709"/>
              <a:gd name="connsiteY3664" fmla="*/ 6548190 h 9961229"/>
              <a:gd name="connsiteX3665" fmla="*/ 1857299 w 14900709"/>
              <a:gd name="connsiteY3665" fmla="*/ 6548190 h 9961229"/>
              <a:gd name="connsiteX3666" fmla="*/ 1833640 w 14900709"/>
              <a:gd name="connsiteY3666" fmla="*/ 6571796 h 9961229"/>
              <a:gd name="connsiteX3667" fmla="*/ 1816432 w 14900709"/>
              <a:gd name="connsiteY3667" fmla="*/ 6563212 h 9961229"/>
              <a:gd name="connsiteX3668" fmla="*/ 1807558 w 14900709"/>
              <a:gd name="connsiteY3668" fmla="*/ 6558115 h 9961229"/>
              <a:gd name="connsiteX3669" fmla="*/ 1806624 w 14900709"/>
              <a:gd name="connsiteY3669" fmla="*/ 6557804 h 9961229"/>
              <a:gd name="connsiteX3670" fmla="*/ 1806217 w 14900709"/>
              <a:gd name="connsiteY3670" fmla="*/ 6557579 h 9961229"/>
              <a:gd name="connsiteX3671" fmla="*/ 1805887 w 14900709"/>
              <a:gd name="connsiteY3671" fmla="*/ 6557559 h 9961229"/>
              <a:gd name="connsiteX3672" fmla="*/ 1797072 w 14900709"/>
              <a:gd name="connsiteY3672" fmla="*/ 6554628 h 9961229"/>
              <a:gd name="connsiteX3673" fmla="*/ 1792772 w 14900709"/>
              <a:gd name="connsiteY3673" fmla="*/ 6556774 h 9961229"/>
              <a:gd name="connsiteX3674" fmla="*/ 1805887 w 14900709"/>
              <a:gd name="connsiteY3674" fmla="*/ 6557559 h 9961229"/>
              <a:gd name="connsiteX3675" fmla="*/ 1806624 w 14900709"/>
              <a:gd name="connsiteY3675" fmla="*/ 6557804 h 9961229"/>
              <a:gd name="connsiteX3676" fmla="*/ 1816432 w 14900709"/>
              <a:gd name="connsiteY3676" fmla="*/ 6563212 h 9961229"/>
              <a:gd name="connsiteX3677" fmla="*/ 1786318 w 14900709"/>
              <a:gd name="connsiteY3677" fmla="*/ 6565358 h 9961229"/>
              <a:gd name="connsiteX3678" fmla="*/ 1760508 w 14900709"/>
              <a:gd name="connsiteY3678" fmla="*/ 6543897 h 9961229"/>
              <a:gd name="connsiteX3679" fmla="*/ 1786318 w 14900709"/>
              <a:gd name="connsiteY3679" fmla="*/ 6533166 h 9961229"/>
              <a:gd name="connsiteX3680" fmla="*/ 1840091 w 14900709"/>
              <a:gd name="connsiteY3680" fmla="*/ 6500976 h 9961229"/>
              <a:gd name="connsiteX3681" fmla="*/ 1833640 w 14900709"/>
              <a:gd name="connsiteY3681" fmla="*/ 6498829 h 9961229"/>
              <a:gd name="connsiteX3682" fmla="*/ 1818584 w 14900709"/>
              <a:gd name="connsiteY3682" fmla="*/ 6492391 h 9961229"/>
              <a:gd name="connsiteX3683" fmla="*/ 1794922 w 14900709"/>
              <a:gd name="connsiteY3683" fmla="*/ 6449469 h 9961229"/>
              <a:gd name="connsiteX3684" fmla="*/ 1852997 w 14900709"/>
              <a:gd name="connsiteY3684" fmla="*/ 6402255 h 9961229"/>
              <a:gd name="connsiteX3685" fmla="*/ 1885259 w 14900709"/>
              <a:gd name="connsiteY3685" fmla="*/ 6397963 h 9961229"/>
              <a:gd name="connsiteX3686" fmla="*/ 1833640 w 14900709"/>
              <a:gd name="connsiteY3686" fmla="*/ 6380794 h 9961229"/>
              <a:gd name="connsiteX3687" fmla="*/ 1818584 w 14900709"/>
              <a:gd name="connsiteY3687" fmla="*/ 6380794 h 9961229"/>
              <a:gd name="connsiteX3688" fmla="*/ 1777716 w 14900709"/>
              <a:gd name="connsiteY3688" fmla="*/ 6387232 h 9961229"/>
              <a:gd name="connsiteX3689" fmla="*/ 1726095 w 14900709"/>
              <a:gd name="connsiteY3689" fmla="*/ 6367917 h 9961229"/>
              <a:gd name="connsiteX3690" fmla="*/ 1702435 w 14900709"/>
              <a:gd name="connsiteY3690" fmla="*/ 6355041 h 9961229"/>
              <a:gd name="connsiteX3691" fmla="*/ 1689531 w 14900709"/>
              <a:gd name="connsiteY3691" fmla="*/ 6357187 h 9961229"/>
              <a:gd name="connsiteX3692" fmla="*/ 1665870 w 14900709"/>
              <a:gd name="connsiteY3692" fmla="*/ 6380794 h 9961229"/>
              <a:gd name="connsiteX3693" fmla="*/ 1618552 w 14900709"/>
              <a:gd name="connsiteY3693" fmla="*/ 6378648 h 9961229"/>
              <a:gd name="connsiteX3694" fmla="*/ 1586289 w 14900709"/>
              <a:gd name="connsiteY3694" fmla="*/ 6357187 h 9961229"/>
              <a:gd name="connsiteX3695" fmla="*/ 1577685 w 14900709"/>
              <a:gd name="connsiteY3695" fmla="*/ 6355041 h 9961229"/>
              <a:gd name="connsiteX3696" fmla="*/ 1474444 w 14900709"/>
              <a:gd name="connsiteY3696" fmla="*/ 6357187 h 9961229"/>
              <a:gd name="connsiteX3697" fmla="*/ 1457236 w 14900709"/>
              <a:gd name="connsiteY3697" fmla="*/ 6359333 h 9961229"/>
              <a:gd name="connsiteX3698" fmla="*/ 1440029 w 14900709"/>
              <a:gd name="connsiteY3698" fmla="*/ 6365771 h 9961229"/>
              <a:gd name="connsiteX3699" fmla="*/ 1375504 w 14900709"/>
              <a:gd name="connsiteY3699" fmla="*/ 6380794 h 9961229"/>
              <a:gd name="connsiteX3700" fmla="*/ 1321733 w 14900709"/>
              <a:gd name="connsiteY3700" fmla="*/ 6348603 h 9961229"/>
              <a:gd name="connsiteX3701" fmla="*/ 1289469 w 14900709"/>
              <a:gd name="connsiteY3701" fmla="*/ 6363625 h 9961229"/>
              <a:gd name="connsiteX3702" fmla="*/ 1224942 w 14900709"/>
              <a:gd name="connsiteY3702" fmla="*/ 6365771 h 9961229"/>
              <a:gd name="connsiteX3703" fmla="*/ 1227096 w 14900709"/>
              <a:gd name="connsiteY3703" fmla="*/ 6363625 h 9961229"/>
              <a:gd name="connsiteX3704" fmla="*/ 1227096 w 14900709"/>
              <a:gd name="connsiteY3704" fmla="*/ 6361479 h 9961229"/>
              <a:gd name="connsiteX3705" fmla="*/ 1224942 w 14900709"/>
              <a:gd name="connsiteY3705" fmla="*/ 6365771 h 9961229"/>
              <a:gd name="connsiteX3706" fmla="*/ 1151813 w 14900709"/>
              <a:gd name="connsiteY3706" fmla="*/ 6342164 h 9961229"/>
              <a:gd name="connsiteX3707" fmla="*/ 1128156 w 14900709"/>
              <a:gd name="connsiteY3707" fmla="*/ 6333580 h 9961229"/>
              <a:gd name="connsiteX3708" fmla="*/ 1044270 w 14900709"/>
              <a:gd name="connsiteY3708" fmla="*/ 6279927 h 9961229"/>
              <a:gd name="connsiteX3709" fmla="*/ 1003403 w 14900709"/>
              <a:gd name="connsiteY3709" fmla="*/ 6241298 h 9961229"/>
              <a:gd name="connsiteX3710" fmla="*/ 960386 w 14900709"/>
              <a:gd name="connsiteY3710" fmla="*/ 6176915 h 9961229"/>
              <a:gd name="connsiteX3711" fmla="*/ 910917 w 14900709"/>
              <a:gd name="connsiteY3711" fmla="*/ 6125408 h 9961229"/>
              <a:gd name="connsiteX3712" fmla="*/ 880805 w 14900709"/>
              <a:gd name="connsiteY3712" fmla="*/ 6065318 h 9961229"/>
              <a:gd name="connsiteX3713" fmla="*/ 874351 w 14900709"/>
              <a:gd name="connsiteY3713" fmla="*/ 6009519 h 9961229"/>
              <a:gd name="connsiteX3714" fmla="*/ 846391 w 14900709"/>
              <a:gd name="connsiteY3714" fmla="*/ 5988058 h 9961229"/>
              <a:gd name="connsiteX3715" fmla="*/ 833486 w 14900709"/>
              <a:gd name="connsiteY3715" fmla="*/ 5906506 h 9961229"/>
              <a:gd name="connsiteX3716" fmla="*/ 816278 w 14900709"/>
              <a:gd name="connsiteY3716" fmla="*/ 5782033 h 9961229"/>
              <a:gd name="connsiteX3717" fmla="*/ 831336 w 14900709"/>
              <a:gd name="connsiteY3717" fmla="*/ 5756280 h 9961229"/>
              <a:gd name="connsiteX3718" fmla="*/ 846391 w 14900709"/>
              <a:gd name="connsiteY3718" fmla="*/ 5730527 h 9961229"/>
              <a:gd name="connsiteX3719" fmla="*/ 874351 w 14900709"/>
              <a:gd name="connsiteY3719" fmla="*/ 5618929 h 9961229"/>
              <a:gd name="connsiteX3720" fmla="*/ 874351 w 14900709"/>
              <a:gd name="connsiteY3720" fmla="*/ 5573861 h 9961229"/>
              <a:gd name="connsiteX3721" fmla="*/ 913069 w 14900709"/>
              <a:gd name="connsiteY3721" fmla="*/ 5509478 h 9961229"/>
              <a:gd name="connsiteX3722" fmla="*/ 977594 w 14900709"/>
              <a:gd name="connsiteY3722" fmla="*/ 5468703 h 9961229"/>
              <a:gd name="connsiteX3723" fmla="*/ 960386 w 14900709"/>
              <a:gd name="connsiteY3723" fmla="*/ 5404320 h 9961229"/>
              <a:gd name="connsiteX3724" fmla="*/ 966839 w 14900709"/>
              <a:gd name="connsiteY3724" fmla="*/ 5395735 h 9961229"/>
              <a:gd name="connsiteX3725" fmla="*/ 966839 w 14900709"/>
              <a:gd name="connsiteY3725" fmla="*/ 5357106 h 9961229"/>
              <a:gd name="connsiteX3726" fmla="*/ 928122 w 14900709"/>
              <a:gd name="connsiteY3726" fmla="*/ 5329206 h 9961229"/>
              <a:gd name="connsiteX3727" fmla="*/ 930274 w 14900709"/>
              <a:gd name="connsiteY3727" fmla="*/ 5312037 h 9961229"/>
              <a:gd name="connsiteX3728" fmla="*/ 994802 w 14900709"/>
              <a:gd name="connsiteY3728" fmla="*/ 5269116 h 9961229"/>
              <a:gd name="connsiteX3729" fmla="*/ 1016309 w 14900709"/>
              <a:gd name="connsiteY3729" fmla="*/ 5243362 h 9961229"/>
              <a:gd name="connsiteX3730" fmla="*/ 1031365 w 14900709"/>
              <a:gd name="connsiteY3730" fmla="*/ 5228340 h 9961229"/>
              <a:gd name="connsiteX3731" fmla="*/ 1039969 w 14900709"/>
              <a:gd name="connsiteY3731" fmla="*/ 5211171 h 9961229"/>
              <a:gd name="connsiteX3732" fmla="*/ 1039969 w 14900709"/>
              <a:gd name="connsiteY3732" fmla="*/ 5187564 h 9961229"/>
              <a:gd name="connsiteX3733" fmla="*/ 1007708 w 14900709"/>
              <a:gd name="connsiteY3733" fmla="*/ 5157518 h 9961229"/>
              <a:gd name="connsiteX3734" fmla="*/ 984045 w 14900709"/>
              <a:gd name="connsiteY3734" fmla="*/ 5157518 h 9961229"/>
              <a:gd name="connsiteX3735" fmla="*/ 981487 w 14900709"/>
              <a:gd name="connsiteY3735" fmla="*/ 5157550 h 9961229"/>
              <a:gd name="connsiteX3736" fmla="*/ 983097 w 14900709"/>
              <a:gd name="connsiteY3736" fmla="*/ 5158035 h 9961229"/>
              <a:gd name="connsiteX3737" fmla="*/ 961668 w 14900709"/>
              <a:gd name="connsiteY3737" fmla="*/ 5187826 h 9961229"/>
              <a:gd name="connsiteX3738" fmla="*/ 854509 w 14900709"/>
              <a:gd name="connsiteY3738" fmla="*/ 5241024 h 9961229"/>
              <a:gd name="connsiteX3739" fmla="*/ 920948 w 14900709"/>
              <a:gd name="connsiteY3739" fmla="*/ 5189954 h 9961229"/>
              <a:gd name="connsiteX3740" fmla="*/ 959524 w 14900709"/>
              <a:gd name="connsiteY3740" fmla="*/ 5141011 h 9961229"/>
              <a:gd name="connsiteX3741" fmla="*/ 961027 w 14900709"/>
              <a:gd name="connsiteY3741" fmla="*/ 5148660 h 9961229"/>
              <a:gd name="connsiteX3742" fmla="*/ 960386 w 14900709"/>
              <a:gd name="connsiteY3742" fmla="*/ 5140350 h 9961229"/>
              <a:gd name="connsiteX3743" fmla="*/ 968990 w 14900709"/>
              <a:gd name="connsiteY3743" fmla="*/ 5131765 h 9961229"/>
              <a:gd name="connsiteX3744" fmla="*/ 1007708 w 14900709"/>
              <a:gd name="connsiteY3744" fmla="*/ 5116743 h 9961229"/>
              <a:gd name="connsiteX3745" fmla="*/ 1016309 w 14900709"/>
              <a:gd name="connsiteY3745" fmla="*/ 5101721 h 9961229"/>
              <a:gd name="connsiteX3746" fmla="*/ 992649 w 14900709"/>
              <a:gd name="connsiteY3746" fmla="*/ 5084552 h 9961229"/>
              <a:gd name="connsiteX3747" fmla="*/ 984045 w 14900709"/>
              <a:gd name="connsiteY3747" fmla="*/ 5090990 h 9961229"/>
              <a:gd name="connsiteX3748" fmla="*/ 966839 w 14900709"/>
              <a:gd name="connsiteY3748" fmla="*/ 5069528 h 9961229"/>
              <a:gd name="connsiteX3749" fmla="*/ 960386 w 14900709"/>
              <a:gd name="connsiteY3749" fmla="*/ 5028753 h 9961229"/>
              <a:gd name="connsiteX3750" fmla="*/ 966839 w 14900709"/>
              <a:gd name="connsiteY3750" fmla="*/ 5020168 h 9961229"/>
              <a:gd name="connsiteX3751" fmla="*/ 968990 w 14900709"/>
              <a:gd name="connsiteY3751" fmla="*/ 5013731 h 9961229"/>
              <a:gd name="connsiteX3752" fmla="*/ 968990 w 14900709"/>
              <a:gd name="connsiteY3752" fmla="*/ 4996561 h 9961229"/>
              <a:gd name="connsiteX3753" fmla="*/ 984045 w 14900709"/>
              <a:gd name="connsiteY3753" fmla="*/ 4960077 h 9961229"/>
              <a:gd name="connsiteX3754" fmla="*/ 966839 w 14900709"/>
              <a:gd name="connsiteY3754" fmla="*/ 4957931 h 9961229"/>
              <a:gd name="connsiteX3755" fmla="*/ 960386 w 14900709"/>
              <a:gd name="connsiteY3755" fmla="*/ 4957931 h 9961229"/>
              <a:gd name="connsiteX3756" fmla="*/ 936728 w 14900709"/>
              <a:gd name="connsiteY3756" fmla="*/ 4972954 h 9961229"/>
              <a:gd name="connsiteX3757" fmla="*/ 919521 w 14900709"/>
              <a:gd name="connsiteY3757" fmla="*/ 4940763 h 9961229"/>
              <a:gd name="connsiteX3758" fmla="*/ 895861 w 14900709"/>
              <a:gd name="connsiteY3758" fmla="*/ 4932179 h 9961229"/>
              <a:gd name="connsiteX3759" fmla="*/ 895861 w 14900709"/>
              <a:gd name="connsiteY3759" fmla="*/ 4876381 h 9961229"/>
              <a:gd name="connsiteX3760" fmla="*/ 921670 w 14900709"/>
              <a:gd name="connsiteY3760" fmla="*/ 4861357 h 9961229"/>
              <a:gd name="connsiteX3761" fmla="*/ 951784 w 14900709"/>
              <a:gd name="connsiteY3761" fmla="*/ 4852773 h 9961229"/>
              <a:gd name="connsiteX3762" fmla="*/ 953934 w 14900709"/>
              <a:gd name="connsiteY3762" fmla="*/ 4844189 h 9961229"/>
              <a:gd name="connsiteX3763" fmla="*/ 928122 w 14900709"/>
              <a:gd name="connsiteY3763" fmla="*/ 4811997 h 9961229"/>
              <a:gd name="connsiteX3764" fmla="*/ 910917 w 14900709"/>
              <a:gd name="connsiteY3764" fmla="*/ 4811997 h 9961229"/>
              <a:gd name="connsiteX3765" fmla="*/ 872201 w 14900709"/>
              <a:gd name="connsiteY3765" fmla="*/ 4811997 h 9961229"/>
              <a:gd name="connsiteX3766" fmla="*/ 807674 w 14900709"/>
              <a:gd name="connsiteY3766" fmla="*/ 4803412 h 9961229"/>
              <a:gd name="connsiteX3767" fmla="*/ 775412 w 14900709"/>
              <a:gd name="connsiteY3767" fmla="*/ 4820581 h 9961229"/>
              <a:gd name="connsiteX3768" fmla="*/ 807674 w 14900709"/>
              <a:gd name="connsiteY3768" fmla="*/ 4796974 h 9961229"/>
              <a:gd name="connsiteX3769" fmla="*/ 943180 w 14900709"/>
              <a:gd name="connsiteY3769" fmla="*/ 4732591 h 9961229"/>
              <a:gd name="connsiteX3770" fmla="*/ 1055024 w 14900709"/>
              <a:gd name="connsiteY3770" fmla="*/ 4685378 h 9961229"/>
              <a:gd name="connsiteX3771" fmla="*/ 1110948 w 14900709"/>
              <a:gd name="connsiteY3771" fmla="*/ 4659624 h 9961229"/>
              <a:gd name="connsiteX3772" fmla="*/ 1151813 w 14900709"/>
              <a:gd name="connsiteY3772" fmla="*/ 4636017 h 9961229"/>
              <a:gd name="connsiteX3773" fmla="*/ 1280865 w 14900709"/>
              <a:gd name="connsiteY3773" fmla="*/ 4580218 h 9961229"/>
              <a:gd name="connsiteX3774" fmla="*/ 1298073 w 14900709"/>
              <a:gd name="connsiteY3774" fmla="*/ 4573780 h 9961229"/>
              <a:gd name="connsiteX3775" fmla="*/ 1351844 w 14900709"/>
              <a:gd name="connsiteY3775" fmla="*/ 4556611 h 9961229"/>
              <a:gd name="connsiteX3776" fmla="*/ 1416371 w 14900709"/>
              <a:gd name="connsiteY3776" fmla="*/ 4515836 h 9961229"/>
              <a:gd name="connsiteX3777" fmla="*/ 1491650 w 14900709"/>
              <a:gd name="connsiteY3777" fmla="*/ 4481499 h 9961229"/>
              <a:gd name="connsiteX3778" fmla="*/ 1448635 w 14900709"/>
              <a:gd name="connsiteY3778" fmla="*/ 4524420 h 9961229"/>
              <a:gd name="connsiteX3779" fmla="*/ 1448635 w 14900709"/>
              <a:gd name="connsiteY3779" fmla="*/ 4541588 h 9961229"/>
              <a:gd name="connsiteX3780" fmla="*/ 1478746 w 14900709"/>
              <a:gd name="connsiteY3780" fmla="*/ 4530858 h 9961229"/>
              <a:gd name="connsiteX3781" fmla="*/ 1502404 w 14900709"/>
              <a:gd name="connsiteY3781" fmla="*/ 4524420 h 9961229"/>
              <a:gd name="connsiteX3782" fmla="*/ 1569083 w 14900709"/>
              <a:gd name="connsiteY3782" fmla="*/ 4485790 h 9961229"/>
              <a:gd name="connsiteX3783" fmla="*/ 1592741 w 14900709"/>
              <a:gd name="connsiteY3783" fmla="*/ 4477206 h 9961229"/>
              <a:gd name="connsiteX3784" fmla="*/ 1633606 w 14900709"/>
              <a:gd name="connsiteY3784" fmla="*/ 4457891 h 9961229"/>
              <a:gd name="connsiteX3785" fmla="*/ 1633606 w 14900709"/>
              <a:gd name="connsiteY3785" fmla="*/ 4490082 h 9961229"/>
              <a:gd name="connsiteX3786" fmla="*/ 1648664 w 14900709"/>
              <a:gd name="connsiteY3786" fmla="*/ 4479352 h 9961229"/>
              <a:gd name="connsiteX3787" fmla="*/ 1668021 w 14900709"/>
              <a:gd name="connsiteY3787" fmla="*/ 4460038 h 9961229"/>
              <a:gd name="connsiteX3788" fmla="*/ 1700286 w 14900709"/>
              <a:gd name="connsiteY3788" fmla="*/ 4485790 h 9961229"/>
              <a:gd name="connsiteX3789" fmla="*/ 1674474 w 14900709"/>
              <a:gd name="connsiteY3789" fmla="*/ 4500813 h 9961229"/>
              <a:gd name="connsiteX3790" fmla="*/ 1648664 w 14900709"/>
              <a:gd name="connsiteY3790" fmla="*/ 4524420 h 9961229"/>
              <a:gd name="connsiteX3791" fmla="*/ 1625005 w 14900709"/>
              <a:gd name="connsiteY3791" fmla="*/ 4509398 h 9961229"/>
              <a:gd name="connsiteX3792" fmla="*/ 1648664 w 14900709"/>
              <a:gd name="connsiteY3792" fmla="*/ 4524420 h 9961229"/>
              <a:gd name="connsiteX3793" fmla="*/ 1633606 w 14900709"/>
              <a:gd name="connsiteY3793" fmla="*/ 4533004 h 9961229"/>
              <a:gd name="connsiteX3794" fmla="*/ 1594891 w 14900709"/>
              <a:gd name="connsiteY3794" fmla="*/ 4556611 h 9961229"/>
              <a:gd name="connsiteX3795" fmla="*/ 1625005 w 14900709"/>
              <a:gd name="connsiteY3795" fmla="*/ 4565196 h 9961229"/>
              <a:gd name="connsiteX3796" fmla="*/ 1665870 w 14900709"/>
              <a:gd name="connsiteY3796" fmla="*/ 4550173 h 9961229"/>
              <a:gd name="connsiteX3797" fmla="*/ 1777716 w 14900709"/>
              <a:gd name="connsiteY3797" fmla="*/ 4492228 h 9961229"/>
              <a:gd name="connsiteX3798" fmla="*/ 1921824 w 14900709"/>
              <a:gd name="connsiteY3798" fmla="*/ 4419261 h 9961229"/>
              <a:gd name="connsiteX3799" fmla="*/ 2087440 w 14900709"/>
              <a:gd name="connsiteY3799" fmla="*/ 4337709 h 9961229"/>
              <a:gd name="connsiteX3800" fmla="*/ 2091742 w 14900709"/>
              <a:gd name="connsiteY3800" fmla="*/ 4333417 h 9961229"/>
              <a:gd name="connsiteX3801" fmla="*/ 2096044 w 14900709"/>
              <a:gd name="connsiteY3801" fmla="*/ 4324833 h 9961229"/>
              <a:gd name="connsiteX3802" fmla="*/ 2117553 w 14900709"/>
              <a:gd name="connsiteY3802" fmla="*/ 4296934 h 9961229"/>
              <a:gd name="connsiteX3803" fmla="*/ 2080987 w 14900709"/>
              <a:gd name="connsiteY3803" fmla="*/ 4288349 h 9961229"/>
              <a:gd name="connsiteX3804" fmla="*/ 2102497 w 14900709"/>
              <a:gd name="connsiteY3804" fmla="*/ 4260450 h 9961229"/>
              <a:gd name="connsiteX3805" fmla="*/ 2119703 w 14900709"/>
              <a:gd name="connsiteY3805" fmla="*/ 4262597 h 9961229"/>
              <a:gd name="connsiteX3806" fmla="*/ 2145513 w 14900709"/>
              <a:gd name="connsiteY3806" fmla="*/ 4264742 h 9961229"/>
              <a:gd name="connsiteX3807" fmla="*/ 2210040 w 14900709"/>
              <a:gd name="connsiteY3807" fmla="*/ 4196067 h 9961229"/>
              <a:gd name="connsiteX3808" fmla="*/ 2259509 w 14900709"/>
              <a:gd name="connsiteY3808" fmla="*/ 4148853 h 9961229"/>
              <a:gd name="connsiteX3809" fmla="*/ 2343392 w 14900709"/>
              <a:gd name="connsiteY3809" fmla="*/ 4065155 h 9961229"/>
              <a:gd name="connsiteX3810" fmla="*/ 2321884 w 14900709"/>
              <a:gd name="connsiteY3810" fmla="*/ 4028671 h 9961229"/>
              <a:gd name="connsiteX3811" fmla="*/ 2300376 w 14900709"/>
              <a:gd name="connsiteY3811" fmla="*/ 4045840 h 9961229"/>
              <a:gd name="connsiteX3812" fmla="*/ 2293923 w 14900709"/>
              <a:gd name="connsiteY3812" fmla="*/ 4050133 h 9961229"/>
              <a:gd name="connsiteX3813" fmla="*/ 2203588 w 14900709"/>
              <a:gd name="connsiteY3813" fmla="*/ 4116661 h 9961229"/>
              <a:gd name="connsiteX3814" fmla="*/ 2171325 w 14900709"/>
              <a:gd name="connsiteY3814" fmla="*/ 4150999 h 9961229"/>
              <a:gd name="connsiteX3815" fmla="*/ 2145513 w 14900709"/>
              <a:gd name="connsiteY3815" fmla="*/ 4161729 h 9961229"/>
              <a:gd name="connsiteX3816" fmla="*/ 2147665 w 14900709"/>
              <a:gd name="connsiteY3816" fmla="*/ 4138122 h 9961229"/>
              <a:gd name="connsiteX3817" fmla="*/ 2145513 w 14900709"/>
              <a:gd name="connsiteY3817" fmla="*/ 4108077 h 9961229"/>
              <a:gd name="connsiteX3818" fmla="*/ 2210040 w 14900709"/>
              <a:gd name="connsiteY3818" fmla="*/ 4037255 h 9961229"/>
              <a:gd name="connsiteX3819" fmla="*/ 2281017 w 14900709"/>
              <a:gd name="connsiteY3819" fmla="*/ 4020087 h 9961229"/>
              <a:gd name="connsiteX3820" fmla="*/ 2371353 w 14900709"/>
              <a:gd name="connsiteY3820" fmla="*/ 3940682 h 9961229"/>
              <a:gd name="connsiteX3821" fmla="*/ 2498255 w 14900709"/>
              <a:gd name="connsiteY3821" fmla="*/ 3835522 h 9961229"/>
              <a:gd name="connsiteX3822" fmla="*/ 2539121 w 14900709"/>
              <a:gd name="connsiteY3822" fmla="*/ 3805477 h 9961229"/>
              <a:gd name="connsiteX3823" fmla="*/ 2586441 w 14900709"/>
              <a:gd name="connsiteY3823" fmla="*/ 3773285 h 9961229"/>
              <a:gd name="connsiteX3824" fmla="*/ 2674627 w 14900709"/>
              <a:gd name="connsiteY3824" fmla="*/ 3708903 h 9961229"/>
              <a:gd name="connsiteX3825" fmla="*/ 2715493 w 14900709"/>
              <a:gd name="connsiteY3825" fmla="*/ 3685295 h 9961229"/>
              <a:gd name="connsiteX3826" fmla="*/ 2749909 w 14900709"/>
              <a:gd name="connsiteY3826" fmla="*/ 3655251 h 9961229"/>
              <a:gd name="connsiteX3827" fmla="*/ 2823035 w 14900709"/>
              <a:gd name="connsiteY3827" fmla="*/ 3614474 h 9961229"/>
              <a:gd name="connsiteX3828" fmla="*/ 2848847 w 14900709"/>
              <a:gd name="connsiteY3828" fmla="*/ 3618766 h 9961229"/>
              <a:gd name="connsiteX3829" fmla="*/ 2730548 w 14900709"/>
              <a:gd name="connsiteY3829" fmla="*/ 3691734 h 9961229"/>
              <a:gd name="connsiteX3830" fmla="*/ 2597196 w 14900709"/>
              <a:gd name="connsiteY3830" fmla="*/ 3790454 h 9961229"/>
              <a:gd name="connsiteX3831" fmla="*/ 2564933 w 14900709"/>
              <a:gd name="connsiteY3831" fmla="*/ 3814062 h 9961229"/>
              <a:gd name="connsiteX3832" fmla="*/ 2541274 w 14900709"/>
              <a:gd name="connsiteY3832" fmla="*/ 3854837 h 9961229"/>
              <a:gd name="connsiteX3833" fmla="*/ 2474596 w 14900709"/>
              <a:gd name="connsiteY3833" fmla="*/ 3908490 h 9961229"/>
              <a:gd name="connsiteX3834" fmla="*/ 2491804 w 14900709"/>
              <a:gd name="connsiteY3834" fmla="*/ 3917074 h 9961229"/>
              <a:gd name="connsiteX3835" fmla="*/ 2459540 w 14900709"/>
              <a:gd name="connsiteY3835" fmla="*/ 3947119 h 9961229"/>
              <a:gd name="connsiteX3836" fmla="*/ 2491804 w 14900709"/>
              <a:gd name="connsiteY3836" fmla="*/ 3917074 h 9961229"/>
              <a:gd name="connsiteX3837" fmla="*/ 2547725 w 14900709"/>
              <a:gd name="connsiteY3837" fmla="*/ 3884884 h 9961229"/>
              <a:gd name="connsiteX3838" fmla="*/ 2618704 w 14900709"/>
              <a:gd name="connsiteY3838" fmla="*/ 3826938 h 9961229"/>
              <a:gd name="connsiteX3839" fmla="*/ 2655269 w 14900709"/>
              <a:gd name="connsiteY3839" fmla="*/ 3794746 h 9961229"/>
              <a:gd name="connsiteX3840" fmla="*/ 2709041 w 14900709"/>
              <a:gd name="connsiteY3840" fmla="*/ 3764702 h 9961229"/>
              <a:gd name="connsiteX3841" fmla="*/ 2786471 w 14900709"/>
              <a:gd name="connsiteY3841" fmla="*/ 3708903 h 9961229"/>
              <a:gd name="connsiteX3842" fmla="*/ 2850997 w 14900709"/>
              <a:gd name="connsiteY3842" fmla="*/ 3665982 h 9961229"/>
              <a:gd name="connsiteX3843" fmla="*/ 2924126 w 14900709"/>
              <a:gd name="connsiteY3843" fmla="*/ 3620913 h 9961229"/>
              <a:gd name="connsiteX3844" fmla="*/ 2986503 w 14900709"/>
              <a:gd name="connsiteY3844" fmla="*/ 3573699 h 9961229"/>
              <a:gd name="connsiteX3845" fmla="*/ 3012312 w 14900709"/>
              <a:gd name="connsiteY3845" fmla="*/ 3550091 h 9961229"/>
              <a:gd name="connsiteX3846" fmla="*/ 3040274 w 14900709"/>
              <a:gd name="connsiteY3846" fmla="*/ 3515754 h 9961229"/>
              <a:gd name="connsiteX3847" fmla="*/ 2999407 w 14900709"/>
              <a:gd name="connsiteY3847" fmla="*/ 3509315 h 9961229"/>
              <a:gd name="connsiteX3848" fmla="*/ 3046726 w 14900709"/>
              <a:gd name="connsiteY3848" fmla="*/ 3459955 h 9961229"/>
              <a:gd name="connsiteX3849" fmla="*/ 3068236 w 14900709"/>
              <a:gd name="connsiteY3849" fmla="*/ 3453517 h 9961229"/>
              <a:gd name="connsiteX3850" fmla="*/ 3147817 w 14900709"/>
              <a:gd name="connsiteY3850" fmla="*/ 3380551 h 9961229"/>
              <a:gd name="connsiteX3851" fmla="*/ 3173628 w 14900709"/>
              <a:gd name="connsiteY3851" fmla="*/ 3356943 h 9961229"/>
              <a:gd name="connsiteX3852" fmla="*/ 3173628 w 14900709"/>
              <a:gd name="connsiteY3852" fmla="*/ 3326898 h 9961229"/>
              <a:gd name="connsiteX3853" fmla="*/ 3220947 w 14900709"/>
              <a:gd name="connsiteY3853" fmla="*/ 3307582 h 9961229"/>
              <a:gd name="connsiteX3854" fmla="*/ 3236004 w 14900709"/>
              <a:gd name="connsiteY3854" fmla="*/ 3301144 h 9961229"/>
              <a:gd name="connsiteX3855" fmla="*/ 3276869 w 14900709"/>
              <a:gd name="connsiteY3855" fmla="*/ 3260368 h 9961229"/>
              <a:gd name="connsiteX3856" fmla="*/ 3300528 w 14900709"/>
              <a:gd name="connsiteY3856" fmla="*/ 3286121 h 9961229"/>
              <a:gd name="connsiteX3857" fmla="*/ 3276869 w 14900709"/>
              <a:gd name="connsiteY3857" fmla="*/ 3260368 h 9961229"/>
              <a:gd name="connsiteX3858" fmla="*/ 3397317 w 14900709"/>
              <a:gd name="connsiteY3858" fmla="*/ 3157356 h 9961229"/>
              <a:gd name="connsiteX3859" fmla="*/ 3388715 w 14900709"/>
              <a:gd name="connsiteY3859" fmla="*/ 3133748 h 9961229"/>
              <a:gd name="connsiteX3860" fmla="*/ 3365053 w 14900709"/>
              <a:gd name="connsiteY3860" fmla="*/ 3140188 h 9961229"/>
              <a:gd name="connsiteX3861" fmla="*/ 3356452 w 14900709"/>
              <a:gd name="connsiteY3861" fmla="*/ 3142333 h 9961229"/>
              <a:gd name="connsiteX3862" fmla="*/ 3246757 w 14900709"/>
              <a:gd name="connsiteY3862" fmla="*/ 3189548 h 9961229"/>
              <a:gd name="connsiteX3863" fmla="*/ 3197286 w 14900709"/>
              <a:gd name="connsiteY3863" fmla="*/ 3221738 h 9961229"/>
              <a:gd name="connsiteX3864" fmla="*/ 3182769 w 14900709"/>
              <a:gd name="connsiteY3864" fmla="*/ 3209935 h 9961229"/>
              <a:gd name="connsiteX3865" fmla="*/ 3168198 w 14900709"/>
              <a:gd name="connsiteY3865" fmla="*/ 3205529 h 9961229"/>
              <a:gd name="connsiteX3866" fmla="*/ 3167174 w 14900709"/>
              <a:gd name="connsiteY3866" fmla="*/ 3204570 h 9961229"/>
              <a:gd name="connsiteX3867" fmla="*/ 3165025 w 14900709"/>
              <a:gd name="connsiteY3867" fmla="*/ 3204570 h 9961229"/>
              <a:gd name="connsiteX3868" fmla="*/ 3168198 w 14900709"/>
              <a:gd name="connsiteY3868" fmla="*/ 3205529 h 9961229"/>
              <a:gd name="connsiteX3869" fmla="*/ 3180617 w 14900709"/>
              <a:gd name="connsiteY3869" fmla="*/ 3217178 h 9961229"/>
              <a:gd name="connsiteX3870" fmla="*/ 3197286 w 14900709"/>
              <a:gd name="connsiteY3870" fmla="*/ 3221738 h 9961229"/>
              <a:gd name="connsiteX3871" fmla="*/ 3182230 w 14900709"/>
              <a:gd name="connsiteY3871" fmla="*/ 3230323 h 9961229"/>
              <a:gd name="connsiteX3872" fmla="*/ 3122007 w 14900709"/>
              <a:gd name="connsiteY3872" fmla="*/ 3292560 h 9961229"/>
              <a:gd name="connsiteX3873" fmla="*/ 3068236 w 14900709"/>
              <a:gd name="connsiteY3873" fmla="*/ 3333335 h 9961229"/>
              <a:gd name="connsiteX3874" fmla="*/ 3053180 w 14900709"/>
              <a:gd name="connsiteY3874" fmla="*/ 3356943 h 9961229"/>
              <a:gd name="connsiteX3875" fmla="*/ 3035972 w 14900709"/>
              <a:gd name="connsiteY3875" fmla="*/ 3371965 h 9961229"/>
              <a:gd name="connsiteX3876" fmla="*/ 2997256 w 14900709"/>
              <a:gd name="connsiteY3876" fmla="*/ 3412741 h 9961229"/>
              <a:gd name="connsiteX3877" fmla="*/ 2964995 w 14900709"/>
              <a:gd name="connsiteY3877" fmla="*/ 3453517 h 9961229"/>
              <a:gd name="connsiteX3878" fmla="*/ 2956389 w 14900709"/>
              <a:gd name="connsiteY3878" fmla="*/ 3462101 h 9961229"/>
              <a:gd name="connsiteX3879" fmla="*/ 2932729 w 14900709"/>
              <a:gd name="connsiteY3879" fmla="*/ 3477124 h 9961229"/>
              <a:gd name="connsiteX3880" fmla="*/ 2909070 w 14900709"/>
              <a:gd name="connsiteY3880" fmla="*/ 3492147 h 9961229"/>
              <a:gd name="connsiteX3881" fmla="*/ 2859601 w 14900709"/>
              <a:gd name="connsiteY3881" fmla="*/ 3453517 h 9961229"/>
              <a:gd name="connsiteX3882" fmla="*/ 2848847 w 14900709"/>
              <a:gd name="connsiteY3882" fmla="*/ 3442786 h 9961229"/>
              <a:gd name="connsiteX3883" fmla="*/ 2859601 w 14900709"/>
              <a:gd name="connsiteY3883" fmla="*/ 3412741 h 9961229"/>
              <a:gd name="connsiteX3884" fmla="*/ 2762814 w 14900709"/>
              <a:gd name="connsiteY3884" fmla="*/ 3477124 h 9961229"/>
              <a:gd name="connsiteX3885" fmla="*/ 2741302 w 14900709"/>
              <a:gd name="connsiteY3885" fmla="*/ 3487854 h 9961229"/>
              <a:gd name="connsiteX3886" fmla="*/ 2739152 w 14900709"/>
              <a:gd name="connsiteY3886" fmla="*/ 3459955 h 9961229"/>
              <a:gd name="connsiteX3887" fmla="*/ 2775718 w 14900709"/>
              <a:gd name="connsiteY3887" fmla="*/ 3429910 h 9961229"/>
              <a:gd name="connsiteX3888" fmla="*/ 2891864 w 14900709"/>
              <a:gd name="connsiteY3888" fmla="*/ 3365527 h 9961229"/>
              <a:gd name="connsiteX3889" fmla="*/ 2945636 w 14900709"/>
              <a:gd name="connsiteY3889" fmla="*/ 3322605 h 9961229"/>
              <a:gd name="connsiteX3890" fmla="*/ 2964995 w 14900709"/>
              <a:gd name="connsiteY3890" fmla="*/ 3303290 h 9961229"/>
              <a:gd name="connsiteX3891" fmla="*/ 3003709 w 14900709"/>
              <a:gd name="connsiteY3891" fmla="*/ 3277538 h 9961229"/>
              <a:gd name="connsiteX3892" fmla="*/ 3012312 w 14900709"/>
              <a:gd name="connsiteY3892" fmla="*/ 3236761 h 9961229"/>
              <a:gd name="connsiteX3893" fmla="*/ 3044574 w 14900709"/>
              <a:gd name="connsiteY3893" fmla="*/ 3219592 h 9961229"/>
              <a:gd name="connsiteX3894" fmla="*/ 3109101 w 14900709"/>
              <a:gd name="connsiteY3894" fmla="*/ 3180963 h 9961229"/>
              <a:gd name="connsiteX3895" fmla="*/ 3141365 w 14900709"/>
              <a:gd name="connsiteY3895" fmla="*/ 3157356 h 9961229"/>
              <a:gd name="connsiteX3896" fmla="*/ 3162872 w 14900709"/>
              <a:gd name="connsiteY3896" fmla="*/ 3140188 h 9961229"/>
              <a:gd name="connsiteX3897" fmla="*/ 3212343 w 14900709"/>
              <a:gd name="connsiteY3897" fmla="*/ 3110141 h 9961229"/>
              <a:gd name="connsiteX3898" fmla="*/ 3216915 w 14900709"/>
              <a:gd name="connsiteY3898" fmla="*/ 3120872 h 9961229"/>
              <a:gd name="connsiteX3899" fmla="*/ 3226291 w 14900709"/>
              <a:gd name="connsiteY3899" fmla="*/ 3124057 h 9961229"/>
              <a:gd name="connsiteX3900" fmla="*/ 3227399 w 14900709"/>
              <a:gd name="connsiteY3900" fmla="*/ 3125164 h 9961229"/>
              <a:gd name="connsiteX3901" fmla="*/ 3229549 w 14900709"/>
              <a:gd name="connsiteY3901" fmla="*/ 3125164 h 9961229"/>
              <a:gd name="connsiteX3902" fmla="*/ 3226291 w 14900709"/>
              <a:gd name="connsiteY3902" fmla="*/ 3124057 h 9961229"/>
              <a:gd name="connsiteX3903" fmla="*/ 3212343 w 14900709"/>
              <a:gd name="connsiteY3903" fmla="*/ 3110141 h 9961229"/>
              <a:gd name="connsiteX3904" fmla="*/ 3229549 w 14900709"/>
              <a:gd name="connsiteY3904" fmla="*/ 3101558 h 9961229"/>
              <a:gd name="connsiteX3905" fmla="*/ 3218796 w 14900709"/>
              <a:gd name="connsiteY3905" fmla="*/ 3086534 h 9961229"/>
              <a:gd name="connsiteX3906" fmla="*/ 3182230 w 14900709"/>
              <a:gd name="connsiteY3906" fmla="*/ 3103703 h 9961229"/>
              <a:gd name="connsiteX3907" fmla="*/ 3109101 w 14900709"/>
              <a:gd name="connsiteY3907" fmla="*/ 3058636 h 9961229"/>
              <a:gd name="connsiteX3908" fmla="*/ 3091895 w 14900709"/>
              <a:gd name="connsiteY3908" fmla="*/ 3037174 h 9961229"/>
              <a:gd name="connsiteX3909" fmla="*/ 3031670 w 14900709"/>
              <a:gd name="connsiteY3909" fmla="*/ 3071512 h 9961229"/>
              <a:gd name="connsiteX3910" fmla="*/ 2988653 w 14900709"/>
              <a:gd name="connsiteY3910" fmla="*/ 3086534 h 9961229"/>
              <a:gd name="connsiteX3911" fmla="*/ 2859601 w 14900709"/>
              <a:gd name="connsiteY3911" fmla="*/ 3148771 h 9961229"/>
              <a:gd name="connsiteX3912" fmla="*/ 2579988 w 14900709"/>
              <a:gd name="connsiteY3912" fmla="*/ 3277538 h 9961229"/>
              <a:gd name="connsiteX3913" fmla="*/ 2427277 w 14900709"/>
              <a:gd name="connsiteY3913" fmla="*/ 3365527 h 9961229"/>
              <a:gd name="connsiteX3914" fmla="*/ 2339090 w 14900709"/>
              <a:gd name="connsiteY3914" fmla="*/ 3414888 h 9961229"/>
              <a:gd name="connsiteX3915" fmla="*/ 2171325 w 14900709"/>
              <a:gd name="connsiteY3915" fmla="*/ 3524339 h 9961229"/>
              <a:gd name="connsiteX3916" fmla="*/ 2156269 w 14900709"/>
              <a:gd name="connsiteY3916" fmla="*/ 3530776 h 9961229"/>
              <a:gd name="connsiteX3917" fmla="*/ 2154117 w 14900709"/>
              <a:gd name="connsiteY3917" fmla="*/ 3532923 h 9961229"/>
              <a:gd name="connsiteX3918" fmla="*/ 2171325 w 14900709"/>
              <a:gd name="connsiteY3918" fmla="*/ 3524339 h 9961229"/>
              <a:gd name="connsiteX3919" fmla="*/ 2194982 w 14900709"/>
              <a:gd name="connsiteY3919" fmla="*/ 3539361 h 9961229"/>
              <a:gd name="connsiteX3920" fmla="*/ 2201436 w 14900709"/>
              <a:gd name="connsiteY3920" fmla="*/ 3539361 h 9961229"/>
              <a:gd name="connsiteX3921" fmla="*/ 2218642 w 14900709"/>
              <a:gd name="connsiteY3921" fmla="*/ 3524339 h 9961229"/>
              <a:gd name="connsiteX3922" fmla="*/ 2306829 w 14900709"/>
              <a:gd name="connsiteY3922" fmla="*/ 3500731 h 9961229"/>
              <a:gd name="connsiteX3923" fmla="*/ 2362752 w 14900709"/>
              <a:gd name="connsiteY3923" fmla="*/ 3468541 h 9961229"/>
              <a:gd name="connsiteX3924" fmla="*/ 2379958 w 14900709"/>
              <a:gd name="connsiteY3924" fmla="*/ 3453517 h 9961229"/>
              <a:gd name="connsiteX3925" fmla="*/ 2403617 w 14900709"/>
              <a:gd name="connsiteY3925" fmla="*/ 3444933 h 9961229"/>
              <a:gd name="connsiteX3926" fmla="*/ 2450937 w 14900709"/>
              <a:gd name="connsiteY3926" fmla="*/ 3453517 h 9961229"/>
              <a:gd name="connsiteX3927" fmla="*/ 2362752 w 14900709"/>
              <a:gd name="connsiteY3927" fmla="*/ 3500731 h 9961229"/>
              <a:gd name="connsiteX3928" fmla="*/ 2345544 w 14900709"/>
              <a:gd name="connsiteY3928" fmla="*/ 3517901 h 9961229"/>
              <a:gd name="connsiteX3929" fmla="*/ 2283169 w 14900709"/>
              <a:gd name="connsiteY3929" fmla="*/ 3558676 h 9961229"/>
              <a:gd name="connsiteX3930" fmla="*/ 2268113 w 14900709"/>
              <a:gd name="connsiteY3930" fmla="*/ 3565114 h 9961229"/>
              <a:gd name="connsiteX3931" fmla="*/ 2218642 w 14900709"/>
              <a:gd name="connsiteY3931" fmla="*/ 3597305 h 9961229"/>
              <a:gd name="connsiteX3932" fmla="*/ 2188532 w 14900709"/>
              <a:gd name="connsiteY3932" fmla="*/ 3614474 h 9961229"/>
              <a:gd name="connsiteX3933" fmla="*/ 2177777 w 14900709"/>
              <a:gd name="connsiteY3933" fmla="*/ 3620913 h 9961229"/>
              <a:gd name="connsiteX3934" fmla="*/ 2145513 w 14900709"/>
              <a:gd name="connsiteY3934" fmla="*/ 3635935 h 9961229"/>
              <a:gd name="connsiteX3935" fmla="*/ 2179928 w 14900709"/>
              <a:gd name="connsiteY3935" fmla="*/ 3687443 h 9961229"/>
              <a:gd name="connsiteX3936" fmla="*/ 2098195 w 14900709"/>
              <a:gd name="connsiteY3936" fmla="*/ 3726071 h 9961229"/>
              <a:gd name="connsiteX3937" fmla="*/ 2042273 w 14900709"/>
              <a:gd name="connsiteY3937" fmla="*/ 3756117 h 9961229"/>
              <a:gd name="connsiteX3938" fmla="*/ 2012159 w 14900709"/>
              <a:gd name="connsiteY3938" fmla="*/ 3799039 h 9961229"/>
              <a:gd name="connsiteX3939" fmla="*/ 1988499 w 14900709"/>
              <a:gd name="connsiteY3939" fmla="*/ 3837668 h 9961229"/>
              <a:gd name="connsiteX3940" fmla="*/ 1932578 w 14900709"/>
              <a:gd name="connsiteY3940" fmla="*/ 3869860 h 9961229"/>
              <a:gd name="connsiteX3941" fmla="*/ 1880957 w 14900709"/>
              <a:gd name="connsiteY3941" fmla="*/ 3917074 h 9961229"/>
              <a:gd name="connsiteX3942" fmla="*/ 1874504 w 14900709"/>
              <a:gd name="connsiteY3942" fmla="*/ 3925658 h 9961229"/>
              <a:gd name="connsiteX3943" fmla="*/ 1792772 w 14900709"/>
              <a:gd name="connsiteY3943" fmla="*/ 3996480 h 9961229"/>
              <a:gd name="connsiteX3944" fmla="*/ 1717491 w 14900709"/>
              <a:gd name="connsiteY3944" fmla="*/ 4088762 h 9961229"/>
              <a:gd name="connsiteX3945" fmla="*/ 1691681 w 14900709"/>
              <a:gd name="connsiteY3945" fmla="*/ 4090908 h 9961229"/>
              <a:gd name="connsiteX3946" fmla="*/ 1652964 w 14900709"/>
              <a:gd name="connsiteY3946" fmla="*/ 4103784 h 9961229"/>
              <a:gd name="connsiteX3947" fmla="*/ 1648664 w 14900709"/>
              <a:gd name="connsiteY3947" fmla="*/ 4020087 h 9961229"/>
              <a:gd name="connsiteX3948" fmla="*/ 1633606 w 14900709"/>
              <a:gd name="connsiteY3948" fmla="*/ 4020087 h 9961229"/>
              <a:gd name="connsiteX3949" fmla="*/ 1601345 w 14900709"/>
              <a:gd name="connsiteY3949" fmla="*/ 4028671 h 9961229"/>
              <a:gd name="connsiteX3950" fmla="*/ 1521762 w 14900709"/>
              <a:gd name="connsiteY3950" fmla="*/ 4093055 h 9961229"/>
              <a:gd name="connsiteX3951" fmla="*/ 1498105 w 14900709"/>
              <a:gd name="connsiteY3951" fmla="*/ 4110224 h 9961229"/>
              <a:gd name="connsiteX3952" fmla="*/ 1399163 w 14900709"/>
              <a:gd name="connsiteY3952" fmla="*/ 4181045 h 9961229"/>
              <a:gd name="connsiteX3953" fmla="*/ 1224942 w 14900709"/>
              <a:gd name="connsiteY3953" fmla="*/ 4260450 h 9961229"/>
              <a:gd name="connsiteX3954" fmla="*/ 1147511 w 14900709"/>
              <a:gd name="connsiteY3954" fmla="*/ 4320540 h 9961229"/>
              <a:gd name="connsiteX3955" fmla="*/ 1072232 w 14900709"/>
              <a:gd name="connsiteY3955" fmla="*/ 4389216 h 9961229"/>
              <a:gd name="connsiteX3956" fmla="*/ 893709 w 14900709"/>
              <a:gd name="connsiteY3956" fmla="*/ 4498668 h 9961229"/>
              <a:gd name="connsiteX3957" fmla="*/ 848541 w 14900709"/>
              <a:gd name="connsiteY3957" fmla="*/ 4490082 h 9961229"/>
              <a:gd name="connsiteX3958" fmla="*/ 775412 w 14900709"/>
              <a:gd name="connsiteY3958" fmla="*/ 4475059 h 9961229"/>
              <a:gd name="connsiteX3959" fmla="*/ 758205 w 14900709"/>
              <a:gd name="connsiteY3959" fmla="*/ 4485790 h 9961229"/>
              <a:gd name="connsiteX3960" fmla="*/ 784016 w 14900709"/>
              <a:gd name="connsiteY3960" fmla="*/ 4567342 h 9961229"/>
              <a:gd name="connsiteX3961" fmla="*/ 779714 w 14900709"/>
              <a:gd name="connsiteY3961" fmla="*/ 4623140 h 9961229"/>
              <a:gd name="connsiteX3962" fmla="*/ 676472 w 14900709"/>
              <a:gd name="connsiteY3962" fmla="*/ 4653186 h 9961229"/>
              <a:gd name="connsiteX3963" fmla="*/ 583985 w 14900709"/>
              <a:gd name="connsiteY3963" fmla="*/ 4711130 h 9961229"/>
              <a:gd name="connsiteX3964" fmla="*/ 540968 w 14900709"/>
              <a:gd name="connsiteY3964" fmla="*/ 4829166 h 9961229"/>
              <a:gd name="connsiteX3965" fmla="*/ 510857 w 14900709"/>
              <a:gd name="connsiteY3965" fmla="*/ 4852773 h 9961229"/>
              <a:gd name="connsiteX3966" fmla="*/ 485044 w 14900709"/>
              <a:gd name="connsiteY3966" fmla="*/ 4831312 h 9961229"/>
              <a:gd name="connsiteX3967" fmla="*/ 454933 w 14900709"/>
              <a:gd name="connsiteY3967" fmla="*/ 4773367 h 9961229"/>
              <a:gd name="connsiteX3968" fmla="*/ 439877 w 14900709"/>
              <a:gd name="connsiteY3968" fmla="*/ 4678940 h 9961229"/>
              <a:gd name="connsiteX3969" fmla="*/ 439877 w 14900709"/>
              <a:gd name="connsiteY3969" fmla="*/ 4636017 h 9961229"/>
              <a:gd name="connsiteX3970" fmla="*/ 437725 w 14900709"/>
              <a:gd name="connsiteY3970" fmla="*/ 4629578 h 9961229"/>
              <a:gd name="connsiteX3971" fmla="*/ 422672 w 14900709"/>
              <a:gd name="connsiteY3971" fmla="*/ 4597388 h 9961229"/>
              <a:gd name="connsiteX3972" fmla="*/ 407614 w 14900709"/>
              <a:gd name="connsiteY3972" fmla="*/ 4524420 h 9961229"/>
              <a:gd name="connsiteX3973" fmla="*/ 424821 w 14900709"/>
              <a:gd name="connsiteY3973" fmla="*/ 4479352 h 9961229"/>
              <a:gd name="connsiteX3974" fmla="*/ 439877 w 14900709"/>
              <a:gd name="connsiteY3974" fmla="*/ 4445014 h 9961229"/>
              <a:gd name="connsiteX3975" fmla="*/ 439877 w 14900709"/>
              <a:gd name="connsiteY3975" fmla="*/ 4404238 h 9961229"/>
              <a:gd name="connsiteX3976" fmla="*/ 454933 w 14900709"/>
              <a:gd name="connsiteY3976" fmla="*/ 4397800 h 9961229"/>
              <a:gd name="connsiteX3977" fmla="*/ 478592 w 14900709"/>
              <a:gd name="connsiteY3977" fmla="*/ 4380631 h 9961229"/>
              <a:gd name="connsiteX3978" fmla="*/ 519458 w 14900709"/>
              <a:gd name="connsiteY3978" fmla="*/ 4309810 h 9961229"/>
              <a:gd name="connsiteX3979" fmla="*/ 515156 w 14900709"/>
              <a:gd name="connsiteY3979" fmla="*/ 4264742 h 9961229"/>
              <a:gd name="connsiteX3980" fmla="*/ 543118 w 14900709"/>
              <a:gd name="connsiteY3980" fmla="*/ 4221820 h 9961229"/>
              <a:gd name="connsiteX3981" fmla="*/ 532364 w 14900709"/>
              <a:gd name="connsiteY3981" fmla="*/ 4243281 h 9961229"/>
              <a:gd name="connsiteX3982" fmla="*/ 543118 w 14900709"/>
              <a:gd name="connsiteY3982" fmla="*/ 4221820 h 9961229"/>
              <a:gd name="connsiteX3983" fmla="*/ 588287 w 14900709"/>
              <a:gd name="connsiteY3983" fmla="*/ 4163875 h 9961229"/>
              <a:gd name="connsiteX3984" fmla="*/ 616248 w 14900709"/>
              <a:gd name="connsiteY3984" fmla="*/ 4150999 h 9961229"/>
              <a:gd name="connsiteX3985" fmla="*/ 616248 w 14900709"/>
              <a:gd name="connsiteY3985" fmla="*/ 4174606 h 9961229"/>
              <a:gd name="connsiteX3986" fmla="*/ 633454 w 14900709"/>
              <a:gd name="connsiteY3986" fmla="*/ 4189628 h 9961229"/>
              <a:gd name="connsiteX3987" fmla="*/ 680774 w 14900709"/>
              <a:gd name="connsiteY3987" fmla="*/ 4127392 h 9961229"/>
              <a:gd name="connsiteX3988" fmla="*/ 678622 w 14900709"/>
              <a:gd name="connsiteY3988" fmla="*/ 4067301 h 9961229"/>
              <a:gd name="connsiteX3989" fmla="*/ 663568 w 14900709"/>
              <a:gd name="connsiteY3989" fmla="*/ 4043695 h 9961229"/>
              <a:gd name="connsiteX3990" fmla="*/ 646360 w 14900709"/>
              <a:gd name="connsiteY3990" fmla="*/ 3979311 h 9961229"/>
              <a:gd name="connsiteX3991" fmla="*/ 639908 w 14900709"/>
              <a:gd name="connsiteY3991" fmla="*/ 3981457 h 9961229"/>
              <a:gd name="connsiteX3992" fmla="*/ 624853 w 14900709"/>
              <a:gd name="connsiteY3992" fmla="*/ 3996480 h 9961229"/>
              <a:gd name="connsiteX3993" fmla="*/ 568929 w 14900709"/>
              <a:gd name="connsiteY3993" fmla="*/ 4056570 h 9961229"/>
              <a:gd name="connsiteX3994" fmla="*/ 607644 w 14900709"/>
              <a:gd name="connsiteY3994" fmla="*/ 3987895 h 9961229"/>
              <a:gd name="connsiteX3995" fmla="*/ 622701 w 14900709"/>
              <a:gd name="connsiteY3995" fmla="*/ 3964288 h 9961229"/>
              <a:gd name="connsiteX3996" fmla="*/ 607644 w 14900709"/>
              <a:gd name="connsiteY3996" fmla="*/ 3949265 h 9961229"/>
              <a:gd name="connsiteX3997" fmla="*/ 601191 w 14900709"/>
              <a:gd name="connsiteY3997" fmla="*/ 3951412 h 9961229"/>
              <a:gd name="connsiteX3998" fmla="*/ 599041 w 14900709"/>
              <a:gd name="connsiteY3998" fmla="*/ 3951412 h 9961229"/>
              <a:gd name="connsiteX3999" fmla="*/ 566779 w 14900709"/>
              <a:gd name="connsiteY3999" fmla="*/ 3957850 h 9961229"/>
              <a:gd name="connsiteX4000" fmla="*/ 519458 w 14900709"/>
              <a:gd name="connsiteY4000" fmla="*/ 3893467 h 9961229"/>
              <a:gd name="connsiteX4001" fmla="*/ 568929 w 14900709"/>
              <a:gd name="connsiteY4001" fmla="*/ 3820500 h 9961229"/>
              <a:gd name="connsiteX4002" fmla="*/ 622701 w 14900709"/>
              <a:gd name="connsiteY4002" fmla="*/ 3771140 h 9961229"/>
              <a:gd name="connsiteX4003" fmla="*/ 663568 w 14900709"/>
              <a:gd name="connsiteY4003" fmla="*/ 3717487 h 9961229"/>
              <a:gd name="connsiteX4004" fmla="*/ 687226 w 14900709"/>
              <a:gd name="connsiteY4004" fmla="*/ 3661688 h 9961229"/>
              <a:gd name="connsiteX4005" fmla="*/ 687226 w 14900709"/>
              <a:gd name="connsiteY4005" fmla="*/ 3629497 h 9961229"/>
              <a:gd name="connsiteX4006" fmla="*/ 639908 w 14900709"/>
              <a:gd name="connsiteY4006" fmla="*/ 3629497 h 9961229"/>
              <a:gd name="connsiteX4007" fmla="*/ 583985 w 14900709"/>
              <a:gd name="connsiteY4007" fmla="*/ 3635935 h 9961229"/>
              <a:gd name="connsiteX4008" fmla="*/ 575381 w 14900709"/>
              <a:gd name="connsiteY4008" fmla="*/ 3629497 h 9961229"/>
              <a:gd name="connsiteX4009" fmla="*/ 478592 w 14900709"/>
              <a:gd name="connsiteY4009" fmla="*/ 3635935 h 9961229"/>
              <a:gd name="connsiteX4010" fmla="*/ 435575 w 14900709"/>
              <a:gd name="connsiteY4010" fmla="*/ 3670273 h 9961229"/>
              <a:gd name="connsiteX4011" fmla="*/ 407614 w 14900709"/>
              <a:gd name="connsiteY4011" fmla="*/ 3691734 h 9961229"/>
              <a:gd name="connsiteX4012" fmla="*/ 375350 w 14900709"/>
              <a:gd name="connsiteY4012" fmla="*/ 3715342 h 9961229"/>
              <a:gd name="connsiteX4013" fmla="*/ 334485 w 14900709"/>
              <a:gd name="connsiteY4013" fmla="*/ 3708903 h 9961229"/>
              <a:gd name="connsiteX4014" fmla="*/ 325881 w 14900709"/>
              <a:gd name="connsiteY4014" fmla="*/ 3700318 h 9961229"/>
              <a:gd name="connsiteX4015" fmla="*/ 336634 w 14900709"/>
              <a:gd name="connsiteY4015" fmla="*/ 3661688 h 9961229"/>
              <a:gd name="connsiteX4016" fmla="*/ 345239 w 14900709"/>
              <a:gd name="connsiteY4016" fmla="*/ 3653104 h 9961229"/>
              <a:gd name="connsiteX4017" fmla="*/ 350347 w 14900709"/>
              <a:gd name="connsiteY4017" fmla="*/ 3661958 h 9961229"/>
              <a:gd name="connsiteX4018" fmla="*/ 356355 w 14900709"/>
              <a:gd name="connsiteY4018" fmla="*/ 3660499 h 9961229"/>
              <a:gd name="connsiteX4019" fmla="*/ 358144 w 14900709"/>
              <a:gd name="connsiteY4019" fmla="*/ 3661688 h 9961229"/>
              <a:gd name="connsiteX4020" fmla="*/ 360296 w 14900709"/>
              <a:gd name="connsiteY4020" fmla="*/ 3659542 h 9961229"/>
              <a:gd name="connsiteX4021" fmla="*/ 356355 w 14900709"/>
              <a:gd name="connsiteY4021" fmla="*/ 3660499 h 9961229"/>
              <a:gd name="connsiteX4022" fmla="*/ 345239 w 14900709"/>
              <a:gd name="connsiteY4022" fmla="*/ 3653104 h 9961229"/>
              <a:gd name="connsiteX4023" fmla="*/ 375350 w 14900709"/>
              <a:gd name="connsiteY4023" fmla="*/ 3599452 h 9961229"/>
              <a:gd name="connsiteX4024" fmla="*/ 439877 w 14900709"/>
              <a:gd name="connsiteY4024" fmla="*/ 3582283 h 9961229"/>
              <a:gd name="connsiteX4025" fmla="*/ 463537 w 14900709"/>
              <a:gd name="connsiteY4025" fmla="*/ 3580137 h 9961229"/>
              <a:gd name="connsiteX4026" fmla="*/ 463537 w 14900709"/>
              <a:gd name="connsiteY4026" fmla="*/ 3573699 h 9961229"/>
              <a:gd name="connsiteX4027" fmla="*/ 429124 w 14900709"/>
              <a:gd name="connsiteY4027" fmla="*/ 3532923 h 9961229"/>
              <a:gd name="connsiteX4028" fmla="*/ 399010 w 14900709"/>
              <a:gd name="connsiteY4028" fmla="*/ 3507170 h 9961229"/>
              <a:gd name="connsiteX4029" fmla="*/ 381804 w 14900709"/>
              <a:gd name="connsiteY4029" fmla="*/ 3492147 h 9961229"/>
              <a:gd name="connsiteX4030" fmla="*/ 375350 w 14900709"/>
              <a:gd name="connsiteY4030" fmla="*/ 3485709 h 9961229"/>
              <a:gd name="connsiteX4031" fmla="*/ 343088 w 14900709"/>
              <a:gd name="connsiteY4031" fmla="*/ 3455663 h 9961229"/>
              <a:gd name="connsiteX4032" fmla="*/ 343088 w 14900709"/>
              <a:gd name="connsiteY4032" fmla="*/ 3412741 h 9961229"/>
              <a:gd name="connsiteX4033" fmla="*/ 302221 w 14900709"/>
              <a:gd name="connsiteY4033" fmla="*/ 3371965 h 9961229"/>
              <a:gd name="connsiteX4034" fmla="*/ 272110 w 14900709"/>
              <a:gd name="connsiteY4034" fmla="*/ 3380551 h 9961229"/>
              <a:gd name="connsiteX4035" fmla="*/ 237696 w 14900709"/>
              <a:gd name="connsiteY4035" fmla="*/ 3378404 h 9961229"/>
              <a:gd name="connsiteX4036" fmla="*/ 248450 w 14900709"/>
              <a:gd name="connsiteY4036" fmla="*/ 3341920 h 9961229"/>
              <a:gd name="connsiteX4037" fmla="*/ 263506 w 14900709"/>
              <a:gd name="connsiteY4037" fmla="*/ 3333335 h 9961229"/>
              <a:gd name="connsiteX4038" fmla="*/ 254902 w 14900709"/>
              <a:gd name="connsiteY4038" fmla="*/ 3307582 h 9961229"/>
              <a:gd name="connsiteX4039" fmla="*/ 175321 w 14900709"/>
              <a:gd name="connsiteY4039" fmla="*/ 3307582 h 9961229"/>
              <a:gd name="connsiteX4040" fmla="*/ 158115 w 14900709"/>
              <a:gd name="connsiteY4040" fmla="*/ 3283975 h 9961229"/>
              <a:gd name="connsiteX4041" fmla="*/ 149509 w 14900709"/>
              <a:gd name="connsiteY4041" fmla="*/ 3245346 h 9961229"/>
              <a:gd name="connsiteX4042" fmla="*/ 151662 w 14900709"/>
              <a:gd name="connsiteY4042" fmla="*/ 3245346 h 9961229"/>
              <a:gd name="connsiteX4043" fmla="*/ 93589 w 14900709"/>
              <a:gd name="connsiteY4043" fmla="*/ 3236761 h 9961229"/>
              <a:gd name="connsiteX4044" fmla="*/ 61325 w 14900709"/>
              <a:gd name="connsiteY4044" fmla="*/ 3236761 h 9961229"/>
              <a:gd name="connsiteX4045" fmla="*/ 31213 w 14900709"/>
              <a:gd name="connsiteY4045" fmla="*/ 3172378 h 9961229"/>
              <a:gd name="connsiteX4046" fmla="*/ 46269 w 14900709"/>
              <a:gd name="connsiteY4046" fmla="*/ 3133748 h 9961229"/>
              <a:gd name="connsiteX4047" fmla="*/ 46269 w 14900709"/>
              <a:gd name="connsiteY4047" fmla="*/ 3092973 h 9961229"/>
              <a:gd name="connsiteX4048" fmla="*/ 5401 w 14900709"/>
              <a:gd name="connsiteY4048" fmla="*/ 3060781 h 9961229"/>
              <a:gd name="connsiteX4049" fmla="*/ 16155 w 14900709"/>
              <a:gd name="connsiteY4049" fmla="*/ 3030737 h 9961229"/>
              <a:gd name="connsiteX4050" fmla="*/ 22609 w 14900709"/>
              <a:gd name="connsiteY4050" fmla="*/ 3030737 h 9961229"/>
              <a:gd name="connsiteX4051" fmla="*/ 22609 w 14900709"/>
              <a:gd name="connsiteY4051" fmla="*/ 3007129 h 9961229"/>
              <a:gd name="connsiteX4052" fmla="*/ 72078 w 14900709"/>
              <a:gd name="connsiteY4052" fmla="*/ 2957768 h 9961229"/>
              <a:gd name="connsiteX4053" fmla="*/ 93589 w 14900709"/>
              <a:gd name="connsiteY4053" fmla="*/ 2949184 h 9961229"/>
              <a:gd name="connsiteX4054" fmla="*/ 68583 w 14900709"/>
              <a:gd name="connsiteY4054" fmla="*/ 2978963 h 9961229"/>
              <a:gd name="connsiteX4055" fmla="*/ 50997 w 14900709"/>
              <a:gd name="connsiteY4055" fmla="*/ 3009146 h 9961229"/>
              <a:gd name="connsiteX4056" fmla="*/ 46269 w 14900709"/>
              <a:gd name="connsiteY4056" fmla="*/ 3013567 h 9961229"/>
              <a:gd name="connsiteX4057" fmla="*/ 48419 w 14900709"/>
              <a:gd name="connsiteY4057" fmla="*/ 3013567 h 9961229"/>
              <a:gd name="connsiteX4058" fmla="*/ 50997 w 14900709"/>
              <a:gd name="connsiteY4058" fmla="*/ 3009146 h 9961229"/>
              <a:gd name="connsiteX4059" fmla="*/ 76381 w 14900709"/>
              <a:gd name="connsiteY4059" fmla="*/ 2985401 h 9961229"/>
              <a:gd name="connsiteX4060" fmla="*/ 93589 w 14900709"/>
              <a:gd name="connsiteY4060" fmla="*/ 2949184 h 9961229"/>
              <a:gd name="connsiteX4061" fmla="*/ 134453 w 14900709"/>
              <a:gd name="connsiteY4061" fmla="*/ 2904116 h 9961229"/>
              <a:gd name="connsiteX4062" fmla="*/ 196831 w 14900709"/>
              <a:gd name="connsiteY4062" fmla="*/ 2844025 h 9961229"/>
              <a:gd name="connsiteX4063" fmla="*/ 134453 w 14900709"/>
              <a:gd name="connsiteY4063" fmla="*/ 2904116 h 9961229"/>
              <a:gd name="connsiteX4064" fmla="*/ 196831 w 14900709"/>
              <a:gd name="connsiteY4064" fmla="*/ 2816126 h 9961229"/>
              <a:gd name="connsiteX4065" fmla="*/ 222640 w 14900709"/>
              <a:gd name="connsiteY4065" fmla="*/ 2779642 h 9961229"/>
              <a:gd name="connsiteX4066" fmla="*/ 263506 w 14900709"/>
              <a:gd name="connsiteY4066" fmla="*/ 2741013 h 9961229"/>
              <a:gd name="connsiteX4067" fmla="*/ 297921 w 14900709"/>
              <a:gd name="connsiteY4067" fmla="*/ 2717405 h 9961229"/>
              <a:gd name="connsiteX4068" fmla="*/ 302221 w 14900709"/>
              <a:gd name="connsiteY4068" fmla="*/ 2710967 h 9961229"/>
              <a:gd name="connsiteX4069" fmla="*/ 336634 w 14900709"/>
              <a:gd name="connsiteY4069" fmla="*/ 2676630 h 9961229"/>
              <a:gd name="connsiteX4070" fmla="*/ 351692 w 14900709"/>
              <a:gd name="connsiteY4070" fmla="*/ 2663754 h 9961229"/>
              <a:gd name="connsiteX4071" fmla="*/ 424821 w 14900709"/>
              <a:gd name="connsiteY4071" fmla="*/ 2582202 h 9961229"/>
              <a:gd name="connsiteX4072" fmla="*/ 480743 w 14900709"/>
              <a:gd name="connsiteY4072" fmla="*/ 2541425 h 9961229"/>
              <a:gd name="connsiteX4073" fmla="*/ 510857 w 14900709"/>
              <a:gd name="connsiteY4073" fmla="*/ 2511380 h 9961229"/>
              <a:gd name="connsiteX4074" fmla="*/ 551722 w 14900709"/>
              <a:gd name="connsiteY4074" fmla="*/ 2492065 h 9961229"/>
              <a:gd name="connsiteX4075" fmla="*/ 556832 w 14900709"/>
              <a:gd name="connsiteY4075" fmla="*/ 2475970 h 9961229"/>
              <a:gd name="connsiteX4076" fmla="*/ 566576 w 14900709"/>
              <a:gd name="connsiteY4076" fmla="*/ 2460202 h 9961229"/>
              <a:gd name="connsiteX4077" fmla="*/ 544049 w 14900709"/>
              <a:gd name="connsiteY4077" fmla="*/ 2459935 h 9961229"/>
              <a:gd name="connsiteX4078" fmla="*/ 527908 w 14900709"/>
              <a:gd name="connsiteY4078" fmla="*/ 2445209 h 9961229"/>
              <a:gd name="connsiteX4079" fmla="*/ 536515 w 14900709"/>
              <a:gd name="connsiteY4079" fmla="*/ 2380953 h 9961229"/>
              <a:gd name="connsiteX4080" fmla="*/ 558036 w 14900709"/>
              <a:gd name="connsiteY4080" fmla="*/ 2357393 h 9961229"/>
              <a:gd name="connsiteX4081" fmla="*/ 577403 w 14900709"/>
              <a:gd name="connsiteY4081" fmla="*/ 2337212 h 9961229"/>
              <a:gd name="connsiteX4082" fmla="*/ 586012 w 14900709"/>
              <a:gd name="connsiteY4082" fmla="*/ 2340258 h 9961229"/>
              <a:gd name="connsiteX4083" fmla="*/ 573100 w 14900709"/>
              <a:gd name="connsiteY4083" fmla="*/ 2365961 h 9961229"/>
              <a:gd name="connsiteX4084" fmla="*/ 566644 w 14900709"/>
              <a:gd name="connsiteY4084" fmla="*/ 2374528 h 9961229"/>
              <a:gd name="connsiteX4085" fmla="*/ 566644 w 14900709"/>
              <a:gd name="connsiteY4085" fmla="*/ 2423791 h 9961229"/>
              <a:gd name="connsiteX4086" fmla="*/ 566644 w 14900709"/>
              <a:gd name="connsiteY4086" fmla="*/ 2425933 h 9961229"/>
              <a:gd name="connsiteX4087" fmla="*/ 566644 w 14900709"/>
              <a:gd name="connsiteY4087" fmla="*/ 2428074 h 9961229"/>
              <a:gd name="connsiteX4088" fmla="*/ 566644 w 14900709"/>
              <a:gd name="connsiteY4088" fmla="*/ 2460092 h 9961229"/>
              <a:gd name="connsiteX4089" fmla="*/ 566779 w 14900709"/>
              <a:gd name="connsiteY4089" fmla="*/ 2459874 h 9961229"/>
              <a:gd name="connsiteX4090" fmla="*/ 607644 w 14900709"/>
              <a:gd name="connsiteY4090" fmla="*/ 2444852 h 9961229"/>
              <a:gd name="connsiteX4091" fmla="*/ 639908 w 14900709"/>
              <a:gd name="connsiteY4091" fmla="*/ 2436267 h 9961229"/>
              <a:gd name="connsiteX4092" fmla="*/ 648512 w 14900709"/>
              <a:gd name="connsiteY4092" fmla="*/ 2425536 h 9961229"/>
              <a:gd name="connsiteX4093" fmla="*/ 710885 w 14900709"/>
              <a:gd name="connsiteY4093" fmla="*/ 2339692 h 9961229"/>
              <a:gd name="connsiteX4094" fmla="*/ 734545 w 14900709"/>
              <a:gd name="connsiteY4094" fmla="*/ 2324670 h 9961229"/>
              <a:gd name="connsiteX4095" fmla="*/ 784016 w 14900709"/>
              <a:gd name="connsiteY4095" fmla="*/ 2293902 h 9961229"/>
              <a:gd name="connsiteX4096" fmla="*/ 878653 w 14900709"/>
              <a:gd name="connsiteY4096" fmla="*/ 2238104 h 9961229"/>
              <a:gd name="connsiteX4097" fmla="*/ 904465 w 14900709"/>
              <a:gd name="connsiteY4097" fmla="*/ 2208076 h 9961229"/>
              <a:gd name="connsiteX4098" fmla="*/ 930274 w 14900709"/>
              <a:gd name="connsiteY4098" fmla="*/ 2182326 h 9961229"/>
              <a:gd name="connsiteX4099" fmla="*/ 975443 w 14900709"/>
              <a:gd name="connsiteY4099" fmla="*/ 2158718 h 9961229"/>
              <a:gd name="connsiteX4100" fmla="*/ 984045 w 14900709"/>
              <a:gd name="connsiteY4100" fmla="*/ 2150118 h 9961229"/>
              <a:gd name="connsiteX4101" fmla="*/ 1087288 w 14900709"/>
              <a:gd name="connsiteY4101" fmla="*/ 2070718 h 9961229"/>
              <a:gd name="connsiteX4102" fmla="*/ 1143211 w 14900709"/>
              <a:gd name="connsiteY4102" fmla="*/ 2029926 h 9961229"/>
              <a:gd name="connsiteX4103" fmla="*/ 1207736 w 14900709"/>
              <a:gd name="connsiteY4103" fmla="*/ 1974134 h 9961229"/>
              <a:gd name="connsiteX4104" fmla="*/ 1227096 w 14900709"/>
              <a:gd name="connsiteY4104" fmla="*/ 1963411 h 9961229"/>
              <a:gd name="connsiteX4105" fmla="*/ 1216341 w 14900709"/>
              <a:gd name="connsiteY4105" fmla="*/ 1991290 h 9961229"/>
              <a:gd name="connsiteX4106" fmla="*/ 1151813 w 14900709"/>
              <a:gd name="connsiteY4106" fmla="*/ 2032069 h 9961229"/>
              <a:gd name="connsiteX4107" fmla="*/ 1095892 w 14900709"/>
              <a:gd name="connsiteY4107" fmla="*/ 2094326 h 9961229"/>
              <a:gd name="connsiteX4108" fmla="*/ 1031365 w 14900709"/>
              <a:gd name="connsiteY4108" fmla="*/ 2165156 h 9961229"/>
              <a:gd name="connsiteX4109" fmla="*/ 1089440 w 14900709"/>
              <a:gd name="connsiteY4109" fmla="*/ 2167306 h 9961229"/>
              <a:gd name="connsiteX4110" fmla="*/ 1119551 w 14900709"/>
              <a:gd name="connsiteY4110" fmla="*/ 2158718 h 9961229"/>
              <a:gd name="connsiteX4111" fmla="*/ 1160417 w 14900709"/>
              <a:gd name="connsiteY4111" fmla="*/ 2126527 h 9961229"/>
              <a:gd name="connsiteX4112" fmla="*/ 1242150 w 14900709"/>
              <a:gd name="connsiteY4112" fmla="*/ 2092188 h 9961229"/>
              <a:gd name="connsiteX4113" fmla="*/ 1252903 w 14900709"/>
              <a:gd name="connsiteY4113" fmla="*/ 2098617 h 9961229"/>
              <a:gd name="connsiteX4114" fmla="*/ 1246452 w 14900709"/>
              <a:gd name="connsiteY4114" fmla="*/ 2117930 h 9961229"/>
              <a:gd name="connsiteX4115" fmla="*/ 1212038 w 14900709"/>
              <a:gd name="connsiteY4115" fmla="*/ 2150118 h 9961229"/>
              <a:gd name="connsiteX4116" fmla="*/ 1203434 w 14900709"/>
              <a:gd name="connsiteY4116" fmla="*/ 2167306 h 9961229"/>
              <a:gd name="connsiteX4117" fmla="*/ 1181926 w 14900709"/>
              <a:gd name="connsiteY4117" fmla="*/ 2212367 h 9961229"/>
              <a:gd name="connsiteX4118" fmla="*/ 1160417 w 14900709"/>
              <a:gd name="connsiteY4118" fmla="*/ 2238104 h 9961229"/>
              <a:gd name="connsiteX4119" fmla="*/ 1160417 w 14900709"/>
              <a:gd name="connsiteY4119" fmla="*/ 2246711 h 9961229"/>
              <a:gd name="connsiteX4120" fmla="*/ 1196982 w 14900709"/>
              <a:gd name="connsiteY4120" fmla="*/ 2261723 h 9961229"/>
              <a:gd name="connsiteX4121" fmla="*/ 1175473 w 14900709"/>
              <a:gd name="connsiteY4121" fmla="*/ 2278881 h 9961229"/>
              <a:gd name="connsiteX4122" fmla="*/ 1196982 w 14900709"/>
              <a:gd name="connsiteY4122" fmla="*/ 2293902 h 9961229"/>
              <a:gd name="connsiteX4123" fmla="*/ 1242150 w 14900709"/>
              <a:gd name="connsiteY4123" fmla="*/ 2278881 h 9961229"/>
              <a:gd name="connsiteX4124" fmla="*/ 1319581 w 14900709"/>
              <a:gd name="connsiteY4124" fmla="*/ 2246711 h 9961229"/>
              <a:gd name="connsiteX4125" fmla="*/ 1390560 w 14900709"/>
              <a:gd name="connsiteY4125" fmla="*/ 2214514 h 9961229"/>
              <a:gd name="connsiteX4126" fmla="*/ 1412069 w 14900709"/>
              <a:gd name="connsiteY4126" fmla="*/ 2220948 h 9961229"/>
              <a:gd name="connsiteX4127" fmla="*/ 1401313 w 14900709"/>
              <a:gd name="connsiteY4127" fmla="*/ 2229532 h 9961229"/>
              <a:gd name="connsiteX4128" fmla="*/ 1384107 w 14900709"/>
              <a:gd name="connsiteY4128" fmla="*/ 2255287 h 9961229"/>
              <a:gd name="connsiteX4129" fmla="*/ 1433577 w 14900709"/>
              <a:gd name="connsiteY4129" fmla="*/ 2293902 h 9961229"/>
              <a:gd name="connsiteX4130" fmla="*/ 1472293 w 14900709"/>
              <a:gd name="connsiteY4130" fmla="*/ 2285319 h 9961229"/>
              <a:gd name="connsiteX4131" fmla="*/ 1495952 w 14900709"/>
              <a:gd name="connsiteY4131" fmla="*/ 2261723 h 9961229"/>
              <a:gd name="connsiteX4132" fmla="*/ 1521762 w 14900709"/>
              <a:gd name="connsiteY4132" fmla="*/ 2240250 h 9961229"/>
              <a:gd name="connsiteX4133" fmla="*/ 1551875 w 14900709"/>
              <a:gd name="connsiteY4133" fmla="*/ 2229532 h 9961229"/>
              <a:gd name="connsiteX4134" fmla="*/ 1569083 w 14900709"/>
              <a:gd name="connsiteY4134" fmla="*/ 2223094 h 9961229"/>
              <a:gd name="connsiteX4135" fmla="*/ 1689531 w 14900709"/>
              <a:gd name="connsiteY4135" fmla="*/ 2124377 h 9961229"/>
              <a:gd name="connsiteX4136" fmla="*/ 1713189 w 14900709"/>
              <a:gd name="connsiteY4136" fmla="*/ 2094326 h 9961229"/>
              <a:gd name="connsiteX4137" fmla="*/ 1721793 w 14900709"/>
              <a:gd name="connsiteY4137" fmla="*/ 2085738 h 9961229"/>
              <a:gd name="connsiteX4138" fmla="*/ 1745453 w 14900709"/>
              <a:gd name="connsiteY4138" fmla="*/ 2062142 h 9961229"/>
              <a:gd name="connsiteX4139" fmla="*/ 1807828 w 14900709"/>
              <a:gd name="connsiteY4139" fmla="*/ 2023480 h 9961229"/>
              <a:gd name="connsiteX4140" fmla="*/ 1809977 w 14900709"/>
              <a:gd name="connsiteY4140" fmla="*/ 2014883 h 9961229"/>
              <a:gd name="connsiteX4141" fmla="*/ 1878806 w 14900709"/>
              <a:gd name="connsiteY4141" fmla="*/ 1980569 h 9961229"/>
              <a:gd name="connsiteX4142" fmla="*/ 1840091 w 14900709"/>
              <a:gd name="connsiteY4142" fmla="*/ 2023480 h 9961229"/>
              <a:gd name="connsiteX4143" fmla="*/ 1825035 w 14900709"/>
              <a:gd name="connsiteY4143" fmla="*/ 2038516 h 9961229"/>
              <a:gd name="connsiteX4144" fmla="*/ 1825035 w 14900709"/>
              <a:gd name="connsiteY4144" fmla="*/ 2042809 h 9961229"/>
              <a:gd name="connsiteX4145" fmla="*/ 1825035 w 14900709"/>
              <a:gd name="connsiteY4145" fmla="*/ 2047099 h 9961229"/>
              <a:gd name="connsiteX4146" fmla="*/ 1880957 w 14900709"/>
              <a:gd name="connsiteY4146" fmla="*/ 2066406 h 9961229"/>
              <a:gd name="connsiteX4147" fmla="*/ 1904616 w 14900709"/>
              <a:gd name="connsiteY4147" fmla="*/ 2087858 h 9961229"/>
              <a:gd name="connsiteX4148" fmla="*/ 1874504 w 14900709"/>
              <a:gd name="connsiteY4148" fmla="*/ 2111496 h 9961229"/>
              <a:gd name="connsiteX4149" fmla="*/ 1833640 w 14900709"/>
              <a:gd name="connsiteY4149" fmla="*/ 2158718 h 9961229"/>
              <a:gd name="connsiteX4150" fmla="*/ 1831488 w 14900709"/>
              <a:gd name="connsiteY4150" fmla="*/ 2175888 h 9961229"/>
              <a:gd name="connsiteX4151" fmla="*/ 1820734 w 14900709"/>
              <a:gd name="connsiteY4151" fmla="*/ 2216660 h 9961229"/>
              <a:gd name="connsiteX4152" fmla="*/ 1689531 w 14900709"/>
              <a:gd name="connsiteY4152" fmla="*/ 2328963 h 9961229"/>
              <a:gd name="connsiteX4153" fmla="*/ 1657268 w 14900709"/>
              <a:gd name="connsiteY4153" fmla="*/ 2348277 h 9961229"/>
              <a:gd name="connsiteX4154" fmla="*/ 1612099 w 14900709"/>
              <a:gd name="connsiteY4154" fmla="*/ 2397637 h 9961229"/>
              <a:gd name="connsiteX4155" fmla="*/ 1607796 w 14900709"/>
              <a:gd name="connsiteY4155" fmla="*/ 2354715 h 9961229"/>
              <a:gd name="connsiteX4156" fmla="*/ 1577685 w 14900709"/>
              <a:gd name="connsiteY4156" fmla="*/ 2380468 h 9961229"/>
              <a:gd name="connsiteX4157" fmla="*/ 1551875 w 14900709"/>
              <a:gd name="connsiteY4157" fmla="*/ 2404075 h 9961229"/>
              <a:gd name="connsiteX4158" fmla="*/ 1504556 w 14900709"/>
              <a:gd name="connsiteY4158" fmla="*/ 2436267 h 9961229"/>
              <a:gd name="connsiteX4159" fmla="*/ 1495952 w 14900709"/>
              <a:gd name="connsiteY4159" fmla="*/ 2459874 h 9961229"/>
              <a:gd name="connsiteX4160" fmla="*/ 1545421 w 14900709"/>
              <a:gd name="connsiteY4160" fmla="*/ 2477044 h 9961229"/>
              <a:gd name="connsiteX4161" fmla="*/ 1560477 w 14900709"/>
              <a:gd name="connsiteY4161" fmla="*/ 2470604 h 9961229"/>
              <a:gd name="connsiteX4162" fmla="*/ 1609949 w 14900709"/>
              <a:gd name="connsiteY4162" fmla="*/ 2444852 h 9961229"/>
              <a:gd name="connsiteX4163" fmla="*/ 1676625 w 14900709"/>
              <a:gd name="connsiteY4163" fmla="*/ 2399783 h 9961229"/>
              <a:gd name="connsiteX4164" fmla="*/ 1713189 w 14900709"/>
              <a:gd name="connsiteY4164" fmla="*/ 2380468 h 9961229"/>
              <a:gd name="connsiteX4165" fmla="*/ 1777716 w 14900709"/>
              <a:gd name="connsiteY4165" fmla="*/ 2341838 h 9961229"/>
              <a:gd name="connsiteX4166" fmla="*/ 1818584 w 14900709"/>
              <a:gd name="connsiteY4166" fmla="*/ 2343985 h 9961229"/>
              <a:gd name="connsiteX4167" fmla="*/ 1801376 w 14900709"/>
              <a:gd name="connsiteY4167" fmla="*/ 2365446 h 9961229"/>
              <a:gd name="connsiteX4168" fmla="*/ 1760508 w 14900709"/>
              <a:gd name="connsiteY4168" fmla="*/ 2397637 h 9961229"/>
              <a:gd name="connsiteX4169" fmla="*/ 1657268 w 14900709"/>
              <a:gd name="connsiteY4169" fmla="*/ 2459874 h 9961229"/>
              <a:gd name="connsiteX4170" fmla="*/ 1592741 w 14900709"/>
              <a:gd name="connsiteY4170" fmla="*/ 2524257 h 9961229"/>
              <a:gd name="connsiteX4171" fmla="*/ 1609949 w 14900709"/>
              <a:gd name="connsiteY4171" fmla="*/ 2532842 h 9961229"/>
              <a:gd name="connsiteX4172" fmla="*/ 1633606 w 14900709"/>
              <a:gd name="connsiteY4172" fmla="*/ 2524257 h 9961229"/>
              <a:gd name="connsiteX4173" fmla="*/ 1678776 w 14900709"/>
              <a:gd name="connsiteY4173" fmla="*/ 2509234 h 9961229"/>
              <a:gd name="connsiteX4174" fmla="*/ 1698133 w 14900709"/>
              <a:gd name="connsiteY4174" fmla="*/ 2509234 h 9961229"/>
              <a:gd name="connsiteX4175" fmla="*/ 1730397 w 14900709"/>
              <a:gd name="connsiteY4175" fmla="*/ 2500650 h 9961229"/>
              <a:gd name="connsiteX4176" fmla="*/ 1777716 w 14900709"/>
              <a:gd name="connsiteY4176" fmla="*/ 2468458 h 9961229"/>
              <a:gd name="connsiteX4177" fmla="*/ 1865901 w 14900709"/>
              <a:gd name="connsiteY4177" fmla="*/ 2406222 h 9961229"/>
              <a:gd name="connsiteX4178" fmla="*/ 1867731 w 14900709"/>
              <a:gd name="connsiteY4178" fmla="*/ 2424474 h 9961229"/>
              <a:gd name="connsiteX4179" fmla="*/ 1865901 w 14900709"/>
              <a:gd name="connsiteY4179" fmla="*/ 2429828 h 9961229"/>
              <a:gd name="connsiteX4180" fmla="*/ 1868051 w 14900709"/>
              <a:gd name="connsiteY4180" fmla="*/ 2427682 h 9961229"/>
              <a:gd name="connsiteX4181" fmla="*/ 1867731 w 14900709"/>
              <a:gd name="connsiteY4181" fmla="*/ 2424474 h 9961229"/>
              <a:gd name="connsiteX4182" fmla="*/ 1869933 w 14900709"/>
              <a:gd name="connsiteY4182" fmla="*/ 2418025 h 9961229"/>
              <a:gd name="connsiteX4183" fmla="*/ 1865901 w 14900709"/>
              <a:gd name="connsiteY4183" fmla="*/ 2406222 h 9961229"/>
              <a:gd name="connsiteX4184" fmla="*/ 1865901 w 14900709"/>
              <a:gd name="connsiteY4184" fmla="*/ 2404075 h 9961229"/>
              <a:gd name="connsiteX4185" fmla="*/ 1874504 w 14900709"/>
              <a:gd name="connsiteY4185" fmla="*/ 2380468 h 9961229"/>
              <a:gd name="connsiteX4186" fmla="*/ 1893862 w 14900709"/>
              <a:gd name="connsiteY4186" fmla="*/ 2376176 h 9961229"/>
              <a:gd name="connsiteX4187" fmla="*/ 1913220 w 14900709"/>
              <a:gd name="connsiteY4187" fmla="*/ 2371884 h 9961229"/>
              <a:gd name="connsiteX4188" fmla="*/ 1921824 w 14900709"/>
              <a:gd name="connsiteY4188" fmla="*/ 2369738 h 9961229"/>
              <a:gd name="connsiteX4189" fmla="*/ 1926124 w 14900709"/>
              <a:gd name="connsiteY4189" fmla="*/ 2367593 h 9961229"/>
              <a:gd name="connsiteX4190" fmla="*/ 1921824 w 14900709"/>
              <a:gd name="connsiteY4190" fmla="*/ 2367593 h 9961229"/>
              <a:gd name="connsiteX4191" fmla="*/ 1956237 w 14900709"/>
              <a:gd name="connsiteY4191" fmla="*/ 2352569 h 9961229"/>
              <a:gd name="connsiteX4192" fmla="*/ 1958388 w 14900709"/>
              <a:gd name="connsiteY4192" fmla="*/ 2352569 h 9961229"/>
              <a:gd name="connsiteX4193" fmla="*/ 1969143 w 14900709"/>
              <a:gd name="connsiteY4193" fmla="*/ 2346132 h 9961229"/>
              <a:gd name="connsiteX4194" fmla="*/ 1994953 w 14900709"/>
              <a:gd name="connsiteY4194" fmla="*/ 2333254 h 9961229"/>
              <a:gd name="connsiteX4195" fmla="*/ 2010009 w 14900709"/>
              <a:gd name="connsiteY4195" fmla="*/ 2333254 h 9961229"/>
              <a:gd name="connsiteX4196" fmla="*/ 2050874 w 14900709"/>
              <a:gd name="connsiteY4196" fmla="*/ 2324670 h 9961229"/>
              <a:gd name="connsiteX4197" fmla="*/ 2091742 w 14900709"/>
              <a:gd name="connsiteY4197" fmla="*/ 2285319 h 9961229"/>
              <a:gd name="connsiteX4198" fmla="*/ 2057328 w 14900709"/>
              <a:gd name="connsiteY4198" fmla="*/ 2238104 h 9961229"/>
              <a:gd name="connsiteX4199" fmla="*/ 2042273 w 14900709"/>
              <a:gd name="connsiteY4199" fmla="*/ 2220948 h 9961229"/>
              <a:gd name="connsiteX4200" fmla="*/ 2027217 w 14900709"/>
              <a:gd name="connsiteY4200" fmla="*/ 2220948 h 9961229"/>
              <a:gd name="connsiteX4201" fmla="*/ 1994953 w 14900709"/>
              <a:gd name="connsiteY4201" fmla="*/ 2246711 h 9961229"/>
              <a:gd name="connsiteX4202" fmla="*/ 1962689 w 14900709"/>
              <a:gd name="connsiteY4202" fmla="*/ 2285319 h 9961229"/>
              <a:gd name="connsiteX4203" fmla="*/ 1921824 w 14900709"/>
              <a:gd name="connsiteY4203" fmla="*/ 2287463 h 9961229"/>
              <a:gd name="connsiteX4204" fmla="*/ 1930426 w 14900709"/>
              <a:gd name="connsiteY4204" fmla="*/ 2255287 h 9961229"/>
              <a:gd name="connsiteX4205" fmla="*/ 2027217 w 14900709"/>
              <a:gd name="connsiteY4205" fmla="*/ 2199489 h 9961229"/>
              <a:gd name="connsiteX4206" fmla="*/ 2033669 w 14900709"/>
              <a:gd name="connsiteY4206" fmla="*/ 2197338 h 9961229"/>
              <a:gd name="connsiteX4207" fmla="*/ 2074534 w 14900709"/>
              <a:gd name="connsiteY4207" fmla="*/ 2199489 h 9961229"/>
              <a:gd name="connsiteX4208" fmla="*/ 2083138 w 14900709"/>
              <a:gd name="connsiteY4208" fmla="*/ 2229532 h 9961229"/>
              <a:gd name="connsiteX4209" fmla="*/ 2201436 w 14900709"/>
              <a:gd name="connsiteY4209" fmla="*/ 2229532 h 9961229"/>
              <a:gd name="connsiteX4210" fmla="*/ 2194982 w 14900709"/>
              <a:gd name="connsiteY4210" fmla="*/ 2214514 h 9961229"/>
              <a:gd name="connsiteX4211" fmla="*/ 2177777 w 14900709"/>
              <a:gd name="connsiteY4211" fmla="*/ 2197338 h 9961229"/>
              <a:gd name="connsiteX4212" fmla="*/ 2177777 w 14900709"/>
              <a:gd name="connsiteY4212" fmla="*/ 2180182 h 9961229"/>
              <a:gd name="connsiteX4213" fmla="*/ 2194982 w 14900709"/>
              <a:gd name="connsiteY4213" fmla="*/ 2182326 h 9961229"/>
              <a:gd name="connsiteX4214" fmla="*/ 2210040 w 14900709"/>
              <a:gd name="connsiteY4214" fmla="*/ 2182326 h 9961229"/>
              <a:gd name="connsiteX4215" fmla="*/ 2281017 w 14900709"/>
              <a:gd name="connsiteY4215" fmla="*/ 2175888 h 9961229"/>
              <a:gd name="connsiteX4216" fmla="*/ 2291772 w 14900709"/>
              <a:gd name="connsiteY4216" fmla="*/ 2182326 h 9961229"/>
              <a:gd name="connsiteX4217" fmla="*/ 2306829 w 14900709"/>
              <a:gd name="connsiteY4217" fmla="*/ 2173743 h 9961229"/>
              <a:gd name="connsiteX4218" fmla="*/ 2315432 w 14900709"/>
              <a:gd name="connsiteY4218" fmla="*/ 2158718 h 9961229"/>
              <a:gd name="connsiteX4219" fmla="*/ 2354148 w 14900709"/>
              <a:gd name="connsiteY4219" fmla="*/ 2143692 h 9961229"/>
              <a:gd name="connsiteX4220" fmla="*/ 2377807 w 14900709"/>
              <a:gd name="connsiteY4220" fmla="*/ 2135102 h 9961229"/>
              <a:gd name="connsiteX4221" fmla="*/ 2403617 w 14900709"/>
              <a:gd name="connsiteY4221" fmla="*/ 2109353 h 9961229"/>
              <a:gd name="connsiteX4222" fmla="*/ 2435881 w 14900709"/>
              <a:gd name="connsiteY4222" fmla="*/ 2102891 h 9961229"/>
              <a:gd name="connsiteX4223" fmla="*/ 2465992 w 14900709"/>
              <a:gd name="connsiteY4223" fmla="*/ 2085738 h 9961229"/>
              <a:gd name="connsiteX4224" fmla="*/ 2506859 w 14900709"/>
              <a:gd name="connsiteY4224" fmla="*/ 2079296 h 9961229"/>
              <a:gd name="connsiteX4225" fmla="*/ 2541274 w 14900709"/>
              <a:gd name="connsiteY4225" fmla="*/ 2070718 h 9961229"/>
              <a:gd name="connsiteX4226" fmla="*/ 2554179 w 14900709"/>
              <a:gd name="connsiteY4226" fmla="*/ 2062142 h 9961229"/>
              <a:gd name="connsiteX4227" fmla="*/ 2577837 w 14900709"/>
              <a:gd name="connsiteY4227" fmla="*/ 2053547 h 9961229"/>
              <a:gd name="connsiteX4228" fmla="*/ 2491804 w 14900709"/>
              <a:gd name="connsiteY4228" fmla="*/ 2038516 h 9961229"/>
              <a:gd name="connsiteX4229" fmla="*/ 2395015 w 14900709"/>
              <a:gd name="connsiteY4229" fmla="*/ 2070718 h 9961229"/>
              <a:gd name="connsiteX4230" fmla="*/ 2382109 w 14900709"/>
              <a:gd name="connsiteY4230" fmla="*/ 2077144 h 9961229"/>
              <a:gd name="connsiteX4231" fmla="*/ 2283169 w 14900709"/>
              <a:gd name="connsiteY4231" fmla="*/ 2079296 h 9961229"/>
              <a:gd name="connsiteX4232" fmla="*/ 2250905 w 14900709"/>
              <a:gd name="connsiteY4232" fmla="*/ 2085738 h 9961229"/>
              <a:gd name="connsiteX4233" fmla="*/ 2186380 w 14900709"/>
              <a:gd name="connsiteY4233" fmla="*/ 2085738 h 9961229"/>
              <a:gd name="connsiteX4234" fmla="*/ 2171325 w 14900709"/>
              <a:gd name="connsiteY4234" fmla="*/ 2085738 h 9961229"/>
              <a:gd name="connsiteX4235" fmla="*/ 2139061 w 14900709"/>
              <a:gd name="connsiteY4235" fmla="*/ 2085738 h 9961229"/>
              <a:gd name="connsiteX4236" fmla="*/ 2098195 w 14900709"/>
              <a:gd name="connsiteY4236" fmla="*/ 2096474 h 9961229"/>
              <a:gd name="connsiteX4237" fmla="*/ 2098195 w 14900709"/>
              <a:gd name="connsiteY4237" fmla="*/ 2068559 h 9961229"/>
              <a:gd name="connsiteX4238" fmla="*/ 2108949 w 14900709"/>
              <a:gd name="connsiteY4238" fmla="*/ 2038516 h 9961229"/>
              <a:gd name="connsiteX4239" fmla="*/ 2139061 w 14900709"/>
              <a:gd name="connsiteY4239" fmla="*/ 2023480 h 9961229"/>
              <a:gd name="connsiteX4240" fmla="*/ 2130457 w 14900709"/>
              <a:gd name="connsiteY4240" fmla="*/ 2006304 h 9961229"/>
              <a:gd name="connsiteX4241" fmla="*/ 2083138 w 14900709"/>
              <a:gd name="connsiteY4241" fmla="*/ 1997724 h 9961229"/>
              <a:gd name="connsiteX4242" fmla="*/ 2136909 w 14900709"/>
              <a:gd name="connsiteY4242" fmla="*/ 1965556 h 9961229"/>
              <a:gd name="connsiteX4243" fmla="*/ 2179928 w 14900709"/>
              <a:gd name="connsiteY4243" fmla="*/ 1965556 h 9961229"/>
              <a:gd name="connsiteX4244" fmla="*/ 2210040 w 14900709"/>
              <a:gd name="connsiteY4244" fmla="*/ 1959122 h 9961229"/>
              <a:gd name="connsiteX4245" fmla="*/ 2233700 w 14900709"/>
              <a:gd name="connsiteY4245" fmla="*/ 1950544 h 9961229"/>
              <a:gd name="connsiteX4246" fmla="*/ 2250905 w 14900709"/>
              <a:gd name="connsiteY4246" fmla="*/ 1941965 h 9961229"/>
              <a:gd name="connsiteX4247" fmla="*/ 2444485 w 14900709"/>
              <a:gd name="connsiteY4247" fmla="*/ 1847590 h 9961229"/>
              <a:gd name="connsiteX4248" fmla="*/ 2521915 w 14900709"/>
              <a:gd name="connsiteY4248" fmla="*/ 1815388 h 9961229"/>
              <a:gd name="connsiteX4249" fmla="*/ 2644516 w 14900709"/>
              <a:gd name="connsiteY4249" fmla="*/ 1750985 h 9961229"/>
              <a:gd name="connsiteX4250" fmla="*/ 2691833 w 14900709"/>
              <a:gd name="connsiteY4250" fmla="*/ 1725224 h 9961229"/>
              <a:gd name="connsiteX4251" fmla="*/ 2698285 w 14900709"/>
              <a:gd name="connsiteY4251" fmla="*/ 1718782 h 9961229"/>
              <a:gd name="connsiteX4252" fmla="*/ 2812281 w 14900709"/>
              <a:gd name="connsiteY4252" fmla="*/ 1654378 h 9961229"/>
              <a:gd name="connsiteX4253" fmla="*/ 2971447 w 14900709"/>
              <a:gd name="connsiteY4253" fmla="*/ 1559920 h 9961229"/>
              <a:gd name="connsiteX4254" fmla="*/ 2982201 w 14900709"/>
              <a:gd name="connsiteY4254" fmla="*/ 1551333 h 9961229"/>
              <a:gd name="connsiteX4255" fmla="*/ 3012312 w 14900709"/>
              <a:gd name="connsiteY4255" fmla="*/ 1532012 h 9961229"/>
              <a:gd name="connsiteX4256" fmla="*/ 3020917 w 14900709"/>
              <a:gd name="connsiteY4256" fmla="*/ 1504103 h 9961229"/>
              <a:gd name="connsiteX4257" fmla="*/ 3027368 w 14900709"/>
              <a:gd name="connsiteY4257" fmla="*/ 1501957 h 9961229"/>
              <a:gd name="connsiteX4258" fmla="*/ 3076837 w 14900709"/>
              <a:gd name="connsiteY4258" fmla="*/ 1469755 h 9961229"/>
              <a:gd name="connsiteX4259" fmla="*/ 3085442 w 14900709"/>
              <a:gd name="connsiteY4259" fmla="*/ 1461166 h 9961229"/>
              <a:gd name="connsiteX4260" fmla="*/ 3091895 w 14900709"/>
              <a:gd name="connsiteY4260" fmla="*/ 1480489 h 9961229"/>
              <a:gd name="connsiteX4261" fmla="*/ 3109101 w 14900709"/>
              <a:gd name="connsiteY4261" fmla="*/ 1469755 h 9961229"/>
              <a:gd name="connsiteX4262" fmla="*/ 3190834 w 14900709"/>
              <a:gd name="connsiteY4262" fmla="*/ 1454728 h 9961229"/>
              <a:gd name="connsiteX4263" fmla="*/ 3197286 w 14900709"/>
              <a:gd name="connsiteY4263" fmla="*/ 1452580 h 9961229"/>
              <a:gd name="connsiteX4264" fmla="*/ 3188684 w 14900709"/>
              <a:gd name="connsiteY4264" fmla="*/ 1413938 h 9961229"/>
              <a:gd name="connsiteX4265" fmla="*/ 3186534 w 14900709"/>
              <a:gd name="connsiteY4265" fmla="*/ 1409645 h 9961229"/>
              <a:gd name="connsiteX4266" fmla="*/ 3188684 w 14900709"/>
              <a:gd name="connsiteY4266" fmla="*/ 1407498 h 9961229"/>
              <a:gd name="connsiteX4267" fmla="*/ 3177930 w 14900709"/>
              <a:gd name="connsiteY4267" fmla="*/ 1381737 h 9961229"/>
              <a:gd name="connsiteX4268" fmla="*/ 3124157 w 14900709"/>
              <a:gd name="connsiteY4268" fmla="*/ 1375296 h 9961229"/>
              <a:gd name="connsiteX4269" fmla="*/ 3117705 w 14900709"/>
              <a:gd name="connsiteY4269" fmla="*/ 1373148 h 9961229"/>
              <a:gd name="connsiteX4270" fmla="*/ 3087593 w 14900709"/>
              <a:gd name="connsiteY4270" fmla="*/ 1364562 h 9961229"/>
              <a:gd name="connsiteX4271" fmla="*/ 3072538 w 14900709"/>
              <a:gd name="connsiteY4271" fmla="*/ 1362416 h 9961229"/>
              <a:gd name="connsiteX4272" fmla="*/ 3094045 w 14900709"/>
              <a:gd name="connsiteY4272" fmla="*/ 1304451 h 9961229"/>
              <a:gd name="connsiteX4273" fmla="*/ 3094045 w 14900709"/>
              <a:gd name="connsiteY4273" fmla="*/ 1302305 h 9961229"/>
              <a:gd name="connsiteX4274" fmla="*/ 3197286 w 14900709"/>
              <a:gd name="connsiteY4274" fmla="*/ 1285131 h 9961229"/>
              <a:gd name="connsiteX4275" fmla="*/ 3203739 w 14900709"/>
              <a:gd name="connsiteY4275" fmla="*/ 1285131 h 9961229"/>
              <a:gd name="connsiteX4276" fmla="*/ 3268265 w 14900709"/>
              <a:gd name="connsiteY4276" fmla="*/ 1278690 h 9961229"/>
              <a:gd name="connsiteX4277" fmla="*/ 3349998 w 14900709"/>
              <a:gd name="connsiteY4277" fmla="*/ 1263662 h 9961229"/>
              <a:gd name="connsiteX4278" fmla="*/ 3397317 w 14900709"/>
              <a:gd name="connsiteY4278" fmla="*/ 1261517 h 9961229"/>
              <a:gd name="connsiteX4279" fmla="*/ 3444636 w 14900709"/>
              <a:gd name="connsiteY4279" fmla="*/ 1255075 h 9961229"/>
              <a:gd name="connsiteX4280" fmla="*/ 3487654 w 14900709"/>
              <a:gd name="connsiteY4280" fmla="*/ 1246488 h 9961229"/>
              <a:gd name="connsiteX4281" fmla="*/ 3494106 w 14900709"/>
              <a:gd name="connsiteY4281" fmla="*/ 1246488 h 9961229"/>
              <a:gd name="connsiteX4282" fmla="*/ 3571539 w 14900709"/>
              <a:gd name="connsiteY4282" fmla="*/ 1184231 h 9961229"/>
              <a:gd name="connsiteX4283" fmla="*/ 3621007 w 14900709"/>
              <a:gd name="connsiteY4283" fmla="*/ 1167057 h 9961229"/>
              <a:gd name="connsiteX4284" fmla="*/ 3588745 w 14900709"/>
              <a:gd name="connsiteY4284" fmla="*/ 1207845 h 9961229"/>
              <a:gd name="connsiteX4285" fmla="*/ 3646817 w 14900709"/>
              <a:gd name="connsiteY4285" fmla="*/ 1231460 h 9961229"/>
              <a:gd name="connsiteX4286" fmla="*/ 3670476 w 14900709"/>
              <a:gd name="connsiteY4286" fmla="*/ 1229315 h 9961229"/>
              <a:gd name="connsiteX4287" fmla="*/ 3679079 w 14900709"/>
              <a:gd name="connsiteY4287" fmla="*/ 1220726 h 9961229"/>
              <a:gd name="connsiteX4288" fmla="*/ 3726399 w 14900709"/>
              <a:gd name="connsiteY4288" fmla="*/ 1207845 h 9961229"/>
              <a:gd name="connsiteX4289" fmla="*/ 3790925 w 14900709"/>
              <a:gd name="connsiteY4289" fmla="*/ 1173497 h 9961229"/>
              <a:gd name="connsiteX4290" fmla="*/ 3790925 w 14900709"/>
              <a:gd name="connsiteY4290" fmla="*/ 1141295 h 9961229"/>
              <a:gd name="connsiteX4291" fmla="*/ 3838243 w 14900709"/>
              <a:gd name="connsiteY4291" fmla="*/ 1143443 h 9961229"/>
              <a:gd name="connsiteX4292" fmla="*/ 3902769 w 14900709"/>
              <a:gd name="connsiteY4292" fmla="*/ 1141295 h 9961229"/>
              <a:gd name="connsiteX4293" fmla="*/ 3941485 w 14900709"/>
              <a:gd name="connsiteY4293" fmla="*/ 1111239 h 9961229"/>
              <a:gd name="connsiteX4294" fmla="*/ 3990955 w 14900709"/>
              <a:gd name="connsiteY4294" fmla="*/ 1087626 h 9961229"/>
              <a:gd name="connsiteX4295" fmla="*/ 3997408 w 14900709"/>
              <a:gd name="connsiteY4295" fmla="*/ 1085479 h 9961229"/>
              <a:gd name="connsiteX4296" fmla="*/ 4070537 w 14900709"/>
              <a:gd name="connsiteY4296" fmla="*/ 1061863 h 9961229"/>
              <a:gd name="connsiteX4297" fmla="*/ 4158723 w 14900709"/>
              <a:gd name="connsiteY4297" fmla="*/ 1029662 h 9961229"/>
              <a:gd name="connsiteX4298" fmla="*/ 4173779 w 14900709"/>
              <a:gd name="connsiteY4298" fmla="*/ 1023222 h 9961229"/>
              <a:gd name="connsiteX4299" fmla="*/ 4199589 w 14900709"/>
              <a:gd name="connsiteY4299" fmla="*/ 1008194 h 9961229"/>
              <a:gd name="connsiteX4300" fmla="*/ 4287775 w 14900709"/>
              <a:gd name="connsiteY4300" fmla="*/ 967405 h 9961229"/>
              <a:gd name="connsiteX4301" fmla="*/ 4302831 w 14900709"/>
              <a:gd name="connsiteY4301" fmla="*/ 958817 h 9961229"/>
              <a:gd name="connsiteX4302" fmla="*/ 4341546 w 14900709"/>
              <a:gd name="connsiteY4302" fmla="*/ 952377 h 9961229"/>
              <a:gd name="connsiteX4303" fmla="*/ 4350149 w 14900709"/>
              <a:gd name="connsiteY4303" fmla="*/ 950232 h 9961229"/>
              <a:gd name="connsiteX4304" fmla="*/ 4446939 w 14900709"/>
              <a:gd name="connsiteY4304" fmla="*/ 896560 h 9961229"/>
              <a:gd name="connsiteX4305" fmla="*/ 4543727 w 14900709"/>
              <a:gd name="connsiteY4305" fmla="*/ 862212 h 9961229"/>
              <a:gd name="connsiteX4306" fmla="*/ 4575991 w 14900709"/>
              <a:gd name="connsiteY4306" fmla="*/ 847184 h 9961229"/>
              <a:gd name="connsiteX4307" fmla="*/ 4593197 w 14900709"/>
              <a:gd name="connsiteY4307" fmla="*/ 847184 h 9961229"/>
              <a:gd name="connsiteX4308" fmla="*/ 4575991 w 14900709"/>
              <a:gd name="connsiteY4308" fmla="*/ 847184 h 9961229"/>
              <a:gd name="connsiteX4309" fmla="*/ 4599650 w 14900709"/>
              <a:gd name="connsiteY4309" fmla="*/ 838597 h 9961229"/>
              <a:gd name="connsiteX4310" fmla="*/ 4664176 w 14900709"/>
              <a:gd name="connsiteY4310" fmla="*/ 838597 h 9961229"/>
              <a:gd name="connsiteX4311" fmla="*/ 4758814 w 14900709"/>
              <a:gd name="connsiteY4311" fmla="*/ 797808 h 9961229"/>
              <a:gd name="connsiteX4312" fmla="*/ 4799681 w 14900709"/>
              <a:gd name="connsiteY4312" fmla="*/ 782781 h 9961229"/>
              <a:gd name="connsiteX4313" fmla="*/ 4859905 w 14900709"/>
              <a:gd name="connsiteY4313" fmla="*/ 778488 h 9961229"/>
              <a:gd name="connsiteX4314" fmla="*/ 4816887 w 14900709"/>
              <a:gd name="connsiteY4314" fmla="*/ 791368 h 9961229"/>
              <a:gd name="connsiteX4315" fmla="*/ 4791077 w 14900709"/>
              <a:gd name="connsiteY4315" fmla="*/ 806395 h 9961229"/>
              <a:gd name="connsiteX4316" fmla="*/ 4662025 w 14900709"/>
              <a:gd name="connsiteY4316" fmla="*/ 860066 h 9961229"/>
              <a:gd name="connsiteX4317" fmla="*/ 4567387 w 14900709"/>
              <a:gd name="connsiteY4317" fmla="*/ 894415 h 9961229"/>
              <a:gd name="connsiteX4318" fmla="*/ 4558783 w 14900709"/>
              <a:gd name="connsiteY4318" fmla="*/ 894415 h 9961229"/>
              <a:gd name="connsiteX4319" fmla="*/ 4438335 w 14900709"/>
              <a:gd name="connsiteY4319" fmla="*/ 948084 h 9961229"/>
              <a:gd name="connsiteX4320" fmla="*/ 4341546 w 14900709"/>
              <a:gd name="connsiteY4320" fmla="*/ 988873 h 9961229"/>
              <a:gd name="connsiteX4321" fmla="*/ 4335093 w 14900709"/>
              <a:gd name="connsiteY4321" fmla="*/ 991020 h 9961229"/>
              <a:gd name="connsiteX4322" fmla="*/ 4294227 w 14900709"/>
              <a:gd name="connsiteY4322" fmla="*/ 1010340 h 9961229"/>
              <a:gd name="connsiteX4323" fmla="*/ 4206041 w 14900709"/>
              <a:gd name="connsiteY4323" fmla="*/ 1051130 h 9961229"/>
              <a:gd name="connsiteX4324" fmla="*/ 4165175 w 14900709"/>
              <a:gd name="connsiteY4324" fmla="*/ 1074745 h 9961229"/>
              <a:gd name="connsiteX4325" fmla="*/ 4117856 w 14900709"/>
              <a:gd name="connsiteY4325" fmla="*/ 1094066 h 9961229"/>
              <a:gd name="connsiteX4326" fmla="*/ 4038274 w 14900709"/>
              <a:gd name="connsiteY4326" fmla="*/ 1134854 h 9961229"/>
              <a:gd name="connsiteX4327" fmla="*/ 4046877 w 14900709"/>
              <a:gd name="connsiteY4327" fmla="*/ 1141295 h 9961229"/>
              <a:gd name="connsiteX4328" fmla="*/ 4184533 w 14900709"/>
              <a:gd name="connsiteY4328" fmla="*/ 1098360 h 9961229"/>
              <a:gd name="connsiteX4329" fmla="*/ 4206041 w 14900709"/>
              <a:gd name="connsiteY4329" fmla="*/ 1094066 h 9961229"/>
              <a:gd name="connsiteX4330" fmla="*/ 4229701 w 14900709"/>
              <a:gd name="connsiteY4330" fmla="*/ 1079039 h 9961229"/>
              <a:gd name="connsiteX4331" fmla="*/ 4261964 w 14900709"/>
              <a:gd name="connsiteY4331" fmla="*/ 1070451 h 9961229"/>
              <a:gd name="connsiteX4332" fmla="*/ 4313585 w 14900709"/>
              <a:gd name="connsiteY4332" fmla="*/ 1051130 h 9961229"/>
              <a:gd name="connsiteX4333" fmla="*/ 4261964 w 14900709"/>
              <a:gd name="connsiteY4333" fmla="*/ 1079039 h 9961229"/>
              <a:gd name="connsiteX4334" fmla="*/ 4246908 w 14900709"/>
              <a:gd name="connsiteY4334" fmla="*/ 1079039 h 9961229"/>
              <a:gd name="connsiteX4335" fmla="*/ 4214645 w 14900709"/>
              <a:gd name="connsiteY4335" fmla="*/ 1094066 h 9961229"/>
              <a:gd name="connsiteX4336" fmla="*/ 4264115 w 14900709"/>
              <a:gd name="connsiteY4336" fmla="*/ 1121974 h 9961229"/>
              <a:gd name="connsiteX4337" fmla="*/ 4386715 w 14900709"/>
              <a:gd name="connsiteY4337" fmla="*/ 1089772 h 9961229"/>
              <a:gd name="connsiteX4338" fmla="*/ 4296378 w 14900709"/>
              <a:gd name="connsiteY4338" fmla="*/ 1124123 h 9961229"/>
              <a:gd name="connsiteX4339" fmla="*/ 4294227 w 14900709"/>
              <a:gd name="connsiteY4339" fmla="*/ 1141295 h 9961229"/>
              <a:gd name="connsiteX4340" fmla="*/ 4326490 w 14900709"/>
              <a:gd name="connsiteY4340" fmla="*/ 1141295 h 9961229"/>
              <a:gd name="connsiteX4341" fmla="*/ 4375960 w 14900709"/>
              <a:gd name="connsiteY4341" fmla="*/ 1134854 h 9961229"/>
              <a:gd name="connsiteX4342" fmla="*/ 4399619 w 14900709"/>
              <a:gd name="connsiteY4342" fmla="*/ 1134854 h 9961229"/>
              <a:gd name="connsiteX4343" fmla="*/ 4535124 w 14900709"/>
              <a:gd name="connsiteY4343" fmla="*/ 1111239 h 9961229"/>
              <a:gd name="connsiteX4344" fmla="*/ 4552331 w 14900709"/>
              <a:gd name="connsiteY4344" fmla="*/ 1111239 h 9961229"/>
              <a:gd name="connsiteX4345" fmla="*/ 4558783 w 14900709"/>
              <a:gd name="connsiteY4345" fmla="*/ 1104800 h 9961229"/>
              <a:gd name="connsiteX4346" fmla="*/ 4608253 w 14900709"/>
              <a:gd name="connsiteY4346" fmla="*/ 1094066 h 9961229"/>
              <a:gd name="connsiteX4347" fmla="*/ 4726551 w 14900709"/>
              <a:gd name="connsiteY4347" fmla="*/ 1079039 h 9961229"/>
              <a:gd name="connsiteX4348" fmla="*/ 4760965 w 14900709"/>
              <a:gd name="connsiteY4348" fmla="*/ 1079039 h 9961229"/>
              <a:gd name="connsiteX4349" fmla="*/ 4784625 w 14900709"/>
              <a:gd name="connsiteY4349" fmla="*/ 1070451 h 9961229"/>
              <a:gd name="connsiteX4350" fmla="*/ 4840547 w 14900709"/>
              <a:gd name="connsiteY4350" fmla="*/ 1070451 h 9961229"/>
              <a:gd name="connsiteX4351" fmla="*/ 4840547 w 14900709"/>
              <a:gd name="connsiteY4351" fmla="*/ 1064011 h 9961229"/>
              <a:gd name="connsiteX4352" fmla="*/ 4896469 w 14900709"/>
              <a:gd name="connsiteY4352" fmla="*/ 1057570 h 9961229"/>
              <a:gd name="connsiteX4353" fmla="*/ 4840547 w 14900709"/>
              <a:gd name="connsiteY4353" fmla="*/ 1064011 h 9961229"/>
              <a:gd name="connsiteX4354" fmla="*/ 4967448 w 14900709"/>
              <a:gd name="connsiteY4354" fmla="*/ 1038249 h 9961229"/>
              <a:gd name="connsiteX4355" fmla="*/ 4993259 w 14900709"/>
              <a:gd name="connsiteY4355" fmla="*/ 1031809 h 9961229"/>
              <a:gd name="connsiteX4356" fmla="*/ 5008315 w 14900709"/>
              <a:gd name="connsiteY4356" fmla="*/ 1031809 h 9961229"/>
              <a:gd name="connsiteX4357" fmla="*/ 5049181 w 14900709"/>
              <a:gd name="connsiteY4357" fmla="*/ 1029662 h 9961229"/>
              <a:gd name="connsiteX4358" fmla="*/ 5055633 w 14900709"/>
              <a:gd name="connsiteY4358" fmla="*/ 997461 h 9961229"/>
              <a:gd name="connsiteX4359" fmla="*/ 5016918 w 14900709"/>
              <a:gd name="connsiteY4359" fmla="*/ 997461 h 9961229"/>
              <a:gd name="connsiteX4360" fmla="*/ 5016918 w 14900709"/>
              <a:gd name="connsiteY4360" fmla="*/ 991020 h 9961229"/>
              <a:gd name="connsiteX4361" fmla="*/ 5057785 w 14900709"/>
              <a:gd name="connsiteY4361" fmla="*/ 991020 h 9961229"/>
              <a:gd name="connsiteX4362" fmla="*/ 5072841 w 14900709"/>
              <a:gd name="connsiteY4362" fmla="*/ 982432 h 9961229"/>
              <a:gd name="connsiteX4363" fmla="*/ 5161026 w 14900709"/>
              <a:gd name="connsiteY4363" fmla="*/ 993166 h 9961229"/>
              <a:gd name="connsiteX4364" fmla="*/ 5184685 w 14900709"/>
              <a:gd name="connsiteY4364" fmla="*/ 997461 h 9961229"/>
              <a:gd name="connsiteX4365" fmla="*/ 5234155 w 14900709"/>
              <a:gd name="connsiteY4365" fmla="*/ 999607 h 9961229"/>
              <a:gd name="connsiteX4366" fmla="*/ 5249211 w 14900709"/>
              <a:gd name="connsiteY4366" fmla="*/ 995314 h 9961229"/>
              <a:gd name="connsiteX4367" fmla="*/ 5311587 w 14900709"/>
              <a:gd name="connsiteY4367" fmla="*/ 973847 h 9961229"/>
              <a:gd name="connsiteX4368" fmla="*/ 5376113 w 14900709"/>
              <a:gd name="connsiteY4368" fmla="*/ 973847 h 9961229"/>
              <a:gd name="connsiteX4369" fmla="*/ 5408375 w 14900709"/>
              <a:gd name="connsiteY4369" fmla="*/ 967405 h 9961229"/>
              <a:gd name="connsiteX4370" fmla="*/ 5434186 w 14900709"/>
              <a:gd name="connsiteY4370" fmla="*/ 960964 h 9961229"/>
              <a:gd name="connsiteX4371" fmla="*/ 5416979 w 14900709"/>
              <a:gd name="connsiteY4371" fmla="*/ 933056 h 9961229"/>
              <a:gd name="connsiteX4372" fmla="*/ 5367509 w 14900709"/>
              <a:gd name="connsiteY4372" fmla="*/ 933056 h 9961229"/>
              <a:gd name="connsiteX4373" fmla="*/ 5416979 w 14900709"/>
              <a:gd name="connsiteY4373" fmla="*/ 918028 h 9961229"/>
              <a:gd name="connsiteX4374" fmla="*/ 5427733 w 14900709"/>
              <a:gd name="connsiteY4374" fmla="*/ 918028 h 9961229"/>
              <a:gd name="connsiteX4375" fmla="*/ 5466449 w 14900709"/>
              <a:gd name="connsiteY4375" fmla="*/ 918028 h 9961229"/>
              <a:gd name="connsiteX4376" fmla="*/ 5561087 w 14900709"/>
              <a:gd name="connsiteY4376" fmla="*/ 909442 h 9961229"/>
              <a:gd name="connsiteX4377" fmla="*/ 5576143 w 14900709"/>
              <a:gd name="connsiteY4377" fmla="*/ 909442 h 9961229"/>
              <a:gd name="connsiteX4378" fmla="*/ 5578294 w 14900709"/>
              <a:gd name="connsiteY4378" fmla="*/ 907294 h 9961229"/>
              <a:gd name="connsiteX4379" fmla="*/ 5601953 w 14900709"/>
              <a:gd name="connsiteY4379" fmla="*/ 911588 h 9961229"/>
              <a:gd name="connsiteX4380" fmla="*/ 5617009 w 14900709"/>
              <a:gd name="connsiteY4380" fmla="*/ 911588 h 9961229"/>
              <a:gd name="connsiteX4381" fmla="*/ 5720251 w 14900709"/>
              <a:gd name="connsiteY4381" fmla="*/ 892266 h 9961229"/>
              <a:gd name="connsiteX4382" fmla="*/ 5728855 w 14900709"/>
              <a:gd name="connsiteY4382" fmla="*/ 900854 h 9961229"/>
              <a:gd name="connsiteX4383" fmla="*/ 5711647 w 14900709"/>
              <a:gd name="connsiteY4383" fmla="*/ 918028 h 9961229"/>
              <a:gd name="connsiteX4384" fmla="*/ 5649273 w 14900709"/>
              <a:gd name="connsiteY4384" fmla="*/ 922323 h 9961229"/>
              <a:gd name="connsiteX4385" fmla="*/ 5642820 w 14900709"/>
              <a:gd name="connsiteY4385" fmla="*/ 943790 h 9961229"/>
              <a:gd name="connsiteX4386" fmla="*/ 5664329 w 14900709"/>
              <a:gd name="connsiteY4386" fmla="*/ 943790 h 9961229"/>
              <a:gd name="connsiteX4387" fmla="*/ 5776173 w 14900709"/>
              <a:gd name="connsiteY4387" fmla="*/ 963111 h 9961229"/>
              <a:gd name="connsiteX4388" fmla="*/ 5793381 w 14900709"/>
              <a:gd name="connsiteY4388" fmla="*/ 965258 h 9961229"/>
              <a:gd name="connsiteX4389" fmla="*/ 5801984 w 14900709"/>
              <a:gd name="connsiteY4389" fmla="*/ 958817 h 9961229"/>
              <a:gd name="connsiteX4390" fmla="*/ 5842851 w 14900709"/>
              <a:gd name="connsiteY4390" fmla="*/ 958817 h 9961229"/>
              <a:gd name="connsiteX4391" fmla="*/ 5913829 w 14900709"/>
              <a:gd name="connsiteY4391" fmla="*/ 952377 h 9961229"/>
              <a:gd name="connsiteX4392" fmla="*/ 5922433 w 14900709"/>
              <a:gd name="connsiteY4392" fmla="*/ 952377 h 9961229"/>
              <a:gd name="connsiteX4393" fmla="*/ 5976204 w 14900709"/>
              <a:gd name="connsiteY4393" fmla="*/ 935203 h 9961229"/>
              <a:gd name="connsiteX4394" fmla="*/ 6075144 w 14900709"/>
              <a:gd name="connsiteY4394" fmla="*/ 935203 h 9961229"/>
              <a:gd name="connsiteX4395" fmla="*/ 6081597 w 14900709"/>
              <a:gd name="connsiteY4395" fmla="*/ 935203 h 9961229"/>
              <a:gd name="connsiteX4396" fmla="*/ 6150424 w 14900709"/>
              <a:gd name="connsiteY4396" fmla="*/ 915882 h 9961229"/>
              <a:gd name="connsiteX4397" fmla="*/ 6309588 w 14900709"/>
              <a:gd name="connsiteY4397" fmla="*/ 926615 h 9961229"/>
              <a:gd name="connsiteX4398" fmla="*/ 6313890 w 14900709"/>
              <a:gd name="connsiteY4398" fmla="*/ 941643 h 9961229"/>
              <a:gd name="connsiteX4399" fmla="*/ 6316041 w 14900709"/>
              <a:gd name="connsiteY4399" fmla="*/ 941643 h 9961229"/>
              <a:gd name="connsiteX4400" fmla="*/ 6309588 w 14900709"/>
              <a:gd name="connsiteY4400" fmla="*/ 926615 h 9961229"/>
              <a:gd name="connsiteX4401" fmla="*/ 6350455 w 14900709"/>
              <a:gd name="connsiteY4401" fmla="*/ 924469 h 9961229"/>
              <a:gd name="connsiteX4402" fmla="*/ 6378416 w 14900709"/>
              <a:gd name="connsiteY4402" fmla="*/ 941643 h 9961229"/>
              <a:gd name="connsiteX4403" fmla="*/ 6395623 w 14900709"/>
              <a:gd name="connsiteY4403" fmla="*/ 941643 h 9961229"/>
              <a:gd name="connsiteX4404" fmla="*/ 6410679 w 14900709"/>
              <a:gd name="connsiteY4404" fmla="*/ 935203 h 9961229"/>
              <a:gd name="connsiteX4405" fmla="*/ 6427885 w 14900709"/>
              <a:gd name="connsiteY4405" fmla="*/ 918028 h 9961229"/>
              <a:gd name="connsiteX4406" fmla="*/ 6442942 w 14900709"/>
              <a:gd name="connsiteY4406" fmla="*/ 941643 h 9961229"/>
              <a:gd name="connsiteX4407" fmla="*/ 6442942 w 14900709"/>
              <a:gd name="connsiteY4407" fmla="*/ 958817 h 9961229"/>
              <a:gd name="connsiteX4408" fmla="*/ 6371963 w 14900709"/>
              <a:gd name="connsiteY4408" fmla="*/ 950232 h 9961229"/>
              <a:gd name="connsiteX4409" fmla="*/ 6354757 w 14900709"/>
              <a:gd name="connsiteY4409" fmla="*/ 956671 h 9961229"/>
              <a:gd name="connsiteX4410" fmla="*/ 6331097 w 14900709"/>
              <a:gd name="connsiteY4410" fmla="*/ 956671 h 9961229"/>
              <a:gd name="connsiteX4411" fmla="*/ 6227855 w 14900709"/>
              <a:gd name="connsiteY4411" fmla="*/ 958817 h 9961229"/>
              <a:gd name="connsiteX4412" fmla="*/ 6219252 w 14900709"/>
              <a:gd name="connsiteY4412" fmla="*/ 958817 h 9961229"/>
              <a:gd name="connsiteX4413" fmla="*/ 6152575 w 14900709"/>
              <a:gd name="connsiteY4413" fmla="*/ 965258 h 9961229"/>
              <a:gd name="connsiteX4414" fmla="*/ 6131067 w 14900709"/>
              <a:gd name="connsiteY4414" fmla="*/ 967405 h 9961229"/>
              <a:gd name="connsiteX4415" fmla="*/ 6049333 w 14900709"/>
              <a:gd name="connsiteY4415" fmla="*/ 973847 h 9961229"/>
              <a:gd name="connsiteX4416" fmla="*/ 6066541 w 14900709"/>
              <a:gd name="connsiteY4416" fmla="*/ 965258 h 9961229"/>
              <a:gd name="connsiteX4417" fmla="*/ 6064389 w 14900709"/>
              <a:gd name="connsiteY4417" fmla="*/ 965258 h 9961229"/>
              <a:gd name="connsiteX4418" fmla="*/ 6049333 w 14900709"/>
              <a:gd name="connsiteY4418" fmla="*/ 973847 h 9961229"/>
              <a:gd name="connsiteX4419" fmla="*/ 6019221 w 14900709"/>
              <a:gd name="connsiteY4419" fmla="*/ 984579 h 9961229"/>
              <a:gd name="connsiteX4420" fmla="*/ 6051485 w 14900709"/>
              <a:gd name="connsiteY4420" fmla="*/ 999607 h 9961229"/>
              <a:gd name="connsiteX4421" fmla="*/ 6148273 w 14900709"/>
              <a:gd name="connsiteY4421" fmla="*/ 1008194 h 9961229"/>
              <a:gd name="connsiteX4422" fmla="*/ 6257967 w 14900709"/>
              <a:gd name="connsiteY4422" fmla="*/ 997461 h 9961229"/>
              <a:gd name="connsiteX4423" fmla="*/ 6257967 w 14900709"/>
              <a:gd name="connsiteY4423" fmla="*/ 999607 h 9961229"/>
              <a:gd name="connsiteX4424" fmla="*/ 6260118 w 14900709"/>
              <a:gd name="connsiteY4424" fmla="*/ 999607 h 9961229"/>
              <a:gd name="connsiteX4425" fmla="*/ 6257967 w 14900709"/>
              <a:gd name="connsiteY4425" fmla="*/ 997461 h 9961229"/>
              <a:gd name="connsiteX4426" fmla="*/ 6266571 w 14900709"/>
              <a:gd name="connsiteY4426" fmla="*/ 988873 h 9961229"/>
              <a:gd name="connsiteX4427" fmla="*/ 6363360 w 14900709"/>
              <a:gd name="connsiteY4427" fmla="*/ 982432 h 9961229"/>
              <a:gd name="connsiteX4428" fmla="*/ 6402075 w 14900709"/>
              <a:gd name="connsiteY4428" fmla="*/ 982432 h 9961229"/>
              <a:gd name="connsiteX4429" fmla="*/ 6516071 w 14900709"/>
              <a:gd name="connsiteY4429" fmla="*/ 967405 h 9961229"/>
              <a:gd name="connsiteX4430" fmla="*/ 6589201 w 14900709"/>
              <a:gd name="connsiteY4430" fmla="*/ 958817 h 9961229"/>
              <a:gd name="connsiteX4431" fmla="*/ 6627916 w 14900709"/>
              <a:gd name="connsiteY4431" fmla="*/ 958817 h 9961229"/>
              <a:gd name="connsiteX4432" fmla="*/ 6619313 w 14900709"/>
              <a:gd name="connsiteY4432" fmla="*/ 943790 h 9961229"/>
              <a:gd name="connsiteX4433" fmla="*/ 6587050 w 14900709"/>
              <a:gd name="connsiteY4433" fmla="*/ 943790 h 9961229"/>
              <a:gd name="connsiteX4434" fmla="*/ 6548334 w 14900709"/>
              <a:gd name="connsiteY4434" fmla="*/ 918028 h 9961229"/>
              <a:gd name="connsiteX4435" fmla="*/ 6599955 w 14900709"/>
              <a:gd name="connsiteY4435" fmla="*/ 918028 h 9961229"/>
              <a:gd name="connsiteX4436" fmla="*/ 6636519 w 14900709"/>
              <a:gd name="connsiteY4436" fmla="*/ 918028 h 9961229"/>
              <a:gd name="connsiteX4437" fmla="*/ 6731158 w 14900709"/>
              <a:gd name="connsiteY4437" fmla="*/ 926615 h 9961229"/>
              <a:gd name="connsiteX4438" fmla="*/ 6739761 w 14900709"/>
              <a:gd name="connsiteY4438" fmla="*/ 933056 h 9961229"/>
              <a:gd name="connsiteX4439" fmla="*/ 6787081 w 14900709"/>
              <a:gd name="connsiteY4439" fmla="*/ 935203 h 9961229"/>
              <a:gd name="connsiteX4440" fmla="*/ 6834399 w 14900709"/>
              <a:gd name="connsiteY4440" fmla="*/ 941643 h 9961229"/>
              <a:gd name="connsiteX4441" fmla="*/ 6834399 w 14900709"/>
              <a:gd name="connsiteY4441" fmla="*/ 943790 h 9961229"/>
              <a:gd name="connsiteX4442" fmla="*/ 6836550 w 14900709"/>
              <a:gd name="connsiteY4442" fmla="*/ 941643 h 9961229"/>
              <a:gd name="connsiteX4443" fmla="*/ 6892473 w 14900709"/>
              <a:gd name="connsiteY4443" fmla="*/ 941643 h 9961229"/>
              <a:gd name="connsiteX4444" fmla="*/ 6959149 w 14900709"/>
              <a:gd name="connsiteY4444" fmla="*/ 930908 h 9961229"/>
              <a:gd name="connsiteX4445" fmla="*/ 7012921 w 14900709"/>
              <a:gd name="connsiteY4445" fmla="*/ 935203 h 9961229"/>
              <a:gd name="connsiteX4446" fmla="*/ 7062391 w 14900709"/>
              <a:gd name="connsiteY4446" fmla="*/ 933056 h 9961229"/>
              <a:gd name="connsiteX4447" fmla="*/ 7116163 w 14900709"/>
              <a:gd name="connsiteY4447" fmla="*/ 933056 h 9961229"/>
              <a:gd name="connsiteX4448" fmla="*/ 7148425 w 14900709"/>
              <a:gd name="connsiteY4448" fmla="*/ 935203 h 9961229"/>
              <a:gd name="connsiteX4449" fmla="*/ 7180689 w 14900709"/>
              <a:gd name="connsiteY4449" fmla="*/ 935203 h 9961229"/>
              <a:gd name="connsiteX4450" fmla="*/ 7225857 w 14900709"/>
              <a:gd name="connsiteY4450" fmla="*/ 935203 h 9961229"/>
              <a:gd name="connsiteX4451" fmla="*/ 7219405 w 14900709"/>
              <a:gd name="connsiteY4451" fmla="*/ 950232 h 9961229"/>
              <a:gd name="connsiteX4452" fmla="*/ 7253818 w 14900709"/>
              <a:gd name="connsiteY4452" fmla="*/ 956671 h 9961229"/>
              <a:gd name="connsiteX4453" fmla="*/ 7286081 w 14900709"/>
              <a:gd name="connsiteY4453" fmla="*/ 935203 h 9961229"/>
              <a:gd name="connsiteX4454" fmla="*/ 7316193 w 14900709"/>
              <a:gd name="connsiteY4454" fmla="*/ 941643 h 9961229"/>
              <a:gd name="connsiteX4455" fmla="*/ 7342003 w 14900709"/>
              <a:gd name="connsiteY4455" fmla="*/ 941643 h 9961229"/>
              <a:gd name="connsiteX4456" fmla="*/ 7361361 w 14900709"/>
              <a:gd name="connsiteY4456" fmla="*/ 935203 h 9961229"/>
              <a:gd name="connsiteX4457" fmla="*/ 7361361 w 14900709"/>
              <a:gd name="connsiteY4457" fmla="*/ 950232 h 9961229"/>
              <a:gd name="connsiteX4458" fmla="*/ 7369965 w 14900709"/>
              <a:gd name="connsiteY4458" fmla="*/ 956671 h 9961229"/>
              <a:gd name="connsiteX4459" fmla="*/ 7344155 w 14900709"/>
              <a:gd name="connsiteY4459" fmla="*/ 954523 h 9961229"/>
              <a:gd name="connsiteX4460" fmla="*/ 7389323 w 14900709"/>
              <a:gd name="connsiteY4460" fmla="*/ 958817 h 9961229"/>
              <a:gd name="connsiteX4461" fmla="*/ 7404379 w 14900709"/>
              <a:gd name="connsiteY4461" fmla="*/ 958817 h 9961229"/>
              <a:gd name="connsiteX4462" fmla="*/ 7421585 w 14900709"/>
              <a:gd name="connsiteY4462" fmla="*/ 958817 h 9961229"/>
              <a:gd name="connsiteX4463" fmla="*/ 7404379 w 14900709"/>
              <a:gd name="connsiteY4463" fmla="*/ 945937 h 9961229"/>
              <a:gd name="connsiteX4464" fmla="*/ 7445245 w 14900709"/>
              <a:gd name="connsiteY4464" fmla="*/ 958817 h 9961229"/>
              <a:gd name="connsiteX4465" fmla="*/ 7462452 w 14900709"/>
              <a:gd name="connsiteY4465" fmla="*/ 967405 h 9961229"/>
              <a:gd name="connsiteX4466" fmla="*/ 7468905 w 14900709"/>
              <a:gd name="connsiteY4466" fmla="*/ 967405 h 9961229"/>
              <a:gd name="connsiteX4467" fmla="*/ 7550637 w 14900709"/>
              <a:gd name="connsiteY4467" fmla="*/ 967405 h 9961229"/>
              <a:gd name="connsiteX4468" fmla="*/ 7582901 w 14900709"/>
              <a:gd name="connsiteY4468" fmla="*/ 973847 h 9961229"/>
              <a:gd name="connsiteX4469" fmla="*/ 7606560 w 14900709"/>
              <a:gd name="connsiteY4469" fmla="*/ 958817 h 9961229"/>
              <a:gd name="connsiteX4470" fmla="*/ 7645275 w 14900709"/>
              <a:gd name="connsiteY4470" fmla="*/ 965258 h 9961229"/>
              <a:gd name="connsiteX4471" fmla="*/ 7677539 w 14900709"/>
              <a:gd name="connsiteY4471" fmla="*/ 973847 h 9961229"/>
              <a:gd name="connsiteX4472" fmla="*/ 7694745 w 14900709"/>
              <a:gd name="connsiteY4472" fmla="*/ 958817 h 9961229"/>
              <a:gd name="connsiteX4473" fmla="*/ 7718405 w 14900709"/>
              <a:gd name="connsiteY4473" fmla="*/ 952377 h 9961229"/>
              <a:gd name="connsiteX4474" fmla="*/ 7718405 w 14900709"/>
              <a:gd name="connsiteY4474" fmla="*/ 967405 h 9961229"/>
              <a:gd name="connsiteX4475" fmla="*/ 7718405 w 14900709"/>
              <a:gd name="connsiteY4475" fmla="*/ 982432 h 9961229"/>
              <a:gd name="connsiteX4476" fmla="*/ 7765724 w 14900709"/>
              <a:gd name="connsiteY4476" fmla="*/ 988873 h 9961229"/>
              <a:gd name="connsiteX4477" fmla="*/ 7787233 w 14900709"/>
              <a:gd name="connsiteY4477" fmla="*/ 971699 h 9961229"/>
              <a:gd name="connsiteX4478" fmla="*/ 7806591 w 14900709"/>
              <a:gd name="connsiteY4478" fmla="*/ 1014634 h 9961229"/>
              <a:gd name="connsiteX4479" fmla="*/ 7806591 w 14900709"/>
              <a:gd name="connsiteY4479" fmla="*/ 1021075 h 9961229"/>
              <a:gd name="connsiteX4480" fmla="*/ 7847457 w 14900709"/>
              <a:gd name="connsiteY4480" fmla="*/ 1023222 h 9961229"/>
              <a:gd name="connsiteX4481" fmla="*/ 7884021 w 14900709"/>
              <a:gd name="connsiteY4481" fmla="*/ 1029662 h 9961229"/>
              <a:gd name="connsiteX4482" fmla="*/ 7909832 w 14900709"/>
              <a:gd name="connsiteY4482" fmla="*/ 1014634 h 9961229"/>
              <a:gd name="connsiteX4483" fmla="*/ 7952849 w 14900709"/>
              <a:gd name="connsiteY4483" fmla="*/ 999607 h 9961229"/>
              <a:gd name="connsiteX4484" fmla="*/ 7933491 w 14900709"/>
              <a:gd name="connsiteY4484" fmla="*/ 1014634 h 9961229"/>
              <a:gd name="connsiteX4485" fmla="*/ 7957151 w 14900709"/>
              <a:gd name="connsiteY4485" fmla="*/ 1038249 h 9961229"/>
              <a:gd name="connsiteX4486" fmla="*/ 7965755 w 14900709"/>
              <a:gd name="connsiteY4486" fmla="*/ 1038249 h 9961229"/>
              <a:gd name="connsiteX4487" fmla="*/ 8030281 w 14900709"/>
              <a:gd name="connsiteY4487" fmla="*/ 1029662 h 9961229"/>
              <a:gd name="connsiteX4488" fmla="*/ 8053940 w 14900709"/>
              <a:gd name="connsiteY4488" fmla="*/ 1023222 h 9961229"/>
              <a:gd name="connsiteX4489" fmla="*/ 8135673 w 14900709"/>
              <a:gd name="connsiteY4489" fmla="*/ 965258 h 9961229"/>
              <a:gd name="connsiteX4490" fmla="*/ 8152880 w 14900709"/>
              <a:gd name="connsiteY4490" fmla="*/ 956671 h 9961229"/>
              <a:gd name="connsiteX4491" fmla="*/ 8142125 w 14900709"/>
              <a:gd name="connsiteY4491" fmla="*/ 973847 h 9961229"/>
              <a:gd name="connsiteX4492" fmla="*/ 8068996 w 14900709"/>
              <a:gd name="connsiteY4492" fmla="*/ 1038249 h 9961229"/>
              <a:gd name="connsiteX4493" fmla="*/ 8071147 w 14900709"/>
              <a:gd name="connsiteY4493" fmla="*/ 1038249 h 9961229"/>
              <a:gd name="connsiteX4494" fmla="*/ 8176539 w 14900709"/>
              <a:gd name="connsiteY4494" fmla="*/ 1046836 h 9961229"/>
              <a:gd name="connsiteX4495" fmla="*/ 8200199 w 14900709"/>
              <a:gd name="connsiteY4495" fmla="*/ 1038249 h 9961229"/>
              <a:gd name="connsiteX4496" fmla="*/ 8215255 w 14900709"/>
              <a:gd name="connsiteY4496" fmla="*/ 1038249 h 9961229"/>
              <a:gd name="connsiteX4497" fmla="*/ 8200199 w 14900709"/>
              <a:gd name="connsiteY4497" fmla="*/ 1038249 h 9961229"/>
              <a:gd name="connsiteX4498" fmla="*/ 8262574 w 14900709"/>
              <a:gd name="connsiteY4498" fmla="*/ 997461 h 9961229"/>
              <a:gd name="connsiteX4499" fmla="*/ 8318497 w 14900709"/>
              <a:gd name="connsiteY4499" fmla="*/ 965258 h 9961229"/>
              <a:gd name="connsiteX4500" fmla="*/ 8355061 w 14900709"/>
              <a:gd name="connsiteY4500" fmla="*/ 952377 h 9961229"/>
              <a:gd name="connsiteX4501" fmla="*/ 8335703 w 14900709"/>
              <a:gd name="connsiteY4501" fmla="*/ 967405 h 9961229"/>
              <a:gd name="connsiteX4502" fmla="*/ 8312044 w 14900709"/>
              <a:gd name="connsiteY4502" fmla="*/ 991020 h 9961229"/>
              <a:gd name="connsiteX4503" fmla="*/ 8277630 w 14900709"/>
              <a:gd name="connsiteY4503" fmla="*/ 1014634 h 9961229"/>
              <a:gd name="connsiteX4504" fmla="*/ 8256121 w 14900709"/>
              <a:gd name="connsiteY4504" fmla="*/ 1029662 h 9961229"/>
              <a:gd name="connsiteX4505" fmla="*/ 8221707 w 14900709"/>
              <a:gd name="connsiteY4505" fmla="*/ 1079039 h 9961229"/>
              <a:gd name="connsiteX4506" fmla="*/ 8215255 w 14900709"/>
              <a:gd name="connsiteY4506" fmla="*/ 1087626 h 9961229"/>
              <a:gd name="connsiteX4507" fmla="*/ 8243217 w 14900709"/>
              <a:gd name="connsiteY4507" fmla="*/ 1100507 h 9961229"/>
              <a:gd name="connsiteX4508" fmla="*/ 8208803 w 14900709"/>
              <a:gd name="connsiteY4508" fmla="*/ 1102652 h 9961229"/>
              <a:gd name="connsiteX4509" fmla="*/ 8180841 w 14900709"/>
              <a:gd name="connsiteY4509" fmla="*/ 1126267 h 9961229"/>
              <a:gd name="connsiteX4510" fmla="*/ 8174389 w 14900709"/>
              <a:gd name="connsiteY4510" fmla="*/ 1134854 h 9961229"/>
              <a:gd name="connsiteX4511" fmla="*/ 8165785 w 14900709"/>
              <a:gd name="connsiteY4511" fmla="*/ 1149882 h 9961229"/>
              <a:gd name="connsiteX4512" fmla="*/ 8165785 w 14900709"/>
              <a:gd name="connsiteY4512" fmla="*/ 1182083 h 9961229"/>
              <a:gd name="connsiteX4513" fmla="*/ 8200199 w 14900709"/>
              <a:gd name="connsiteY4513" fmla="*/ 1190672 h 9961229"/>
              <a:gd name="connsiteX4514" fmla="*/ 8221707 w 14900709"/>
              <a:gd name="connsiteY4514" fmla="*/ 1182083 h 9961229"/>
              <a:gd name="connsiteX4515" fmla="*/ 8275479 w 14900709"/>
              <a:gd name="connsiteY4515" fmla="*/ 1154175 h 9961229"/>
              <a:gd name="connsiteX4516" fmla="*/ 8333553 w 14900709"/>
              <a:gd name="connsiteY4516" fmla="*/ 1119828 h 9961229"/>
              <a:gd name="connsiteX4517" fmla="*/ 8335703 w 14900709"/>
              <a:gd name="connsiteY4517" fmla="*/ 1111239 h 9961229"/>
              <a:gd name="connsiteX4518" fmla="*/ 8350759 w 14900709"/>
              <a:gd name="connsiteY4518" fmla="*/ 1085479 h 9961229"/>
              <a:gd name="connsiteX4519" fmla="*/ 8327100 w 14900709"/>
              <a:gd name="connsiteY4519" fmla="*/ 1070451 h 9961229"/>
              <a:gd name="connsiteX4520" fmla="*/ 8303441 w 14900709"/>
              <a:gd name="connsiteY4520" fmla="*/ 1079039 h 9961229"/>
              <a:gd name="connsiteX4521" fmla="*/ 8301289 w 14900709"/>
              <a:gd name="connsiteY4521" fmla="*/ 1098360 h 9961229"/>
              <a:gd name="connsiteX4522" fmla="*/ 8277630 w 14900709"/>
              <a:gd name="connsiteY4522" fmla="*/ 1070451 h 9961229"/>
              <a:gd name="connsiteX4523" fmla="*/ 8327100 w 14900709"/>
              <a:gd name="connsiteY4523" fmla="*/ 1061863 h 9961229"/>
              <a:gd name="connsiteX4524" fmla="*/ 8374419 w 14900709"/>
              <a:gd name="connsiteY4524" fmla="*/ 1070451 h 9961229"/>
              <a:gd name="connsiteX4525" fmla="*/ 8391626 w 14900709"/>
              <a:gd name="connsiteY4525" fmla="*/ 1070451 h 9961229"/>
              <a:gd name="connsiteX4526" fmla="*/ 8417436 w 14900709"/>
              <a:gd name="connsiteY4526" fmla="*/ 1051130 h 9961229"/>
              <a:gd name="connsiteX4527" fmla="*/ 8406682 w 14900709"/>
              <a:gd name="connsiteY4527" fmla="*/ 1070451 h 9961229"/>
              <a:gd name="connsiteX4528" fmla="*/ 8415285 w 14900709"/>
              <a:gd name="connsiteY4528" fmla="*/ 1083331 h 9961229"/>
              <a:gd name="connsiteX4529" fmla="*/ 8391626 w 14900709"/>
              <a:gd name="connsiteY4529" fmla="*/ 1085479 h 9961229"/>
              <a:gd name="connsiteX4530" fmla="*/ 8342156 w 14900709"/>
              <a:gd name="connsiteY4530" fmla="*/ 1111239 h 9961229"/>
              <a:gd name="connsiteX4531" fmla="*/ 8350759 w 14900709"/>
              <a:gd name="connsiteY4531" fmla="*/ 1173497 h 9961229"/>
              <a:gd name="connsiteX4532" fmla="*/ 8359363 w 14900709"/>
              <a:gd name="connsiteY4532" fmla="*/ 1197113 h 9961229"/>
              <a:gd name="connsiteX4533" fmla="*/ 8374419 w 14900709"/>
              <a:gd name="connsiteY4533" fmla="*/ 1197113 h 9961229"/>
              <a:gd name="connsiteX4534" fmla="*/ 8391626 w 14900709"/>
              <a:gd name="connsiteY4534" fmla="*/ 1190672 h 9961229"/>
              <a:gd name="connsiteX4535" fmla="*/ 8544337 w 14900709"/>
              <a:gd name="connsiteY4535" fmla="*/ 1121974 h 9961229"/>
              <a:gd name="connsiteX4536" fmla="*/ 8600260 w 14900709"/>
              <a:gd name="connsiteY4536" fmla="*/ 1102652 h 9961229"/>
              <a:gd name="connsiteX4537" fmla="*/ 8632523 w 14900709"/>
              <a:gd name="connsiteY4537" fmla="*/ 1102652 h 9961229"/>
              <a:gd name="connsiteX4538" fmla="*/ 8664786 w 14900709"/>
              <a:gd name="connsiteY4538" fmla="*/ 1087626 h 9961229"/>
              <a:gd name="connsiteX4539" fmla="*/ 8694898 w 14900709"/>
              <a:gd name="connsiteY4539" fmla="*/ 1070451 h 9961229"/>
              <a:gd name="connsiteX4540" fmla="*/ 8712105 w 14900709"/>
              <a:gd name="connsiteY4540" fmla="*/ 1023222 h 9961229"/>
              <a:gd name="connsiteX4541" fmla="*/ 8727161 w 14900709"/>
              <a:gd name="connsiteY4541" fmla="*/ 1029662 h 9961229"/>
              <a:gd name="connsiteX4542" fmla="*/ 8729312 w 14900709"/>
              <a:gd name="connsiteY4542" fmla="*/ 1023222 h 9961229"/>
              <a:gd name="connsiteX4543" fmla="*/ 8768027 w 14900709"/>
              <a:gd name="connsiteY4543" fmla="*/ 1014634 h 9961229"/>
              <a:gd name="connsiteX4544" fmla="*/ 8776631 w 14900709"/>
              <a:gd name="connsiteY4544" fmla="*/ 1014634 h 9961229"/>
              <a:gd name="connsiteX4545" fmla="*/ 8864816 w 14900709"/>
              <a:gd name="connsiteY4545" fmla="*/ 950232 h 9961229"/>
              <a:gd name="connsiteX4546" fmla="*/ 8953002 w 14900709"/>
              <a:gd name="connsiteY4546" fmla="*/ 905148 h 9961229"/>
              <a:gd name="connsiteX4547" fmla="*/ 9064847 w 14900709"/>
              <a:gd name="connsiteY4547" fmla="*/ 830010 h 9961229"/>
              <a:gd name="connsiteX4548" fmla="*/ 9163787 w 14900709"/>
              <a:gd name="connsiteY4548" fmla="*/ 802102 h 9961229"/>
              <a:gd name="connsiteX4549" fmla="*/ 9112166 w 14900709"/>
              <a:gd name="connsiteY4549" fmla="*/ 853625 h 9961229"/>
              <a:gd name="connsiteX4550" fmla="*/ 9073450 w 14900709"/>
              <a:gd name="connsiteY4550" fmla="*/ 885826 h 9961229"/>
              <a:gd name="connsiteX4551" fmla="*/ 9006774 w 14900709"/>
              <a:gd name="connsiteY4551" fmla="*/ 958817 h 9961229"/>
              <a:gd name="connsiteX4552" fmla="*/ 9000321 w 14900709"/>
              <a:gd name="connsiteY4552" fmla="*/ 973847 h 9961229"/>
              <a:gd name="connsiteX4553" fmla="*/ 8970209 w 14900709"/>
              <a:gd name="connsiteY4553" fmla="*/ 999607 h 9961229"/>
              <a:gd name="connsiteX4554" fmla="*/ 8953002 w 14900709"/>
              <a:gd name="connsiteY4554" fmla="*/ 1014634 h 9961229"/>
              <a:gd name="connsiteX4555" fmla="*/ 8953002 w 14900709"/>
              <a:gd name="connsiteY4555" fmla="*/ 1023222 h 9961229"/>
              <a:gd name="connsiteX4556" fmla="*/ 8970209 w 14900709"/>
              <a:gd name="connsiteY4556" fmla="*/ 1029662 h 9961229"/>
              <a:gd name="connsiteX4557" fmla="*/ 8946549 w 14900709"/>
              <a:gd name="connsiteY4557" fmla="*/ 1038249 h 9961229"/>
              <a:gd name="connsiteX4558" fmla="*/ 8933644 w 14900709"/>
              <a:gd name="connsiteY4558" fmla="*/ 1040396 h 9961229"/>
              <a:gd name="connsiteX4559" fmla="*/ 8927191 w 14900709"/>
              <a:gd name="connsiteY4559" fmla="*/ 1046836 h 9961229"/>
              <a:gd name="connsiteX4560" fmla="*/ 8929342 w 14900709"/>
              <a:gd name="connsiteY4560" fmla="*/ 1064011 h 9961229"/>
              <a:gd name="connsiteX4561" fmla="*/ 8942248 w 14900709"/>
              <a:gd name="connsiteY4561" fmla="*/ 1064011 h 9961229"/>
              <a:gd name="connsiteX4562" fmla="*/ 8976661 w 14900709"/>
              <a:gd name="connsiteY4562" fmla="*/ 1070451 h 9961229"/>
              <a:gd name="connsiteX4563" fmla="*/ 9008924 w 14900709"/>
              <a:gd name="connsiteY4563" fmla="*/ 1055423 h 9961229"/>
              <a:gd name="connsiteX4564" fmla="*/ 9064847 w 14900709"/>
              <a:gd name="connsiteY4564" fmla="*/ 1008194 h 9961229"/>
              <a:gd name="connsiteX4565" fmla="*/ 9103562 w 14900709"/>
              <a:gd name="connsiteY4565" fmla="*/ 975993 h 9961229"/>
              <a:gd name="connsiteX4566" fmla="*/ 9112166 w 14900709"/>
              <a:gd name="connsiteY4566" fmla="*/ 991020 h 9961229"/>
              <a:gd name="connsiteX4567" fmla="*/ 9129373 w 14900709"/>
              <a:gd name="connsiteY4567" fmla="*/ 1014634 h 9961229"/>
              <a:gd name="connsiteX4568" fmla="*/ 9185295 w 14900709"/>
              <a:gd name="connsiteY4568" fmla="*/ 982432 h 9961229"/>
              <a:gd name="connsiteX4569" fmla="*/ 9256274 w 14900709"/>
              <a:gd name="connsiteY4569" fmla="*/ 941643 h 9961229"/>
              <a:gd name="connsiteX4570" fmla="*/ 9256274 w 14900709"/>
              <a:gd name="connsiteY4570" fmla="*/ 935203 h 9961229"/>
              <a:gd name="connsiteX4571" fmla="*/ 9305744 w 14900709"/>
              <a:gd name="connsiteY4571" fmla="*/ 918028 h 9961229"/>
              <a:gd name="connsiteX4572" fmla="*/ 9329403 w 14900709"/>
              <a:gd name="connsiteY4572" fmla="*/ 918028 h 9961229"/>
              <a:gd name="connsiteX4573" fmla="*/ 9361666 w 14900709"/>
              <a:gd name="connsiteY4573" fmla="*/ 909442 h 9961229"/>
              <a:gd name="connsiteX4574" fmla="*/ 9385326 w 14900709"/>
              <a:gd name="connsiteY4574" fmla="*/ 887973 h 9961229"/>
              <a:gd name="connsiteX4575" fmla="*/ 9417589 w 14900709"/>
              <a:gd name="connsiteY4575" fmla="*/ 896560 h 9961229"/>
              <a:gd name="connsiteX4576" fmla="*/ 9432645 w 14900709"/>
              <a:gd name="connsiteY4576" fmla="*/ 909442 h 9961229"/>
              <a:gd name="connsiteX4577" fmla="*/ 9458455 w 14900709"/>
              <a:gd name="connsiteY4577" fmla="*/ 935203 h 9961229"/>
              <a:gd name="connsiteX4578" fmla="*/ 9464908 w 14900709"/>
              <a:gd name="connsiteY4578" fmla="*/ 971699 h 9961229"/>
              <a:gd name="connsiteX4579" fmla="*/ 9538037 w 14900709"/>
              <a:gd name="connsiteY4579" fmla="*/ 965258 h 9961229"/>
              <a:gd name="connsiteX4580" fmla="*/ 9593960 w 14900709"/>
              <a:gd name="connsiteY4580" fmla="*/ 933056 h 9961229"/>
              <a:gd name="connsiteX4581" fmla="*/ 9656335 w 14900709"/>
              <a:gd name="connsiteY4581" fmla="*/ 918028 h 9961229"/>
              <a:gd name="connsiteX4582" fmla="*/ 9617619 w 14900709"/>
              <a:gd name="connsiteY4582" fmla="*/ 950232 h 9961229"/>
              <a:gd name="connsiteX4583" fmla="*/ 9553093 w 14900709"/>
              <a:gd name="connsiteY4583" fmla="*/ 982432 h 9961229"/>
              <a:gd name="connsiteX4584" fmla="*/ 9527283 w 14900709"/>
              <a:gd name="connsiteY4584" fmla="*/ 999607 h 9961229"/>
              <a:gd name="connsiteX4585" fmla="*/ 9520830 w 14900709"/>
              <a:gd name="connsiteY4585" fmla="*/ 1014634 h 9961229"/>
              <a:gd name="connsiteX4586" fmla="*/ 9505774 w 14900709"/>
              <a:gd name="connsiteY4586" fmla="*/ 1029662 h 9961229"/>
              <a:gd name="connsiteX4587" fmla="*/ 9529434 w 14900709"/>
              <a:gd name="connsiteY4587" fmla="*/ 1029662 h 9961229"/>
              <a:gd name="connsiteX4588" fmla="*/ 9600412 w 14900709"/>
              <a:gd name="connsiteY4588" fmla="*/ 1021075 h 9961229"/>
              <a:gd name="connsiteX4589" fmla="*/ 9555244 w 14900709"/>
              <a:gd name="connsiteY4589" fmla="*/ 1061863 h 9961229"/>
              <a:gd name="connsiteX4590" fmla="*/ 9518680 w 14900709"/>
              <a:gd name="connsiteY4590" fmla="*/ 1061863 h 9961229"/>
              <a:gd name="connsiteX4591" fmla="*/ 9490718 w 14900709"/>
              <a:gd name="connsiteY4591" fmla="*/ 1061863 h 9961229"/>
              <a:gd name="connsiteX4592" fmla="*/ 9458455 w 14900709"/>
              <a:gd name="connsiteY4592" fmla="*/ 1087626 h 9961229"/>
              <a:gd name="connsiteX4593" fmla="*/ 9376722 w 14900709"/>
              <a:gd name="connsiteY4593" fmla="*/ 1134854 h 9961229"/>
              <a:gd name="connsiteX4594" fmla="*/ 9353063 w 14900709"/>
              <a:gd name="connsiteY4594" fmla="*/ 1141295 h 9961229"/>
              <a:gd name="connsiteX4595" fmla="*/ 9312196 w 14900709"/>
              <a:gd name="connsiteY4595" fmla="*/ 1173497 h 9961229"/>
              <a:gd name="connsiteX4596" fmla="*/ 9251972 w 14900709"/>
              <a:gd name="connsiteY4596" fmla="*/ 1207845 h 9961229"/>
              <a:gd name="connsiteX4597" fmla="*/ 9232614 w 14900709"/>
              <a:gd name="connsiteY4597" fmla="*/ 1231460 h 9961229"/>
              <a:gd name="connsiteX4598" fmla="*/ 9200351 w 14900709"/>
              <a:gd name="connsiteY4598" fmla="*/ 1280838 h 9961229"/>
              <a:gd name="connsiteX4599" fmla="*/ 9178843 w 14900709"/>
              <a:gd name="connsiteY4599" fmla="*/ 1310892 h 9961229"/>
              <a:gd name="connsiteX4600" fmla="*/ 9127222 w 14900709"/>
              <a:gd name="connsiteY4600" fmla="*/ 1358122 h 9961229"/>
              <a:gd name="connsiteX4601" fmla="*/ 9103562 w 14900709"/>
              <a:gd name="connsiteY4601" fmla="*/ 1398910 h 9961229"/>
              <a:gd name="connsiteX4602" fmla="*/ 9140127 w 14900709"/>
              <a:gd name="connsiteY4602" fmla="*/ 1403204 h 9961229"/>
              <a:gd name="connsiteX4603" fmla="*/ 9064847 w 14900709"/>
              <a:gd name="connsiteY4603" fmla="*/ 1454728 h 9961229"/>
              <a:gd name="connsiteX4604" fmla="*/ 9056243 w 14900709"/>
              <a:gd name="connsiteY4604" fmla="*/ 1461166 h 9961229"/>
              <a:gd name="connsiteX4605" fmla="*/ 9047640 w 14900709"/>
              <a:gd name="connsiteY4605" fmla="*/ 1471902 h 9961229"/>
              <a:gd name="connsiteX4606" fmla="*/ 9032584 w 14900709"/>
              <a:gd name="connsiteY4606" fmla="*/ 1504103 h 9961229"/>
              <a:gd name="connsiteX4607" fmla="*/ 9032584 w 14900709"/>
              <a:gd name="connsiteY4607" fmla="*/ 1551333 h 9961229"/>
              <a:gd name="connsiteX4608" fmla="*/ 8985265 w 14900709"/>
              <a:gd name="connsiteY4608" fmla="*/ 1583535 h 9961229"/>
              <a:gd name="connsiteX4609" fmla="*/ 8847609 w 14900709"/>
              <a:gd name="connsiteY4609" fmla="*/ 1654378 h 9961229"/>
              <a:gd name="connsiteX4610" fmla="*/ 8841157 w 14900709"/>
              <a:gd name="connsiteY4610" fmla="*/ 1654378 h 9961229"/>
              <a:gd name="connsiteX4611" fmla="*/ 8823950 w 14900709"/>
              <a:gd name="connsiteY4611" fmla="*/ 1665113 h 9961229"/>
              <a:gd name="connsiteX4612" fmla="*/ 8817497 w 14900709"/>
              <a:gd name="connsiteY4612" fmla="*/ 1718782 h 9961229"/>
              <a:gd name="connsiteX4613" fmla="*/ 8832553 w 14900709"/>
              <a:gd name="connsiteY4613" fmla="*/ 1716635 h 9961229"/>
              <a:gd name="connsiteX4614" fmla="*/ 8897079 w 14900709"/>
              <a:gd name="connsiteY4614" fmla="*/ 1710196 h 9961229"/>
              <a:gd name="connsiteX4615" fmla="*/ 8953002 w 14900709"/>
              <a:gd name="connsiteY4615" fmla="*/ 1677994 h 9961229"/>
              <a:gd name="connsiteX4616" fmla="*/ 8953002 w 14900709"/>
              <a:gd name="connsiteY4616" fmla="*/ 1671553 h 9961229"/>
              <a:gd name="connsiteX4617" fmla="*/ 8987416 w 14900709"/>
              <a:gd name="connsiteY4617" fmla="*/ 1647939 h 9961229"/>
              <a:gd name="connsiteX4618" fmla="*/ 9039037 w 14900709"/>
              <a:gd name="connsiteY4618" fmla="*/ 1613590 h 9961229"/>
              <a:gd name="connsiteX4619" fmla="*/ 9073450 w 14900709"/>
              <a:gd name="connsiteY4619" fmla="*/ 1592122 h 9961229"/>
              <a:gd name="connsiteX4620" fmla="*/ 9088506 w 14900709"/>
              <a:gd name="connsiteY4620" fmla="*/ 1574947 h 9961229"/>
              <a:gd name="connsiteX4621" fmla="*/ 9129373 w 14900709"/>
              <a:gd name="connsiteY4621" fmla="*/ 1551333 h 9961229"/>
              <a:gd name="connsiteX4622" fmla="*/ 9137976 w 14900709"/>
              <a:gd name="connsiteY4622" fmla="*/ 1542745 h 9961229"/>
              <a:gd name="connsiteX4623" fmla="*/ 9148731 w 14900709"/>
              <a:gd name="connsiteY4623" fmla="*/ 1534156 h 9961229"/>
              <a:gd name="connsiteX4624" fmla="*/ 9187446 w 14900709"/>
              <a:gd name="connsiteY4624" fmla="*/ 1523423 h 9961229"/>
              <a:gd name="connsiteX4625" fmla="*/ 9153032 w 14900709"/>
              <a:gd name="connsiteY4625" fmla="*/ 1557773 h 9961229"/>
              <a:gd name="connsiteX4626" fmla="*/ 9103562 w 14900709"/>
              <a:gd name="connsiteY4626" fmla="*/ 1605003 h 9961229"/>
              <a:gd name="connsiteX4627" fmla="*/ 9056243 w 14900709"/>
              <a:gd name="connsiteY4627" fmla="*/ 1639352 h 9961229"/>
              <a:gd name="connsiteX4628" fmla="*/ 9032584 w 14900709"/>
              <a:gd name="connsiteY4628" fmla="*/ 1654378 h 9961229"/>
              <a:gd name="connsiteX4629" fmla="*/ 9008924 w 14900709"/>
              <a:gd name="connsiteY4629" fmla="*/ 1686581 h 9961229"/>
              <a:gd name="connsiteX4630" fmla="*/ 9000321 w 14900709"/>
              <a:gd name="connsiteY4630" fmla="*/ 1695167 h 9961229"/>
              <a:gd name="connsiteX4631" fmla="*/ 9023980 w 14900709"/>
              <a:gd name="connsiteY4631" fmla="*/ 1710196 h 9961229"/>
              <a:gd name="connsiteX4632" fmla="*/ 9073450 w 14900709"/>
              <a:gd name="connsiteY4632" fmla="*/ 1727371 h 9961229"/>
              <a:gd name="connsiteX4633" fmla="*/ 9073450 w 14900709"/>
              <a:gd name="connsiteY4633" fmla="*/ 1731663 h 9961229"/>
              <a:gd name="connsiteX4634" fmla="*/ 9073450 w 14900709"/>
              <a:gd name="connsiteY4634" fmla="*/ 1733810 h 9961229"/>
              <a:gd name="connsiteX4635" fmla="*/ 9073450 w 14900709"/>
              <a:gd name="connsiteY4635" fmla="*/ 1750985 h 9961229"/>
              <a:gd name="connsiteX4636" fmla="*/ 9103562 w 14900709"/>
              <a:gd name="connsiteY4636" fmla="*/ 1738103 h 9961229"/>
              <a:gd name="connsiteX4637" fmla="*/ 9114317 w 14900709"/>
              <a:gd name="connsiteY4637" fmla="*/ 1727371 h 9961229"/>
              <a:gd name="connsiteX4638" fmla="*/ 9103562 w 14900709"/>
              <a:gd name="connsiteY4638" fmla="*/ 1703756 h 9961229"/>
              <a:gd name="connsiteX4639" fmla="*/ 9153032 w 14900709"/>
              <a:gd name="connsiteY4639" fmla="*/ 1703756 h 9961229"/>
              <a:gd name="connsiteX4640" fmla="*/ 9176692 w 14900709"/>
              <a:gd name="connsiteY4640" fmla="*/ 1693021 h 9961229"/>
              <a:gd name="connsiteX4641" fmla="*/ 9193899 w 14900709"/>
              <a:gd name="connsiteY4641" fmla="*/ 1671553 h 9961229"/>
              <a:gd name="connsiteX4642" fmla="*/ 9232614 w 14900709"/>
              <a:gd name="connsiteY4642" fmla="*/ 1645791 h 9961229"/>
              <a:gd name="connsiteX4643" fmla="*/ 9273481 w 14900709"/>
              <a:gd name="connsiteY4643" fmla="*/ 1622177 h 9961229"/>
              <a:gd name="connsiteX4644" fmla="*/ 9325102 w 14900709"/>
              <a:gd name="connsiteY4644" fmla="*/ 1632911 h 9961229"/>
              <a:gd name="connsiteX4645" fmla="*/ 9273481 w 14900709"/>
              <a:gd name="connsiteY4645" fmla="*/ 1639352 h 9961229"/>
              <a:gd name="connsiteX4646" fmla="*/ 9241218 w 14900709"/>
              <a:gd name="connsiteY4646" fmla="*/ 1662966 h 9961229"/>
              <a:gd name="connsiteX4647" fmla="*/ 9258425 w 14900709"/>
              <a:gd name="connsiteY4647" fmla="*/ 1671553 h 9961229"/>
              <a:gd name="connsiteX4648" fmla="*/ 9279933 w 14900709"/>
              <a:gd name="connsiteY4648" fmla="*/ 1671553 h 9961229"/>
              <a:gd name="connsiteX4649" fmla="*/ 9314347 w 14900709"/>
              <a:gd name="connsiteY4649" fmla="*/ 1695167 h 9961229"/>
              <a:gd name="connsiteX4650" fmla="*/ 9327252 w 14900709"/>
              <a:gd name="connsiteY4650" fmla="*/ 1695167 h 9961229"/>
              <a:gd name="connsiteX4651" fmla="*/ 9385326 w 14900709"/>
              <a:gd name="connsiteY4651" fmla="*/ 1654378 h 9961229"/>
              <a:gd name="connsiteX4652" fmla="*/ 9449852 w 14900709"/>
              <a:gd name="connsiteY4652" fmla="*/ 1613590 h 9961229"/>
              <a:gd name="connsiteX4653" fmla="*/ 9520830 w 14900709"/>
              <a:gd name="connsiteY4653" fmla="*/ 1566360 h 9961229"/>
              <a:gd name="connsiteX4654" fmla="*/ 9555244 w 14900709"/>
              <a:gd name="connsiteY4654" fmla="*/ 1542745 h 9961229"/>
              <a:gd name="connsiteX4655" fmla="*/ 9570300 w 14900709"/>
              <a:gd name="connsiteY4655" fmla="*/ 1534156 h 9961229"/>
              <a:gd name="connsiteX4656" fmla="*/ 9585356 w 14900709"/>
              <a:gd name="connsiteY4656" fmla="*/ 1519131 h 9961229"/>
              <a:gd name="connsiteX4657" fmla="*/ 9602563 w 14900709"/>
              <a:gd name="connsiteY4657" fmla="*/ 1501957 h 9961229"/>
              <a:gd name="connsiteX4658" fmla="*/ 9598262 w 14900709"/>
              <a:gd name="connsiteY4658" fmla="*/ 1480489 h 9961229"/>
              <a:gd name="connsiteX4659" fmla="*/ 9593960 w 14900709"/>
              <a:gd name="connsiteY4659" fmla="*/ 1461166 h 9961229"/>
              <a:gd name="connsiteX4660" fmla="*/ 9613318 w 14900709"/>
              <a:gd name="connsiteY4660" fmla="*/ 1456873 h 9961229"/>
              <a:gd name="connsiteX4661" fmla="*/ 9649882 w 14900709"/>
              <a:gd name="connsiteY4661" fmla="*/ 1463314 h 9961229"/>
              <a:gd name="connsiteX4662" fmla="*/ 9723012 w 14900709"/>
              <a:gd name="connsiteY4662" fmla="*/ 1422525 h 9961229"/>
              <a:gd name="connsiteX4663" fmla="*/ 9778934 w 14900709"/>
              <a:gd name="connsiteY4663" fmla="*/ 1390323 h 9961229"/>
              <a:gd name="connsiteX4664" fmla="*/ 9785387 w 14900709"/>
              <a:gd name="connsiteY4664" fmla="*/ 1383883 h 9961229"/>
              <a:gd name="connsiteX4665" fmla="*/ 9905835 w 14900709"/>
              <a:gd name="connsiteY4665" fmla="*/ 1310892 h 9961229"/>
              <a:gd name="connsiteX4666" fmla="*/ 10017680 w 14900709"/>
              <a:gd name="connsiteY4666" fmla="*/ 1237900 h 9961229"/>
              <a:gd name="connsiteX4667" fmla="*/ 10026284 w 14900709"/>
              <a:gd name="connsiteY4667" fmla="*/ 1229315 h 9961229"/>
              <a:gd name="connsiteX4668" fmla="*/ 10243521 w 14900709"/>
              <a:gd name="connsiteY4668" fmla="*/ 1089772 h 9961229"/>
              <a:gd name="connsiteX4669" fmla="*/ 10252125 w 14900709"/>
              <a:gd name="connsiteY4669" fmla="*/ 1079039 h 9961229"/>
              <a:gd name="connsiteX4670" fmla="*/ 10256426 w 14900709"/>
              <a:gd name="connsiteY4670" fmla="*/ 1076891 h 9961229"/>
              <a:gd name="connsiteX4671" fmla="*/ 10249974 w 14900709"/>
              <a:gd name="connsiteY4671" fmla="*/ 1079039 h 9961229"/>
              <a:gd name="connsiteX4672" fmla="*/ 10275784 w 14900709"/>
              <a:gd name="connsiteY4672" fmla="*/ 1046836 h 9961229"/>
              <a:gd name="connsiteX4673" fmla="*/ 10308047 w 14900709"/>
              <a:gd name="connsiteY4673" fmla="*/ 1046836 h 9961229"/>
              <a:gd name="connsiteX4674" fmla="*/ 10331707 w 14900709"/>
              <a:gd name="connsiteY4674" fmla="*/ 1031809 h 9961229"/>
              <a:gd name="connsiteX4675" fmla="*/ 10402685 w 14900709"/>
              <a:gd name="connsiteY4675" fmla="*/ 1006048 h 9961229"/>
              <a:gd name="connsiteX4676" fmla="*/ 10475815 w 14900709"/>
              <a:gd name="connsiteY4676" fmla="*/ 965258 h 9961229"/>
              <a:gd name="connsiteX4677" fmla="*/ 10587660 w 14900709"/>
              <a:gd name="connsiteY4677" fmla="*/ 900854 h 9961229"/>
              <a:gd name="connsiteX4678" fmla="*/ 10604867 w 14900709"/>
              <a:gd name="connsiteY4678" fmla="*/ 894415 h 9961229"/>
              <a:gd name="connsiteX4679" fmla="*/ 10619923 w 14900709"/>
              <a:gd name="connsiteY4679" fmla="*/ 879387 h 9961229"/>
              <a:gd name="connsiteX4680" fmla="*/ 10684449 w 14900709"/>
              <a:gd name="connsiteY4680" fmla="*/ 838597 h 9961229"/>
              <a:gd name="connsiteX4681" fmla="*/ 10708108 w 14900709"/>
              <a:gd name="connsiteY4681" fmla="*/ 821423 h 9961229"/>
              <a:gd name="connsiteX4682" fmla="*/ 10819953 w 14900709"/>
              <a:gd name="connsiteY4682" fmla="*/ 774194 h 9961229"/>
              <a:gd name="connsiteX4683" fmla="*/ 10828557 w 14900709"/>
              <a:gd name="connsiteY4683" fmla="*/ 765606 h 9961229"/>
              <a:gd name="connsiteX4684" fmla="*/ 10867272 w 14900709"/>
              <a:gd name="connsiteY4684" fmla="*/ 750579 h 9961229"/>
              <a:gd name="connsiteX4685" fmla="*/ 10884479 w 14900709"/>
              <a:gd name="connsiteY4685" fmla="*/ 741992 h 9961229"/>
              <a:gd name="connsiteX4686" fmla="*/ 10925346 w 14900709"/>
              <a:gd name="connsiteY4686" fmla="*/ 750579 h 9961229"/>
              <a:gd name="connsiteX4687" fmla="*/ 10949005 w 14900709"/>
              <a:gd name="connsiteY4687" fmla="*/ 718377 h 9961229"/>
              <a:gd name="connsiteX4688" fmla="*/ 10958093 w 14900709"/>
              <a:gd name="connsiteY4688" fmla="*/ 732890 h 9961229"/>
              <a:gd name="connsiteX4689" fmla="*/ 10957609 w 14900709"/>
              <a:gd name="connsiteY4689" fmla="*/ 735551 h 9961229"/>
              <a:gd name="connsiteX4690" fmla="*/ 10959759 w 14900709"/>
              <a:gd name="connsiteY4690" fmla="*/ 735551 h 9961229"/>
              <a:gd name="connsiteX4691" fmla="*/ 10958093 w 14900709"/>
              <a:gd name="connsiteY4691" fmla="*/ 732890 h 9961229"/>
              <a:gd name="connsiteX4692" fmla="*/ 10959759 w 14900709"/>
              <a:gd name="connsiteY4692" fmla="*/ 723744 h 9961229"/>
              <a:gd name="connsiteX4693" fmla="*/ 10949005 w 14900709"/>
              <a:gd name="connsiteY4693" fmla="*/ 718377 h 9961229"/>
              <a:gd name="connsiteX4694" fmla="*/ 10987721 w 14900709"/>
              <a:gd name="connsiteY4694" fmla="*/ 711937 h 9961229"/>
              <a:gd name="connsiteX4695" fmla="*/ 11028587 w 14900709"/>
              <a:gd name="connsiteY4695" fmla="*/ 671148 h 9961229"/>
              <a:gd name="connsiteX4696" fmla="*/ 11045794 w 14900709"/>
              <a:gd name="connsiteY4696" fmla="*/ 671148 h 9961229"/>
              <a:gd name="connsiteX4697" fmla="*/ 11075906 w 14900709"/>
              <a:gd name="connsiteY4697" fmla="*/ 662560 h 9961229"/>
              <a:gd name="connsiteX4698" fmla="*/ 11118923 w 14900709"/>
              <a:gd name="connsiteY4698" fmla="*/ 638946 h 9961229"/>
              <a:gd name="connsiteX4699" fmla="*/ 11168393 w 14900709"/>
              <a:gd name="connsiteY4699" fmla="*/ 623918 h 9961229"/>
              <a:gd name="connsiteX4700" fmla="*/ 11284540 w 14900709"/>
              <a:gd name="connsiteY4700" fmla="*/ 572394 h 9961229"/>
              <a:gd name="connsiteX4701" fmla="*/ 11325407 w 14900709"/>
              <a:gd name="connsiteY4701" fmla="*/ 557368 h 9961229"/>
              <a:gd name="connsiteX4702" fmla="*/ 11445855 w 14900709"/>
              <a:gd name="connsiteY4702" fmla="*/ 486523 h 9961229"/>
              <a:gd name="connsiteX4703" fmla="*/ 11460911 w 14900709"/>
              <a:gd name="connsiteY4703" fmla="*/ 477935 h 9961229"/>
              <a:gd name="connsiteX4704" fmla="*/ 11516834 w 14900709"/>
              <a:gd name="connsiteY4704" fmla="*/ 454321 h 9961229"/>
              <a:gd name="connsiteX4705" fmla="*/ 11622226 w 14900709"/>
              <a:gd name="connsiteY4705" fmla="*/ 407092 h 9961229"/>
              <a:gd name="connsiteX4706" fmla="*/ 11742675 w 14900709"/>
              <a:gd name="connsiteY4706" fmla="*/ 398506 h 9961229"/>
              <a:gd name="connsiteX4707" fmla="*/ 11830860 w 14900709"/>
              <a:gd name="connsiteY4707" fmla="*/ 413533 h 9961229"/>
              <a:gd name="connsiteX4708" fmla="*/ 11837313 w 14900709"/>
              <a:gd name="connsiteY4708" fmla="*/ 413533 h 9961229"/>
              <a:gd name="connsiteX4709" fmla="*/ 11845916 w 14900709"/>
              <a:gd name="connsiteY4709" fmla="*/ 407092 h 9961229"/>
              <a:gd name="connsiteX4710" fmla="*/ 11990024 w 14900709"/>
              <a:gd name="connsiteY4710" fmla="*/ 430706 h 9961229"/>
              <a:gd name="connsiteX4711" fmla="*/ 12039495 w 14900709"/>
              <a:gd name="connsiteY4711" fmla="*/ 422118 h 9961229"/>
              <a:gd name="connsiteX4712" fmla="*/ 12086813 w 14900709"/>
              <a:gd name="connsiteY4712" fmla="*/ 413533 h 9961229"/>
              <a:gd name="connsiteX4713" fmla="*/ 12095415 w 14900709"/>
              <a:gd name="connsiteY4713" fmla="*/ 413533 h 9961229"/>
              <a:gd name="connsiteX4714" fmla="*/ 12104019 w 14900709"/>
              <a:gd name="connsiteY4714" fmla="*/ 398506 h 9961229"/>
              <a:gd name="connsiteX4715" fmla="*/ 12159943 w 14900709"/>
              <a:gd name="connsiteY4715" fmla="*/ 374890 h 9961229"/>
              <a:gd name="connsiteX4716" fmla="*/ 12183603 w 14900709"/>
              <a:gd name="connsiteY4716" fmla="*/ 374890 h 9961229"/>
              <a:gd name="connsiteX4717" fmla="*/ 12245977 w 14900709"/>
              <a:gd name="connsiteY4717" fmla="*/ 349129 h 9961229"/>
              <a:gd name="connsiteX4718" fmla="*/ 12295447 w 14900709"/>
              <a:gd name="connsiteY4718" fmla="*/ 327661 h 9961229"/>
              <a:gd name="connsiteX4719" fmla="*/ 12359973 w 14900709"/>
              <a:gd name="connsiteY4719" fmla="*/ 319073 h 9961229"/>
              <a:gd name="connsiteX4720" fmla="*/ 12383631 w 14900709"/>
              <a:gd name="connsiteY4720" fmla="*/ 319073 h 9961229"/>
              <a:gd name="connsiteX4721" fmla="*/ 12390085 w 14900709"/>
              <a:gd name="connsiteY4721" fmla="*/ 310486 h 9961229"/>
              <a:gd name="connsiteX4722" fmla="*/ 12413979 w 14900709"/>
              <a:gd name="connsiteY4722" fmla="*/ 303140 h 9961229"/>
              <a:gd name="connsiteX4723" fmla="*/ 6589325 w 14900709"/>
              <a:gd name="connsiteY4723" fmla="*/ 184190 h 9961229"/>
              <a:gd name="connsiteX4724" fmla="*/ 6685396 w 14900709"/>
              <a:gd name="connsiteY4724" fmla="*/ 184190 h 9961229"/>
              <a:gd name="connsiteX4725" fmla="*/ 6651237 w 14900709"/>
              <a:gd name="connsiteY4725" fmla="*/ 190543 h 9961229"/>
              <a:gd name="connsiteX4726" fmla="*/ 6595730 w 14900709"/>
              <a:gd name="connsiteY4726" fmla="*/ 199011 h 9961229"/>
              <a:gd name="connsiteX4727" fmla="*/ 6561571 w 14900709"/>
              <a:gd name="connsiteY4727" fmla="*/ 203245 h 9961229"/>
              <a:gd name="connsiteX4728" fmla="*/ 6589325 w 14900709"/>
              <a:gd name="connsiteY4728" fmla="*/ 184190 h 9961229"/>
              <a:gd name="connsiteX4729" fmla="*/ 12726175 w 14900709"/>
              <a:gd name="connsiteY4729" fmla="*/ 148745 h 9961229"/>
              <a:gd name="connsiteX4730" fmla="*/ 12736947 w 14900709"/>
              <a:gd name="connsiteY4730" fmla="*/ 150349 h 9961229"/>
              <a:gd name="connsiteX4731" fmla="*/ 12745565 w 14900709"/>
              <a:gd name="connsiteY4731" fmla="*/ 190913 h 9961229"/>
              <a:gd name="connsiteX4732" fmla="*/ 12760645 w 14900709"/>
              <a:gd name="connsiteY4732" fmla="*/ 197315 h 9961229"/>
              <a:gd name="connsiteX4733" fmla="*/ 12736947 w 14900709"/>
              <a:gd name="connsiteY4733" fmla="*/ 199448 h 9961229"/>
              <a:gd name="connsiteX4734" fmla="*/ 12704629 w 14900709"/>
              <a:gd name="connsiteY4734" fmla="*/ 184513 h 9961229"/>
              <a:gd name="connsiteX4735" fmla="*/ 12663695 w 14900709"/>
              <a:gd name="connsiteY4735" fmla="*/ 193046 h 9961229"/>
              <a:gd name="connsiteX4736" fmla="*/ 12624913 w 14900709"/>
              <a:gd name="connsiteY4736" fmla="*/ 199448 h 9961229"/>
              <a:gd name="connsiteX4737" fmla="*/ 12616295 w 14900709"/>
              <a:gd name="connsiteY4737" fmla="*/ 175972 h 9961229"/>
              <a:gd name="connsiteX4738" fmla="*/ 12672313 w 14900709"/>
              <a:gd name="connsiteY4738" fmla="*/ 152482 h 9961229"/>
              <a:gd name="connsiteX4739" fmla="*/ 12680931 w 14900709"/>
              <a:gd name="connsiteY4739" fmla="*/ 150349 h 9961229"/>
              <a:gd name="connsiteX4740" fmla="*/ 12715401 w 14900709"/>
              <a:gd name="connsiteY4740" fmla="*/ 150349 h 9961229"/>
              <a:gd name="connsiteX4741" fmla="*/ 12726175 w 14900709"/>
              <a:gd name="connsiteY4741" fmla="*/ 148745 h 9961229"/>
              <a:gd name="connsiteX4742" fmla="*/ 13038253 w 14900709"/>
              <a:gd name="connsiteY4742" fmla="*/ 0 h 9961229"/>
              <a:gd name="connsiteX4743" fmla="*/ 13040475 w 14900709"/>
              <a:gd name="connsiteY4743" fmla="*/ 6350 h 9961229"/>
              <a:gd name="connsiteX4744" fmla="*/ 13024919 w 14900709"/>
              <a:gd name="connsiteY4744" fmla="*/ 12700 h 9961229"/>
              <a:gd name="connsiteX4745" fmla="*/ 13022695 w 14900709"/>
              <a:gd name="connsiteY4745" fmla="*/ 4233 h 9961229"/>
              <a:gd name="connsiteX4746" fmla="*/ 13038253 w 14900709"/>
              <a:gd name="connsiteY4746" fmla="*/ 0 h 996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</a:cxnLst>
            <a:rect l="l" t="t" r="r" b="b"/>
            <a:pathLst>
              <a:path w="14900709" h="9961229">
                <a:moveTo>
                  <a:pt x="6212321" y="9848544"/>
                </a:moveTo>
                <a:cubicBezTo>
                  <a:pt x="6208169" y="9861641"/>
                  <a:pt x="6197789" y="9861641"/>
                  <a:pt x="6185333" y="9863824"/>
                </a:cubicBezTo>
                <a:cubicBezTo>
                  <a:pt x="6187409" y="9846361"/>
                  <a:pt x="6204017" y="9852910"/>
                  <a:pt x="6212321" y="9848544"/>
                </a:cubicBezTo>
                <a:close/>
                <a:moveTo>
                  <a:pt x="6290335" y="9828898"/>
                </a:moveTo>
                <a:cubicBezTo>
                  <a:pt x="6292603" y="9833434"/>
                  <a:pt x="6294871" y="9835702"/>
                  <a:pt x="6294871" y="9835702"/>
                </a:cubicBezTo>
                <a:cubicBezTo>
                  <a:pt x="6292603" y="9837969"/>
                  <a:pt x="6290335" y="9842505"/>
                  <a:pt x="6288067" y="9842505"/>
                </a:cubicBezTo>
                <a:cubicBezTo>
                  <a:pt x="6283532" y="9844773"/>
                  <a:pt x="6278996" y="9842505"/>
                  <a:pt x="6281264" y="9835702"/>
                </a:cubicBezTo>
                <a:cubicBezTo>
                  <a:pt x="6281264" y="9833434"/>
                  <a:pt x="6285800" y="9831166"/>
                  <a:pt x="6290335" y="9828898"/>
                </a:cubicBezTo>
                <a:close/>
                <a:moveTo>
                  <a:pt x="6332828" y="9653281"/>
                </a:moveTo>
                <a:cubicBezTo>
                  <a:pt x="6334992" y="9651098"/>
                  <a:pt x="6337157" y="9653281"/>
                  <a:pt x="6339322" y="9655464"/>
                </a:cubicBezTo>
                <a:cubicBezTo>
                  <a:pt x="6334992" y="9662012"/>
                  <a:pt x="6326333" y="9668561"/>
                  <a:pt x="6322003" y="9664195"/>
                </a:cubicBezTo>
                <a:cubicBezTo>
                  <a:pt x="6315509" y="9657647"/>
                  <a:pt x="6326333" y="9653281"/>
                  <a:pt x="6332828" y="9653281"/>
                </a:cubicBezTo>
                <a:close/>
                <a:moveTo>
                  <a:pt x="8346261" y="9541561"/>
                </a:moveTo>
                <a:cubicBezTo>
                  <a:pt x="8352725" y="9541561"/>
                  <a:pt x="8357034" y="9545957"/>
                  <a:pt x="8354879" y="9550353"/>
                </a:cubicBezTo>
                <a:cubicBezTo>
                  <a:pt x="8352725" y="9559146"/>
                  <a:pt x="8350571" y="9570136"/>
                  <a:pt x="8339798" y="9570136"/>
                </a:cubicBezTo>
                <a:cubicBezTo>
                  <a:pt x="8331180" y="9570136"/>
                  <a:pt x="8326871" y="9565740"/>
                  <a:pt x="8329025" y="9556948"/>
                </a:cubicBezTo>
                <a:cubicBezTo>
                  <a:pt x="8329025" y="9545957"/>
                  <a:pt x="8337643" y="9541561"/>
                  <a:pt x="8346261" y="9541561"/>
                </a:cubicBezTo>
                <a:close/>
                <a:moveTo>
                  <a:pt x="7842882" y="9456894"/>
                </a:moveTo>
                <a:cubicBezTo>
                  <a:pt x="7851217" y="9459011"/>
                  <a:pt x="7855384" y="9467478"/>
                  <a:pt x="7844966" y="9475944"/>
                </a:cubicBezTo>
                <a:cubicBezTo>
                  <a:pt x="7838715" y="9484411"/>
                  <a:pt x="7832464" y="9490761"/>
                  <a:pt x="7822046" y="9490761"/>
                </a:cubicBezTo>
                <a:cubicBezTo>
                  <a:pt x="7822046" y="9484411"/>
                  <a:pt x="7822046" y="9480178"/>
                  <a:pt x="7822046" y="9475944"/>
                </a:cubicBezTo>
                <a:cubicBezTo>
                  <a:pt x="7824130" y="9465361"/>
                  <a:pt x="7826213" y="9452661"/>
                  <a:pt x="7842882" y="9456894"/>
                </a:cubicBezTo>
                <a:close/>
                <a:moveTo>
                  <a:pt x="8372908" y="9430436"/>
                </a:moveTo>
                <a:cubicBezTo>
                  <a:pt x="8364219" y="9449766"/>
                  <a:pt x="8344667" y="9451914"/>
                  <a:pt x="8331633" y="9466949"/>
                </a:cubicBezTo>
                <a:cubicBezTo>
                  <a:pt x="8340322" y="9441175"/>
                  <a:pt x="8340322" y="9441175"/>
                  <a:pt x="8372908" y="9430436"/>
                </a:cubicBezTo>
                <a:close/>
                <a:moveTo>
                  <a:pt x="8633258" y="9365591"/>
                </a:moveTo>
                <a:cubicBezTo>
                  <a:pt x="8638021" y="9365304"/>
                  <a:pt x="8643312" y="9368170"/>
                  <a:pt x="8647546" y="9370464"/>
                </a:cubicBezTo>
                <a:cubicBezTo>
                  <a:pt x="8639079" y="9372757"/>
                  <a:pt x="8632729" y="9375050"/>
                  <a:pt x="8622146" y="9379636"/>
                </a:cubicBezTo>
                <a:cubicBezTo>
                  <a:pt x="8624262" y="9369317"/>
                  <a:pt x="8628496" y="9365877"/>
                  <a:pt x="8633258" y="9365591"/>
                </a:cubicBezTo>
                <a:close/>
                <a:moveTo>
                  <a:pt x="8284009" y="9365348"/>
                </a:moveTo>
                <a:cubicBezTo>
                  <a:pt x="8275425" y="9380588"/>
                  <a:pt x="8266840" y="9389297"/>
                  <a:pt x="8256110" y="9395828"/>
                </a:cubicBezTo>
                <a:cubicBezTo>
                  <a:pt x="8249672" y="9406714"/>
                  <a:pt x="8241088" y="9415422"/>
                  <a:pt x="8230357" y="9419777"/>
                </a:cubicBezTo>
                <a:cubicBezTo>
                  <a:pt x="8219627" y="9435017"/>
                  <a:pt x="8193874" y="9417599"/>
                  <a:pt x="8185290" y="9441548"/>
                </a:cubicBezTo>
                <a:cubicBezTo>
                  <a:pt x="8185290" y="9441548"/>
                  <a:pt x="8176705" y="9439371"/>
                  <a:pt x="8174559" y="9437194"/>
                </a:cubicBezTo>
                <a:cubicBezTo>
                  <a:pt x="8168121" y="9430662"/>
                  <a:pt x="8172413" y="9424131"/>
                  <a:pt x="8178851" y="9421954"/>
                </a:cubicBezTo>
                <a:cubicBezTo>
                  <a:pt x="8196020" y="9408891"/>
                  <a:pt x="8213189" y="9391474"/>
                  <a:pt x="8238941" y="9395828"/>
                </a:cubicBezTo>
                <a:cubicBezTo>
                  <a:pt x="8243234" y="9393651"/>
                  <a:pt x="8249672" y="9389297"/>
                  <a:pt x="8253964" y="9387119"/>
                </a:cubicBezTo>
                <a:cubicBezTo>
                  <a:pt x="8260402" y="9378411"/>
                  <a:pt x="8266840" y="9367525"/>
                  <a:pt x="8284009" y="9365348"/>
                </a:cubicBezTo>
                <a:close/>
                <a:moveTo>
                  <a:pt x="8358741" y="9341271"/>
                </a:moveTo>
                <a:cubicBezTo>
                  <a:pt x="8361797" y="9341006"/>
                  <a:pt x="8365130" y="9342065"/>
                  <a:pt x="8368464" y="9344181"/>
                </a:cubicBezTo>
                <a:cubicBezTo>
                  <a:pt x="8372909" y="9348415"/>
                  <a:pt x="8372909" y="9354765"/>
                  <a:pt x="8368464" y="9358998"/>
                </a:cubicBezTo>
                <a:cubicBezTo>
                  <a:pt x="8361797" y="9363231"/>
                  <a:pt x="8355129" y="9361115"/>
                  <a:pt x="8350684" y="9356881"/>
                </a:cubicBezTo>
                <a:cubicBezTo>
                  <a:pt x="8344017" y="9358998"/>
                  <a:pt x="8337349" y="9361115"/>
                  <a:pt x="8330681" y="9365348"/>
                </a:cubicBezTo>
                <a:cubicBezTo>
                  <a:pt x="8330681" y="9363231"/>
                  <a:pt x="8328459" y="9361115"/>
                  <a:pt x="8328459" y="9358998"/>
                </a:cubicBezTo>
                <a:cubicBezTo>
                  <a:pt x="8332904" y="9350531"/>
                  <a:pt x="8341794" y="9348415"/>
                  <a:pt x="8350684" y="9346298"/>
                </a:cubicBezTo>
                <a:cubicBezTo>
                  <a:pt x="8352906" y="9343123"/>
                  <a:pt x="8355685" y="9341536"/>
                  <a:pt x="8358741" y="9341271"/>
                </a:cubicBezTo>
                <a:close/>
                <a:moveTo>
                  <a:pt x="5131956" y="9339581"/>
                </a:moveTo>
                <a:cubicBezTo>
                  <a:pt x="5147331" y="9339580"/>
                  <a:pt x="5161359" y="9341212"/>
                  <a:pt x="5175386" y="9340124"/>
                </a:cubicBezTo>
                <a:cubicBezTo>
                  <a:pt x="5179702" y="9342300"/>
                  <a:pt x="5181860" y="9344475"/>
                  <a:pt x="5184018" y="9346651"/>
                </a:cubicBezTo>
                <a:cubicBezTo>
                  <a:pt x="5194808" y="9346651"/>
                  <a:pt x="5207756" y="9344475"/>
                  <a:pt x="5218546" y="9342300"/>
                </a:cubicBezTo>
                <a:cubicBezTo>
                  <a:pt x="5212072" y="9361879"/>
                  <a:pt x="5194808" y="9368406"/>
                  <a:pt x="5184018" y="9381459"/>
                </a:cubicBezTo>
                <a:cubicBezTo>
                  <a:pt x="5175386" y="9387985"/>
                  <a:pt x="5162438" y="9392336"/>
                  <a:pt x="5158122" y="9383634"/>
                </a:cubicBezTo>
                <a:cubicBezTo>
                  <a:pt x="5151648" y="9370581"/>
                  <a:pt x="5168912" y="9370581"/>
                  <a:pt x="5175386" y="9364055"/>
                </a:cubicBezTo>
                <a:cubicBezTo>
                  <a:pt x="5168912" y="9355353"/>
                  <a:pt x="5160280" y="9357528"/>
                  <a:pt x="5151648" y="9355353"/>
                </a:cubicBezTo>
                <a:cubicBezTo>
                  <a:pt x="5132225" y="9353177"/>
                  <a:pt x="5112803" y="9353177"/>
                  <a:pt x="5080433" y="9348826"/>
                </a:cubicBezTo>
                <a:cubicBezTo>
                  <a:pt x="5099855" y="9341212"/>
                  <a:pt x="5116580" y="9339580"/>
                  <a:pt x="5131956" y="9339581"/>
                </a:cubicBezTo>
                <a:close/>
                <a:moveTo>
                  <a:pt x="5376026" y="9310239"/>
                </a:moveTo>
                <a:cubicBezTo>
                  <a:pt x="5382218" y="9308198"/>
                  <a:pt x="5386345" y="9310239"/>
                  <a:pt x="5388409" y="9316363"/>
                </a:cubicBezTo>
                <a:cubicBezTo>
                  <a:pt x="5388409" y="9322486"/>
                  <a:pt x="5382218" y="9322486"/>
                  <a:pt x="5378090" y="9322486"/>
                </a:cubicBezTo>
                <a:cubicBezTo>
                  <a:pt x="5373962" y="9322486"/>
                  <a:pt x="5367771" y="9320445"/>
                  <a:pt x="5367771" y="9318404"/>
                </a:cubicBezTo>
                <a:cubicBezTo>
                  <a:pt x="5367771" y="9312280"/>
                  <a:pt x="5371899" y="9310239"/>
                  <a:pt x="5376026" y="9310239"/>
                </a:cubicBezTo>
                <a:close/>
                <a:moveTo>
                  <a:pt x="4874058" y="9301848"/>
                </a:moveTo>
                <a:cubicBezTo>
                  <a:pt x="4852627" y="9339948"/>
                  <a:pt x="4816194" y="9342065"/>
                  <a:pt x="4788333" y="9365348"/>
                </a:cubicBezTo>
                <a:cubicBezTo>
                  <a:pt x="4796905" y="9335715"/>
                  <a:pt x="4803335" y="9329365"/>
                  <a:pt x="4874058" y="9301848"/>
                </a:cubicBezTo>
                <a:close/>
                <a:moveTo>
                  <a:pt x="5480484" y="9295498"/>
                </a:moveTo>
                <a:cubicBezTo>
                  <a:pt x="5465539" y="9319311"/>
                  <a:pt x="5446325" y="9319311"/>
                  <a:pt x="5424976" y="9319311"/>
                </a:cubicBezTo>
                <a:cubicBezTo>
                  <a:pt x="5420706" y="9317146"/>
                  <a:pt x="5418571" y="9306322"/>
                  <a:pt x="5420706" y="9306322"/>
                </a:cubicBezTo>
                <a:cubicBezTo>
                  <a:pt x="5442055" y="9299828"/>
                  <a:pt x="5461270" y="9297663"/>
                  <a:pt x="5480484" y="9295498"/>
                </a:cubicBezTo>
                <a:close/>
                <a:moveTo>
                  <a:pt x="9179132" y="9265732"/>
                </a:moveTo>
                <a:cubicBezTo>
                  <a:pt x="9185256" y="9263748"/>
                  <a:pt x="9187297" y="9267717"/>
                  <a:pt x="9187297" y="9271686"/>
                </a:cubicBezTo>
                <a:cubicBezTo>
                  <a:pt x="9187297" y="9273670"/>
                  <a:pt x="9185256" y="9277639"/>
                  <a:pt x="9181174" y="9279623"/>
                </a:cubicBezTo>
                <a:cubicBezTo>
                  <a:pt x="9179132" y="9279623"/>
                  <a:pt x="9177091" y="9275654"/>
                  <a:pt x="9173009" y="9273670"/>
                </a:cubicBezTo>
                <a:cubicBezTo>
                  <a:pt x="9175050" y="9269701"/>
                  <a:pt x="9177091" y="9265732"/>
                  <a:pt x="9179132" y="9265732"/>
                </a:cubicBezTo>
                <a:close/>
                <a:moveTo>
                  <a:pt x="5842434" y="9261631"/>
                </a:moveTo>
                <a:cubicBezTo>
                  <a:pt x="5831718" y="9272215"/>
                  <a:pt x="5816716" y="9276448"/>
                  <a:pt x="5799571" y="9282798"/>
                </a:cubicBezTo>
                <a:cubicBezTo>
                  <a:pt x="5806000" y="9257398"/>
                  <a:pt x="5825289" y="9261631"/>
                  <a:pt x="5842434" y="9261631"/>
                </a:cubicBezTo>
                <a:close/>
                <a:moveTo>
                  <a:pt x="8543829" y="9261151"/>
                </a:moveTo>
                <a:cubicBezTo>
                  <a:pt x="8550179" y="9258986"/>
                  <a:pt x="8552296" y="9261151"/>
                  <a:pt x="8550179" y="9267645"/>
                </a:cubicBezTo>
                <a:cubicBezTo>
                  <a:pt x="8550179" y="9276305"/>
                  <a:pt x="8548063" y="9280634"/>
                  <a:pt x="8541713" y="9282799"/>
                </a:cubicBezTo>
                <a:cubicBezTo>
                  <a:pt x="8535363" y="9282799"/>
                  <a:pt x="8529013" y="9280634"/>
                  <a:pt x="8529013" y="9274140"/>
                </a:cubicBezTo>
                <a:cubicBezTo>
                  <a:pt x="8526896" y="9263316"/>
                  <a:pt x="8535363" y="9261151"/>
                  <a:pt x="8543829" y="9261151"/>
                </a:cubicBezTo>
                <a:close/>
                <a:moveTo>
                  <a:pt x="5488296" y="9255711"/>
                </a:moveTo>
                <a:cubicBezTo>
                  <a:pt x="5496442" y="9256257"/>
                  <a:pt x="5506218" y="9261168"/>
                  <a:pt x="5513821" y="9261168"/>
                </a:cubicBezTo>
                <a:cubicBezTo>
                  <a:pt x="5511649" y="9293911"/>
                  <a:pt x="5492097" y="9287362"/>
                  <a:pt x="5472546" y="9276448"/>
                </a:cubicBezTo>
                <a:cubicBezTo>
                  <a:pt x="5473632" y="9258986"/>
                  <a:pt x="5480149" y="9255166"/>
                  <a:pt x="5488296" y="9255711"/>
                </a:cubicBezTo>
                <a:close/>
                <a:moveTo>
                  <a:pt x="8291924" y="9251710"/>
                </a:moveTo>
                <a:cubicBezTo>
                  <a:pt x="8295783" y="9251148"/>
                  <a:pt x="8300192" y="9251710"/>
                  <a:pt x="8303500" y="9251710"/>
                </a:cubicBezTo>
                <a:cubicBezTo>
                  <a:pt x="8310114" y="9253959"/>
                  <a:pt x="8318934" y="9253959"/>
                  <a:pt x="8316729" y="9262955"/>
                </a:cubicBezTo>
                <a:cubicBezTo>
                  <a:pt x="8314524" y="9274200"/>
                  <a:pt x="8303500" y="9276449"/>
                  <a:pt x="8294680" y="9276449"/>
                </a:cubicBezTo>
                <a:cubicBezTo>
                  <a:pt x="8288066" y="9271951"/>
                  <a:pt x="8279246" y="9269702"/>
                  <a:pt x="8283656" y="9258457"/>
                </a:cubicBezTo>
                <a:cubicBezTo>
                  <a:pt x="8284759" y="9253959"/>
                  <a:pt x="8288066" y="9252272"/>
                  <a:pt x="8291924" y="9251710"/>
                </a:cubicBezTo>
                <a:close/>
                <a:moveTo>
                  <a:pt x="5782714" y="9235831"/>
                </a:moveTo>
                <a:cubicBezTo>
                  <a:pt x="5790045" y="9234529"/>
                  <a:pt x="5799821" y="9238696"/>
                  <a:pt x="5810683" y="9243905"/>
                </a:cubicBezTo>
                <a:cubicBezTo>
                  <a:pt x="5799821" y="9256407"/>
                  <a:pt x="5784615" y="9260574"/>
                  <a:pt x="5769408" y="9260574"/>
                </a:cubicBezTo>
                <a:cubicBezTo>
                  <a:pt x="5770494" y="9243905"/>
                  <a:pt x="5775382" y="9237133"/>
                  <a:pt x="5782714" y="9235831"/>
                </a:cubicBezTo>
                <a:close/>
                <a:moveTo>
                  <a:pt x="8402013" y="9228823"/>
                </a:moveTo>
                <a:cubicBezTo>
                  <a:pt x="8410479" y="9228823"/>
                  <a:pt x="8412596" y="9232951"/>
                  <a:pt x="8412596" y="9241206"/>
                </a:cubicBezTo>
                <a:cubicBezTo>
                  <a:pt x="8412596" y="9247397"/>
                  <a:pt x="8408363" y="9249461"/>
                  <a:pt x="8402013" y="9249461"/>
                </a:cubicBezTo>
                <a:cubicBezTo>
                  <a:pt x="8395663" y="9249461"/>
                  <a:pt x="8393546" y="9245333"/>
                  <a:pt x="8393546" y="9239142"/>
                </a:cubicBezTo>
                <a:cubicBezTo>
                  <a:pt x="8393546" y="9235014"/>
                  <a:pt x="8395663" y="9230887"/>
                  <a:pt x="8402013" y="9228823"/>
                </a:cubicBezTo>
                <a:close/>
                <a:moveTo>
                  <a:pt x="6442509" y="9220886"/>
                </a:moveTo>
                <a:cubicBezTo>
                  <a:pt x="6438213" y="9243111"/>
                  <a:pt x="6427474" y="9230988"/>
                  <a:pt x="6405996" y="9222906"/>
                </a:cubicBezTo>
                <a:cubicBezTo>
                  <a:pt x="6425326" y="9220886"/>
                  <a:pt x="6433918" y="9220886"/>
                  <a:pt x="6442509" y="9220886"/>
                </a:cubicBezTo>
                <a:close/>
                <a:moveTo>
                  <a:pt x="4930442" y="9205574"/>
                </a:moveTo>
                <a:cubicBezTo>
                  <a:pt x="4909093" y="9224931"/>
                  <a:pt x="4906958" y="9235685"/>
                  <a:pt x="4936847" y="9239987"/>
                </a:cubicBezTo>
                <a:cubicBezTo>
                  <a:pt x="4945387" y="9239987"/>
                  <a:pt x="4958196" y="9242138"/>
                  <a:pt x="4953926" y="9255042"/>
                </a:cubicBezTo>
                <a:cubicBezTo>
                  <a:pt x="4951791" y="9263646"/>
                  <a:pt x="4941117" y="9270098"/>
                  <a:pt x="4930442" y="9265796"/>
                </a:cubicBezTo>
                <a:cubicBezTo>
                  <a:pt x="4906958" y="9255042"/>
                  <a:pt x="4879204" y="9255042"/>
                  <a:pt x="4853585" y="9250741"/>
                </a:cubicBezTo>
                <a:cubicBezTo>
                  <a:pt x="4834371" y="9246439"/>
                  <a:pt x="4836506" y="9235685"/>
                  <a:pt x="4855720" y="9229233"/>
                </a:cubicBezTo>
                <a:cubicBezTo>
                  <a:pt x="4862125" y="9233534"/>
                  <a:pt x="4866395" y="9235685"/>
                  <a:pt x="4872799" y="9227082"/>
                </a:cubicBezTo>
                <a:cubicBezTo>
                  <a:pt x="4885609" y="9207725"/>
                  <a:pt x="4902688" y="9203423"/>
                  <a:pt x="4930442" y="9205574"/>
                </a:cubicBezTo>
                <a:close/>
                <a:moveTo>
                  <a:pt x="8708400" y="9205011"/>
                </a:moveTo>
                <a:cubicBezTo>
                  <a:pt x="8714750" y="9205011"/>
                  <a:pt x="8718983" y="9209456"/>
                  <a:pt x="8718983" y="9213901"/>
                </a:cubicBezTo>
                <a:cubicBezTo>
                  <a:pt x="8718983" y="9220568"/>
                  <a:pt x="8716866" y="9227236"/>
                  <a:pt x="8710516" y="9225014"/>
                </a:cubicBezTo>
                <a:cubicBezTo>
                  <a:pt x="8706283" y="9225014"/>
                  <a:pt x="8704166" y="9218346"/>
                  <a:pt x="8702050" y="9211678"/>
                </a:cubicBezTo>
                <a:cubicBezTo>
                  <a:pt x="8699933" y="9207234"/>
                  <a:pt x="8704166" y="9205011"/>
                  <a:pt x="8708400" y="9205011"/>
                </a:cubicBezTo>
                <a:close/>
                <a:moveTo>
                  <a:pt x="6461824" y="9190614"/>
                </a:moveTo>
                <a:cubicBezTo>
                  <a:pt x="6465792" y="9188739"/>
                  <a:pt x="6470026" y="9191953"/>
                  <a:pt x="6474259" y="9205884"/>
                </a:cubicBezTo>
                <a:cubicBezTo>
                  <a:pt x="6465792" y="9214457"/>
                  <a:pt x="6453092" y="9212313"/>
                  <a:pt x="6442509" y="9220886"/>
                </a:cubicBezTo>
                <a:cubicBezTo>
                  <a:pt x="6442509" y="9214457"/>
                  <a:pt x="6444626" y="9208027"/>
                  <a:pt x="6450976" y="9205884"/>
                </a:cubicBezTo>
                <a:cubicBezTo>
                  <a:pt x="6454151" y="9199454"/>
                  <a:pt x="6457855" y="9192489"/>
                  <a:pt x="6461824" y="9190614"/>
                </a:cubicBezTo>
                <a:close/>
                <a:moveTo>
                  <a:pt x="8478352" y="9175142"/>
                </a:moveTo>
                <a:cubicBezTo>
                  <a:pt x="8484441" y="9173523"/>
                  <a:pt x="8491381" y="9173388"/>
                  <a:pt x="8499545" y="9175547"/>
                </a:cubicBezTo>
                <a:cubicBezTo>
                  <a:pt x="8506077" y="9177706"/>
                  <a:pt x="8512608" y="9184183"/>
                  <a:pt x="8508254" y="9190660"/>
                </a:cubicBezTo>
                <a:cubicBezTo>
                  <a:pt x="8488659" y="9214409"/>
                  <a:pt x="8458179" y="9197137"/>
                  <a:pt x="8438585" y="9220886"/>
                </a:cubicBezTo>
                <a:cubicBezTo>
                  <a:pt x="8436408" y="9210091"/>
                  <a:pt x="8436408" y="9207932"/>
                  <a:pt x="8436408" y="9207932"/>
                </a:cubicBezTo>
                <a:cubicBezTo>
                  <a:pt x="8449471" y="9198216"/>
                  <a:pt x="8460084" y="9180000"/>
                  <a:pt x="8478352" y="9175142"/>
                </a:cubicBezTo>
                <a:close/>
                <a:moveTo>
                  <a:pt x="4902345" y="9173261"/>
                </a:moveTo>
                <a:cubicBezTo>
                  <a:pt x="4904510" y="9173261"/>
                  <a:pt x="4911004" y="9177343"/>
                  <a:pt x="4913169" y="9179384"/>
                </a:cubicBezTo>
                <a:cubicBezTo>
                  <a:pt x="4915334" y="9185508"/>
                  <a:pt x="4911004" y="9187549"/>
                  <a:pt x="4906675" y="9187549"/>
                </a:cubicBezTo>
                <a:cubicBezTo>
                  <a:pt x="4902345" y="9185508"/>
                  <a:pt x="4895851" y="9183467"/>
                  <a:pt x="4893686" y="9179384"/>
                </a:cubicBezTo>
                <a:cubicBezTo>
                  <a:pt x="4891521" y="9175302"/>
                  <a:pt x="4895851" y="9173261"/>
                  <a:pt x="4902345" y="9173261"/>
                </a:cubicBezTo>
                <a:close/>
                <a:moveTo>
                  <a:pt x="9123075" y="9084361"/>
                </a:moveTo>
                <a:cubicBezTo>
                  <a:pt x="9125240" y="9084361"/>
                  <a:pt x="9127404" y="9086544"/>
                  <a:pt x="9131734" y="9086544"/>
                </a:cubicBezTo>
                <a:cubicBezTo>
                  <a:pt x="9125240" y="9093092"/>
                  <a:pt x="9116580" y="9101824"/>
                  <a:pt x="9112251" y="9095275"/>
                </a:cubicBezTo>
                <a:cubicBezTo>
                  <a:pt x="9107921" y="9088727"/>
                  <a:pt x="9116580" y="9086544"/>
                  <a:pt x="9123075" y="9084361"/>
                </a:cubicBezTo>
                <a:close/>
                <a:moveTo>
                  <a:pt x="8963988" y="9070073"/>
                </a:moveTo>
                <a:cubicBezTo>
                  <a:pt x="8970338" y="9070073"/>
                  <a:pt x="8974571" y="9072137"/>
                  <a:pt x="8974571" y="9078328"/>
                </a:cubicBezTo>
                <a:cubicBezTo>
                  <a:pt x="8974571" y="9086583"/>
                  <a:pt x="8970338" y="9090711"/>
                  <a:pt x="8963988" y="9088647"/>
                </a:cubicBezTo>
                <a:cubicBezTo>
                  <a:pt x="8957638" y="9088647"/>
                  <a:pt x="8955521" y="9084520"/>
                  <a:pt x="8955521" y="9078328"/>
                </a:cubicBezTo>
                <a:cubicBezTo>
                  <a:pt x="8955521" y="9074201"/>
                  <a:pt x="8957638" y="9070073"/>
                  <a:pt x="8963988" y="9070073"/>
                </a:cubicBezTo>
                <a:close/>
                <a:moveTo>
                  <a:pt x="8690069" y="9052649"/>
                </a:moveTo>
                <a:cubicBezTo>
                  <a:pt x="8693403" y="9053491"/>
                  <a:pt x="8697849" y="9056052"/>
                  <a:pt x="8703777" y="9060903"/>
                </a:cubicBezTo>
                <a:cubicBezTo>
                  <a:pt x="8725334" y="9099714"/>
                  <a:pt x="8688688" y="9091090"/>
                  <a:pt x="8671442" y="9099714"/>
                </a:cubicBezTo>
                <a:cubicBezTo>
                  <a:pt x="8671442" y="9123432"/>
                  <a:pt x="8645574" y="9136369"/>
                  <a:pt x="8634796" y="9136369"/>
                </a:cubicBezTo>
                <a:cubicBezTo>
                  <a:pt x="8600306" y="9127745"/>
                  <a:pt x="8591683" y="9153619"/>
                  <a:pt x="8572282" y="9170868"/>
                </a:cubicBezTo>
                <a:cubicBezTo>
                  <a:pt x="8561504" y="9181649"/>
                  <a:pt x="8544258" y="9185961"/>
                  <a:pt x="8533480" y="9175180"/>
                </a:cubicBezTo>
                <a:cubicBezTo>
                  <a:pt x="8520546" y="9162243"/>
                  <a:pt x="8535636" y="9149306"/>
                  <a:pt x="8542103" y="9138525"/>
                </a:cubicBezTo>
                <a:cubicBezTo>
                  <a:pt x="8561504" y="9114808"/>
                  <a:pt x="8591683" y="9116964"/>
                  <a:pt x="8615395" y="9108339"/>
                </a:cubicBezTo>
                <a:cubicBezTo>
                  <a:pt x="8636952" y="9097558"/>
                  <a:pt x="8658508" y="9086777"/>
                  <a:pt x="8680065" y="9075997"/>
                </a:cubicBezTo>
                <a:cubicBezTo>
                  <a:pt x="8680065" y="9063060"/>
                  <a:pt x="8680065" y="9050123"/>
                  <a:pt x="8690069" y="9052649"/>
                </a:cubicBezTo>
                <a:close/>
                <a:moveTo>
                  <a:pt x="3209907" y="9044673"/>
                </a:moveTo>
                <a:cubicBezTo>
                  <a:pt x="3212176" y="9048801"/>
                  <a:pt x="3214442" y="9050864"/>
                  <a:pt x="3216710" y="9054992"/>
                </a:cubicBezTo>
                <a:cubicBezTo>
                  <a:pt x="3216710" y="9061183"/>
                  <a:pt x="3212176" y="9065311"/>
                  <a:pt x="3207639" y="9063247"/>
                </a:cubicBezTo>
                <a:cubicBezTo>
                  <a:pt x="3203104" y="9063247"/>
                  <a:pt x="3200834" y="9059120"/>
                  <a:pt x="3200834" y="9054992"/>
                </a:cubicBezTo>
                <a:cubicBezTo>
                  <a:pt x="3200834" y="9052928"/>
                  <a:pt x="3205370" y="9050864"/>
                  <a:pt x="3209907" y="9044673"/>
                </a:cubicBezTo>
                <a:close/>
                <a:moveTo>
                  <a:pt x="9251792" y="8990287"/>
                </a:moveTo>
                <a:cubicBezTo>
                  <a:pt x="9260357" y="8985936"/>
                  <a:pt x="9264640" y="8994638"/>
                  <a:pt x="9264640" y="9003340"/>
                </a:cubicBezTo>
                <a:cubicBezTo>
                  <a:pt x="9277488" y="9005515"/>
                  <a:pt x="9286053" y="8990287"/>
                  <a:pt x="9303183" y="9003340"/>
                </a:cubicBezTo>
                <a:cubicBezTo>
                  <a:pt x="9271064" y="9016393"/>
                  <a:pt x="9243227" y="9029446"/>
                  <a:pt x="9215391" y="9044674"/>
                </a:cubicBezTo>
                <a:cubicBezTo>
                  <a:pt x="9213249" y="9040323"/>
                  <a:pt x="9213249" y="9038148"/>
                  <a:pt x="9211108" y="9035972"/>
                </a:cubicBezTo>
                <a:cubicBezTo>
                  <a:pt x="9223956" y="9027270"/>
                  <a:pt x="9236803" y="9020744"/>
                  <a:pt x="9249651" y="9012042"/>
                </a:cubicBezTo>
                <a:cubicBezTo>
                  <a:pt x="9247510" y="9003340"/>
                  <a:pt x="9234662" y="8994638"/>
                  <a:pt x="9251792" y="8990287"/>
                </a:cubicBezTo>
                <a:close/>
                <a:moveTo>
                  <a:pt x="9152372" y="8980181"/>
                </a:moveTo>
                <a:cubicBezTo>
                  <a:pt x="9148244" y="8986730"/>
                  <a:pt x="9146181" y="8995461"/>
                  <a:pt x="9135862" y="8993278"/>
                </a:cubicBezTo>
                <a:cubicBezTo>
                  <a:pt x="9135862" y="8993278"/>
                  <a:pt x="9131734" y="8988912"/>
                  <a:pt x="9131734" y="8986730"/>
                </a:cubicBezTo>
                <a:cubicBezTo>
                  <a:pt x="9135862" y="8977998"/>
                  <a:pt x="9146181" y="8982364"/>
                  <a:pt x="9152372" y="8980181"/>
                </a:cubicBezTo>
                <a:close/>
                <a:moveTo>
                  <a:pt x="3280210" y="8965298"/>
                </a:moveTo>
                <a:cubicBezTo>
                  <a:pt x="3273858" y="8978287"/>
                  <a:pt x="3267513" y="8989111"/>
                  <a:pt x="3261160" y="8984781"/>
                </a:cubicBezTo>
                <a:cubicBezTo>
                  <a:pt x="3248460" y="8978287"/>
                  <a:pt x="3259043" y="8973957"/>
                  <a:pt x="3265393" y="8969628"/>
                </a:cubicBezTo>
                <a:cubicBezTo>
                  <a:pt x="3267513" y="8969628"/>
                  <a:pt x="3271743" y="8967463"/>
                  <a:pt x="3280210" y="8965298"/>
                </a:cubicBezTo>
                <a:close/>
                <a:moveTo>
                  <a:pt x="9378325" y="8943073"/>
                </a:moveTo>
                <a:cubicBezTo>
                  <a:pt x="9380441" y="8947369"/>
                  <a:pt x="9380441" y="8949516"/>
                  <a:pt x="9382558" y="8951664"/>
                </a:cubicBezTo>
                <a:cubicBezTo>
                  <a:pt x="9365625" y="8962403"/>
                  <a:pt x="9348691" y="8970995"/>
                  <a:pt x="9331758" y="8979586"/>
                </a:cubicBezTo>
                <a:cubicBezTo>
                  <a:pt x="9327525" y="8975290"/>
                  <a:pt x="9327525" y="8973143"/>
                  <a:pt x="9325408" y="8970995"/>
                </a:cubicBezTo>
                <a:cubicBezTo>
                  <a:pt x="9344458" y="8962403"/>
                  <a:pt x="9361391" y="8951664"/>
                  <a:pt x="9378325" y="8943073"/>
                </a:cubicBezTo>
                <a:close/>
                <a:moveTo>
                  <a:pt x="9232965" y="8932503"/>
                </a:moveTo>
                <a:cubicBezTo>
                  <a:pt x="9235143" y="8931438"/>
                  <a:pt x="9238410" y="8931438"/>
                  <a:pt x="9241133" y="8932503"/>
                </a:cubicBezTo>
                <a:cubicBezTo>
                  <a:pt x="9243856" y="8933568"/>
                  <a:pt x="9246034" y="8935697"/>
                  <a:pt x="9246034" y="8938891"/>
                </a:cubicBezTo>
                <a:cubicBezTo>
                  <a:pt x="9246034" y="8947410"/>
                  <a:pt x="9241678" y="8951669"/>
                  <a:pt x="9232965" y="8951669"/>
                </a:cubicBezTo>
                <a:cubicBezTo>
                  <a:pt x="9217717" y="8949539"/>
                  <a:pt x="9204648" y="8953798"/>
                  <a:pt x="9200292" y="8970835"/>
                </a:cubicBezTo>
                <a:cubicBezTo>
                  <a:pt x="9211183" y="8981483"/>
                  <a:pt x="9219895" y="8958058"/>
                  <a:pt x="9228608" y="8970835"/>
                </a:cubicBezTo>
                <a:cubicBezTo>
                  <a:pt x="9209004" y="9017686"/>
                  <a:pt x="9178510" y="8983613"/>
                  <a:pt x="9152371" y="8979353"/>
                </a:cubicBezTo>
                <a:cubicBezTo>
                  <a:pt x="9158906" y="8932503"/>
                  <a:pt x="9206826" y="8947410"/>
                  <a:pt x="9232965" y="8932503"/>
                </a:cubicBezTo>
                <a:close/>
                <a:moveTo>
                  <a:pt x="8880273" y="8925611"/>
                </a:moveTo>
                <a:cubicBezTo>
                  <a:pt x="8886941" y="8925611"/>
                  <a:pt x="8891385" y="8927904"/>
                  <a:pt x="8891385" y="8934783"/>
                </a:cubicBezTo>
                <a:cubicBezTo>
                  <a:pt x="8893608" y="8941663"/>
                  <a:pt x="8886941" y="8946249"/>
                  <a:pt x="8882495" y="8946249"/>
                </a:cubicBezTo>
                <a:cubicBezTo>
                  <a:pt x="8880273" y="8946249"/>
                  <a:pt x="8875828" y="8941663"/>
                  <a:pt x="8873605" y="8939370"/>
                </a:cubicBezTo>
                <a:cubicBezTo>
                  <a:pt x="8871383" y="8932490"/>
                  <a:pt x="8873605" y="8927904"/>
                  <a:pt x="8880273" y="8925611"/>
                </a:cubicBezTo>
                <a:close/>
                <a:moveTo>
                  <a:pt x="9268788" y="8911323"/>
                </a:moveTo>
                <a:cubicBezTo>
                  <a:pt x="9275138" y="8911323"/>
                  <a:pt x="9279371" y="8913387"/>
                  <a:pt x="9279371" y="8919578"/>
                </a:cubicBezTo>
                <a:cubicBezTo>
                  <a:pt x="9279371" y="8927833"/>
                  <a:pt x="9275138" y="8931961"/>
                  <a:pt x="9266671" y="8929897"/>
                </a:cubicBezTo>
                <a:cubicBezTo>
                  <a:pt x="9262438" y="8929897"/>
                  <a:pt x="9256088" y="8925770"/>
                  <a:pt x="9256088" y="8921642"/>
                </a:cubicBezTo>
                <a:cubicBezTo>
                  <a:pt x="9253971" y="8913387"/>
                  <a:pt x="9262438" y="8913387"/>
                  <a:pt x="9268788" y="8911323"/>
                </a:cubicBezTo>
                <a:close/>
                <a:moveTo>
                  <a:pt x="9147377" y="8911323"/>
                </a:moveTo>
                <a:cubicBezTo>
                  <a:pt x="9153843" y="8911323"/>
                  <a:pt x="9160309" y="8917770"/>
                  <a:pt x="9160309" y="8926366"/>
                </a:cubicBezTo>
                <a:cubicBezTo>
                  <a:pt x="9160309" y="8943557"/>
                  <a:pt x="9147377" y="8939259"/>
                  <a:pt x="9138756" y="8939259"/>
                </a:cubicBezTo>
                <a:cubicBezTo>
                  <a:pt x="9123668" y="8965046"/>
                  <a:pt x="9097804" y="8971493"/>
                  <a:pt x="9074095" y="8980089"/>
                </a:cubicBezTo>
                <a:cubicBezTo>
                  <a:pt x="9074095" y="8984387"/>
                  <a:pt x="9074095" y="8990834"/>
                  <a:pt x="9074095" y="8995131"/>
                </a:cubicBezTo>
                <a:cubicBezTo>
                  <a:pt x="9071940" y="9010174"/>
                  <a:pt x="9078406" y="9029514"/>
                  <a:pt x="9056853" y="9033812"/>
                </a:cubicBezTo>
                <a:cubicBezTo>
                  <a:pt x="9033144" y="9038110"/>
                  <a:pt x="9046076" y="9010174"/>
                  <a:pt x="9033144" y="9003727"/>
                </a:cubicBezTo>
                <a:cubicBezTo>
                  <a:pt x="9026678" y="9010174"/>
                  <a:pt x="9018057" y="9014472"/>
                  <a:pt x="9009435" y="9020919"/>
                </a:cubicBezTo>
                <a:cubicBezTo>
                  <a:pt x="9011591" y="9025216"/>
                  <a:pt x="9013746" y="9027365"/>
                  <a:pt x="9013746" y="9031663"/>
                </a:cubicBezTo>
                <a:cubicBezTo>
                  <a:pt x="9018057" y="9042408"/>
                  <a:pt x="9030989" y="9053153"/>
                  <a:pt x="9020212" y="9063897"/>
                </a:cubicBezTo>
                <a:cubicBezTo>
                  <a:pt x="9009435" y="9074642"/>
                  <a:pt x="8998659" y="9061748"/>
                  <a:pt x="8987882" y="9057450"/>
                </a:cubicBezTo>
                <a:cubicBezTo>
                  <a:pt x="8983571" y="9055302"/>
                  <a:pt x="8979261" y="9053153"/>
                  <a:pt x="8977105" y="9053153"/>
                </a:cubicBezTo>
                <a:cubicBezTo>
                  <a:pt x="8968484" y="9055302"/>
                  <a:pt x="8959863" y="9057450"/>
                  <a:pt x="8953397" y="9059599"/>
                </a:cubicBezTo>
                <a:cubicBezTo>
                  <a:pt x="8940464" y="9070344"/>
                  <a:pt x="8918911" y="9066046"/>
                  <a:pt x="8912445" y="9083238"/>
                </a:cubicBezTo>
                <a:cubicBezTo>
                  <a:pt x="8912445" y="9085387"/>
                  <a:pt x="8912445" y="9087536"/>
                  <a:pt x="8912445" y="9087536"/>
                </a:cubicBezTo>
                <a:cubicBezTo>
                  <a:pt x="8914600" y="9102578"/>
                  <a:pt x="8933998" y="9121918"/>
                  <a:pt x="8910290" y="9128365"/>
                </a:cubicBezTo>
                <a:cubicBezTo>
                  <a:pt x="8897358" y="9134812"/>
                  <a:pt x="8884426" y="9117621"/>
                  <a:pt x="8880115" y="9100429"/>
                </a:cubicBezTo>
                <a:cubicBezTo>
                  <a:pt x="8847785" y="9119770"/>
                  <a:pt x="8817610" y="9147706"/>
                  <a:pt x="8776659" y="9149855"/>
                </a:cubicBezTo>
                <a:cubicBezTo>
                  <a:pt x="8768037" y="9156301"/>
                  <a:pt x="8759416" y="9164897"/>
                  <a:pt x="8750795" y="9173493"/>
                </a:cubicBezTo>
                <a:cubicBezTo>
                  <a:pt x="8740018" y="9175642"/>
                  <a:pt x="8731397" y="9177791"/>
                  <a:pt x="8720620" y="9179940"/>
                </a:cubicBezTo>
                <a:cubicBezTo>
                  <a:pt x="8703377" y="9194982"/>
                  <a:pt x="8677513" y="9188535"/>
                  <a:pt x="8664581" y="9205727"/>
                </a:cubicBezTo>
                <a:cubicBezTo>
                  <a:pt x="8664581" y="9218620"/>
                  <a:pt x="8688290" y="9218620"/>
                  <a:pt x="8679669" y="9235812"/>
                </a:cubicBezTo>
                <a:cubicBezTo>
                  <a:pt x="8677513" y="9257301"/>
                  <a:pt x="8666736" y="9263748"/>
                  <a:pt x="8647338" y="9259450"/>
                </a:cubicBezTo>
                <a:cubicBezTo>
                  <a:pt x="8643028" y="9244408"/>
                  <a:pt x="8660270" y="9246557"/>
                  <a:pt x="8664581" y="9235812"/>
                </a:cubicBezTo>
                <a:cubicBezTo>
                  <a:pt x="8660270" y="9227216"/>
                  <a:pt x="8651649" y="9220769"/>
                  <a:pt x="8638717" y="9220769"/>
                </a:cubicBezTo>
                <a:cubicBezTo>
                  <a:pt x="8634406" y="9231514"/>
                  <a:pt x="8627940" y="9246557"/>
                  <a:pt x="8612853" y="9246557"/>
                </a:cubicBezTo>
                <a:cubicBezTo>
                  <a:pt x="8599921" y="9248705"/>
                  <a:pt x="8599921" y="9237961"/>
                  <a:pt x="8599921" y="9229365"/>
                </a:cubicBezTo>
                <a:cubicBezTo>
                  <a:pt x="8606387" y="9222918"/>
                  <a:pt x="8615008" y="9218620"/>
                  <a:pt x="8623630" y="9212174"/>
                </a:cubicBezTo>
                <a:cubicBezTo>
                  <a:pt x="8640872" y="9194982"/>
                  <a:pt x="8658115" y="9177791"/>
                  <a:pt x="8683979" y="9171344"/>
                </a:cubicBezTo>
                <a:cubicBezTo>
                  <a:pt x="8690445" y="9171344"/>
                  <a:pt x="8701222" y="9167046"/>
                  <a:pt x="8701222" y="9158450"/>
                </a:cubicBezTo>
                <a:cubicBezTo>
                  <a:pt x="8699067" y="9141259"/>
                  <a:pt x="8681824" y="9162748"/>
                  <a:pt x="8675358" y="9145557"/>
                </a:cubicBezTo>
                <a:cubicBezTo>
                  <a:pt x="8692601" y="9141259"/>
                  <a:pt x="8709843" y="9136961"/>
                  <a:pt x="8729241" y="9132663"/>
                </a:cubicBezTo>
                <a:cubicBezTo>
                  <a:pt x="8724931" y="9109025"/>
                  <a:pt x="8737863" y="9100429"/>
                  <a:pt x="8761571" y="9100429"/>
                </a:cubicBezTo>
                <a:cubicBezTo>
                  <a:pt x="8774503" y="9100429"/>
                  <a:pt x="8787435" y="9100429"/>
                  <a:pt x="8800367" y="9100429"/>
                </a:cubicBezTo>
                <a:cubicBezTo>
                  <a:pt x="8817610" y="9074642"/>
                  <a:pt x="8843474" y="9055302"/>
                  <a:pt x="8871494" y="9042408"/>
                </a:cubicBezTo>
                <a:cubicBezTo>
                  <a:pt x="8886581" y="9033812"/>
                  <a:pt x="8905979" y="9027365"/>
                  <a:pt x="8912445" y="9053153"/>
                </a:cubicBezTo>
                <a:cubicBezTo>
                  <a:pt x="8918911" y="9053153"/>
                  <a:pt x="8923222" y="9053153"/>
                  <a:pt x="8927532" y="9053153"/>
                </a:cubicBezTo>
                <a:cubicBezTo>
                  <a:pt x="8959863" y="9033812"/>
                  <a:pt x="8992193" y="9014472"/>
                  <a:pt x="9024523" y="8997280"/>
                </a:cubicBezTo>
                <a:cubicBezTo>
                  <a:pt x="9022367" y="8965046"/>
                  <a:pt x="9041765" y="8962897"/>
                  <a:pt x="9065474" y="8965046"/>
                </a:cubicBezTo>
                <a:cubicBezTo>
                  <a:pt x="9091338" y="8965046"/>
                  <a:pt x="9108581" y="8943557"/>
                  <a:pt x="9130134" y="8932812"/>
                </a:cubicBezTo>
                <a:cubicBezTo>
                  <a:pt x="9130134" y="8922068"/>
                  <a:pt x="9132290" y="8911323"/>
                  <a:pt x="9147377" y="8911323"/>
                </a:cubicBezTo>
                <a:close/>
                <a:moveTo>
                  <a:pt x="3048779" y="8837832"/>
                </a:moveTo>
                <a:cubicBezTo>
                  <a:pt x="3061672" y="8833536"/>
                  <a:pt x="3083166" y="8837832"/>
                  <a:pt x="3089612" y="8852866"/>
                </a:cubicBezTo>
                <a:cubicBezTo>
                  <a:pt x="3096059" y="8870049"/>
                  <a:pt x="3078865" y="8878640"/>
                  <a:pt x="3061672" y="8882935"/>
                </a:cubicBezTo>
                <a:cubicBezTo>
                  <a:pt x="3042328" y="8906561"/>
                  <a:pt x="3018688" y="8925892"/>
                  <a:pt x="2988598" y="8932335"/>
                </a:cubicBezTo>
                <a:cubicBezTo>
                  <a:pt x="2977853" y="8943074"/>
                  <a:pt x="2967107" y="8940926"/>
                  <a:pt x="2956362" y="8938778"/>
                </a:cubicBezTo>
                <a:cubicBezTo>
                  <a:pt x="2956362" y="8928039"/>
                  <a:pt x="2967107" y="8928039"/>
                  <a:pt x="2973554" y="8923744"/>
                </a:cubicBezTo>
                <a:cubicBezTo>
                  <a:pt x="2988598" y="8923744"/>
                  <a:pt x="2990748" y="8913005"/>
                  <a:pt x="2986448" y="8902266"/>
                </a:cubicBezTo>
                <a:cubicBezTo>
                  <a:pt x="2980000" y="8889379"/>
                  <a:pt x="2977853" y="8876492"/>
                  <a:pt x="2988598" y="8861457"/>
                </a:cubicBezTo>
                <a:cubicBezTo>
                  <a:pt x="3005794" y="8846423"/>
                  <a:pt x="3027284" y="8844275"/>
                  <a:pt x="3048779" y="8837832"/>
                </a:cubicBezTo>
                <a:close/>
                <a:moveTo>
                  <a:pt x="9039539" y="8821008"/>
                </a:moveTo>
                <a:cubicBezTo>
                  <a:pt x="9049092" y="8818216"/>
                  <a:pt x="9058344" y="8826193"/>
                  <a:pt x="9066389" y="8834171"/>
                </a:cubicBezTo>
                <a:cubicBezTo>
                  <a:pt x="9085696" y="8851189"/>
                  <a:pt x="9064243" y="8853316"/>
                  <a:pt x="9055662" y="8859698"/>
                </a:cubicBezTo>
                <a:cubicBezTo>
                  <a:pt x="9034210" y="8874589"/>
                  <a:pt x="9010612" y="8880970"/>
                  <a:pt x="8984868" y="8883098"/>
                </a:cubicBezTo>
                <a:cubicBezTo>
                  <a:pt x="8967706" y="8897988"/>
                  <a:pt x="8954835" y="8919261"/>
                  <a:pt x="8926946" y="8912879"/>
                </a:cubicBezTo>
                <a:cubicBezTo>
                  <a:pt x="8933382" y="8880970"/>
                  <a:pt x="8954835" y="8872461"/>
                  <a:pt x="8984868" y="8876716"/>
                </a:cubicBezTo>
                <a:cubicBezTo>
                  <a:pt x="8991304" y="8870334"/>
                  <a:pt x="8999885" y="8866080"/>
                  <a:pt x="9008466" y="8859698"/>
                </a:cubicBezTo>
                <a:cubicBezTo>
                  <a:pt x="9014902" y="8849061"/>
                  <a:pt x="9021338" y="8836298"/>
                  <a:pt x="9029919" y="8827789"/>
                </a:cubicBezTo>
                <a:cubicBezTo>
                  <a:pt x="9033137" y="8824066"/>
                  <a:pt x="9036355" y="8821939"/>
                  <a:pt x="9039539" y="8821008"/>
                </a:cubicBezTo>
                <a:close/>
                <a:moveTo>
                  <a:pt x="9126773" y="8806548"/>
                </a:moveTo>
                <a:cubicBezTo>
                  <a:pt x="9128956" y="8808589"/>
                  <a:pt x="9133322" y="8810630"/>
                  <a:pt x="9133322" y="8812671"/>
                </a:cubicBezTo>
                <a:cubicBezTo>
                  <a:pt x="9131139" y="8814713"/>
                  <a:pt x="9126773" y="8818795"/>
                  <a:pt x="9124591" y="8818795"/>
                </a:cubicBezTo>
                <a:cubicBezTo>
                  <a:pt x="9120225" y="8820836"/>
                  <a:pt x="9115859" y="8816754"/>
                  <a:pt x="9118042" y="8812671"/>
                </a:cubicBezTo>
                <a:cubicBezTo>
                  <a:pt x="9120225" y="8810630"/>
                  <a:pt x="9124591" y="8808589"/>
                  <a:pt x="9126773" y="8806548"/>
                </a:cubicBezTo>
                <a:close/>
                <a:moveTo>
                  <a:pt x="9518554" y="8778569"/>
                </a:moveTo>
                <a:cubicBezTo>
                  <a:pt x="9520671" y="8780752"/>
                  <a:pt x="9522788" y="8785118"/>
                  <a:pt x="9527021" y="8787300"/>
                </a:cubicBezTo>
                <a:cubicBezTo>
                  <a:pt x="9527021" y="8789483"/>
                  <a:pt x="9520671" y="8793849"/>
                  <a:pt x="9518554" y="8793849"/>
                </a:cubicBezTo>
                <a:cubicBezTo>
                  <a:pt x="9516438" y="8793849"/>
                  <a:pt x="9512204" y="8789483"/>
                  <a:pt x="9507971" y="8785118"/>
                </a:cubicBezTo>
                <a:cubicBezTo>
                  <a:pt x="9512204" y="8780752"/>
                  <a:pt x="9516438" y="8776386"/>
                  <a:pt x="9518554" y="8778569"/>
                </a:cubicBezTo>
                <a:close/>
                <a:moveTo>
                  <a:pt x="9740778" y="8743609"/>
                </a:moveTo>
                <a:cubicBezTo>
                  <a:pt x="9740778" y="8743609"/>
                  <a:pt x="9742921" y="8747904"/>
                  <a:pt x="9742921" y="8750052"/>
                </a:cubicBezTo>
                <a:cubicBezTo>
                  <a:pt x="9740778" y="8760791"/>
                  <a:pt x="9732205" y="8762939"/>
                  <a:pt x="9723633" y="8762939"/>
                </a:cubicBezTo>
                <a:cubicBezTo>
                  <a:pt x="9719346" y="8771531"/>
                  <a:pt x="9715060" y="8777974"/>
                  <a:pt x="9704344" y="8775826"/>
                </a:cubicBezTo>
                <a:cubicBezTo>
                  <a:pt x="9704344" y="8775826"/>
                  <a:pt x="9700058" y="8771531"/>
                  <a:pt x="9702201" y="8769383"/>
                </a:cubicBezTo>
                <a:cubicBezTo>
                  <a:pt x="9704344" y="8758644"/>
                  <a:pt x="9712917" y="8756496"/>
                  <a:pt x="9723633" y="8756496"/>
                </a:cubicBezTo>
                <a:cubicBezTo>
                  <a:pt x="9725776" y="8750052"/>
                  <a:pt x="9730062" y="8741461"/>
                  <a:pt x="9740778" y="8743609"/>
                </a:cubicBezTo>
                <a:close/>
                <a:moveTo>
                  <a:pt x="3932401" y="8739873"/>
                </a:moveTo>
                <a:cubicBezTo>
                  <a:pt x="3947296" y="8739873"/>
                  <a:pt x="3964320" y="8739873"/>
                  <a:pt x="3983471" y="8739873"/>
                </a:cubicBezTo>
                <a:cubicBezTo>
                  <a:pt x="3968575" y="8752256"/>
                  <a:pt x="3955808" y="8756383"/>
                  <a:pt x="3940912" y="8756383"/>
                </a:cubicBezTo>
                <a:cubicBezTo>
                  <a:pt x="3938784" y="8758447"/>
                  <a:pt x="3934528" y="8754320"/>
                  <a:pt x="3930273" y="8756383"/>
                </a:cubicBezTo>
                <a:cubicBezTo>
                  <a:pt x="3926017" y="8756383"/>
                  <a:pt x="3921761" y="8756383"/>
                  <a:pt x="3917505" y="8756383"/>
                </a:cubicBezTo>
                <a:cubicBezTo>
                  <a:pt x="3908993" y="8756383"/>
                  <a:pt x="3900481" y="8760511"/>
                  <a:pt x="3891970" y="8756383"/>
                </a:cubicBezTo>
                <a:cubicBezTo>
                  <a:pt x="3887714" y="8754320"/>
                  <a:pt x="3887714" y="8748128"/>
                  <a:pt x="3883458" y="8744001"/>
                </a:cubicBezTo>
                <a:cubicBezTo>
                  <a:pt x="3889842" y="8744001"/>
                  <a:pt x="3896226" y="8741937"/>
                  <a:pt x="3902609" y="8741937"/>
                </a:cubicBezTo>
                <a:cubicBezTo>
                  <a:pt x="3913249" y="8741937"/>
                  <a:pt x="3923889" y="8741937"/>
                  <a:pt x="3932401" y="8739873"/>
                </a:cubicBezTo>
                <a:close/>
                <a:moveTo>
                  <a:pt x="3654383" y="8732811"/>
                </a:moveTo>
                <a:cubicBezTo>
                  <a:pt x="3659939" y="8732542"/>
                  <a:pt x="3664384" y="8733617"/>
                  <a:pt x="3664384" y="8740060"/>
                </a:cubicBezTo>
                <a:cubicBezTo>
                  <a:pt x="3664384" y="8755095"/>
                  <a:pt x="3648827" y="8755095"/>
                  <a:pt x="3637715" y="8748651"/>
                </a:cubicBezTo>
                <a:cubicBezTo>
                  <a:pt x="3633270" y="8752947"/>
                  <a:pt x="3628826" y="8763686"/>
                  <a:pt x="3624379" y="8757243"/>
                </a:cubicBezTo>
                <a:cubicBezTo>
                  <a:pt x="3619935" y="8748651"/>
                  <a:pt x="3628826" y="8740060"/>
                  <a:pt x="3637715" y="8733616"/>
                </a:cubicBezTo>
                <a:cubicBezTo>
                  <a:pt x="3642161" y="8734690"/>
                  <a:pt x="3648827" y="8733079"/>
                  <a:pt x="3654383" y="8732811"/>
                </a:cubicBezTo>
                <a:close/>
                <a:moveTo>
                  <a:pt x="3575484" y="8723998"/>
                </a:moveTo>
                <a:cubicBezTo>
                  <a:pt x="3558323" y="8732687"/>
                  <a:pt x="3541161" y="8739205"/>
                  <a:pt x="3526143" y="8747894"/>
                </a:cubicBezTo>
                <a:cubicBezTo>
                  <a:pt x="3519708" y="8754411"/>
                  <a:pt x="3511125" y="8765273"/>
                  <a:pt x="3504690" y="8756584"/>
                </a:cubicBezTo>
                <a:cubicBezTo>
                  <a:pt x="3496109" y="8745722"/>
                  <a:pt x="3506835" y="8741377"/>
                  <a:pt x="3517562" y="8739205"/>
                </a:cubicBezTo>
                <a:cubicBezTo>
                  <a:pt x="3534724" y="8726170"/>
                  <a:pt x="3554032" y="8726170"/>
                  <a:pt x="3575484" y="8723998"/>
                </a:cubicBezTo>
                <a:close/>
                <a:moveTo>
                  <a:pt x="3194431" y="8723472"/>
                </a:moveTo>
                <a:cubicBezTo>
                  <a:pt x="3197915" y="8722496"/>
                  <a:pt x="3201701" y="8722496"/>
                  <a:pt x="3206029" y="8724112"/>
                </a:cubicBezTo>
                <a:cubicBezTo>
                  <a:pt x="3208196" y="8724112"/>
                  <a:pt x="3210360" y="8732730"/>
                  <a:pt x="3208196" y="8732730"/>
                </a:cubicBezTo>
                <a:cubicBezTo>
                  <a:pt x="3195206" y="8743502"/>
                  <a:pt x="3182218" y="8747811"/>
                  <a:pt x="3162736" y="8747811"/>
                </a:cubicBezTo>
                <a:cubicBezTo>
                  <a:pt x="3164900" y="8743502"/>
                  <a:pt x="3164900" y="8741348"/>
                  <a:pt x="3164900" y="8741348"/>
                </a:cubicBezTo>
                <a:cubicBezTo>
                  <a:pt x="3176266" y="8738115"/>
                  <a:pt x="3183979" y="8726400"/>
                  <a:pt x="3194431" y="8723472"/>
                </a:cubicBezTo>
                <a:close/>
                <a:moveTo>
                  <a:pt x="4290554" y="8704147"/>
                </a:moveTo>
                <a:cubicBezTo>
                  <a:pt x="4295856" y="8704666"/>
                  <a:pt x="4301839" y="8706353"/>
                  <a:pt x="4308909" y="8709467"/>
                </a:cubicBezTo>
                <a:cubicBezTo>
                  <a:pt x="4284979" y="8715695"/>
                  <a:pt x="4274101" y="8717771"/>
                  <a:pt x="4250171" y="8723999"/>
                </a:cubicBezTo>
                <a:cubicBezTo>
                  <a:pt x="4264855" y="8711543"/>
                  <a:pt x="4274645" y="8702590"/>
                  <a:pt x="4290554" y="8704147"/>
                </a:cubicBezTo>
                <a:close/>
                <a:moveTo>
                  <a:pt x="3780027" y="8698598"/>
                </a:moveTo>
                <a:cubicBezTo>
                  <a:pt x="3780027" y="8698598"/>
                  <a:pt x="3786621" y="8702994"/>
                  <a:pt x="3786621" y="8707390"/>
                </a:cubicBezTo>
                <a:cubicBezTo>
                  <a:pt x="3784423" y="8722777"/>
                  <a:pt x="3773433" y="8724975"/>
                  <a:pt x="3758046" y="8727173"/>
                </a:cubicBezTo>
                <a:cubicBezTo>
                  <a:pt x="3762442" y="8713985"/>
                  <a:pt x="3769036" y="8702994"/>
                  <a:pt x="3780027" y="8698598"/>
                </a:cubicBezTo>
                <a:close/>
                <a:moveTo>
                  <a:pt x="9743366" y="8686830"/>
                </a:moveTo>
                <a:cubicBezTo>
                  <a:pt x="9746041" y="8686663"/>
                  <a:pt x="9749116" y="8687602"/>
                  <a:pt x="9752861" y="8690287"/>
                </a:cubicBezTo>
                <a:cubicBezTo>
                  <a:pt x="9757140" y="8692435"/>
                  <a:pt x="9759280" y="8698878"/>
                  <a:pt x="9763559" y="8705322"/>
                </a:cubicBezTo>
                <a:cubicBezTo>
                  <a:pt x="9757140" y="8705322"/>
                  <a:pt x="9752861" y="8707470"/>
                  <a:pt x="9746441" y="8709618"/>
                </a:cubicBezTo>
                <a:cubicBezTo>
                  <a:pt x="9740022" y="8709618"/>
                  <a:pt x="9733603" y="8711765"/>
                  <a:pt x="9729324" y="8711765"/>
                </a:cubicBezTo>
                <a:cubicBezTo>
                  <a:pt x="9725044" y="8711765"/>
                  <a:pt x="9722905" y="8716061"/>
                  <a:pt x="9718625" y="8711765"/>
                </a:cubicBezTo>
                <a:cubicBezTo>
                  <a:pt x="9714346" y="8709618"/>
                  <a:pt x="9716486" y="8703174"/>
                  <a:pt x="9722905" y="8701026"/>
                </a:cubicBezTo>
                <a:cubicBezTo>
                  <a:pt x="9730928" y="8697805"/>
                  <a:pt x="9735342" y="8687334"/>
                  <a:pt x="9743366" y="8686830"/>
                </a:cubicBezTo>
                <a:close/>
                <a:moveTo>
                  <a:pt x="3129584" y="8656389"/>
                </a:moveTo>
                <a:cubicBezTo>
                  <a:pt x="3146766" y="8662833"/>
                  <a:pt x="3153211" y="8675719"/>
                  <a:pt x="3140323" y="8692902"/>
                </a:cubicBezTo>
                <a:cubicBezTo>
                  <a:pt x="3138177" y="8703641"/>
                  <a:pt x="3131731" y="8712232"/>
                  <a:pt x="3123141" y="8716527"/>
                </a:cubicBezTo>
                <a:cubicBezTo>
                  <a:pt x="3112402" y="8718675"/>
                  <a:pt x="3101663" y="8720823"/>
                  <a:pt x="3095221" y="8718675"/>
                </a:cubicBezTo>
                <a:cubicBezTo>
                  <a:pt x="3093074" y="8716527"/>
                  <a:pt x="3088775" y="8720823"/>
                  <a:pt x="3086628" y="8718675"/>
                </a:cubicBezTo>
                <a:cubicBezTo>
                  <a:pt x="3080185" y="8710084"/>
                  <a:pt x="3082334" y="8697197"/>
                  <a:pt x="3095221" y="8692902"/>
                </a:cubicBezTo>
                <a:cubicBezTo>
                  <a:pt x="3097367" y="8688606"/>
                  <a:pt x="3097367" y="8682163"/>
                  <a:pt x="3099516" y="8677867"/>
                </a:cubicBezTo>
                <a:cubicBezTo>
                  <a:pt x="3101663" y="8658537"/>
                  <a:pt x="3110253" y="8647798"/>
                  <a:pt x="3129584" y="8656389"/>
                </a:cubicBezTo>
                <a:close/>
                <a:moveTo>
                  <a:pt x="4461308" y="8654148"/>
                </a:moveTo>
                <a:cubicBezTo>
                  <a:pt x="4448608" y="8674984"/>
                  <a:pt x="4427441" y="8683319"/>
                  <a:pt x="4397808" y="8687486"/>
                </a:cubicBezTo>
                <a:cubicBezTo>
                  <a:pt x="4416858" y="8660399"/>
                  <a:pt x="4442258" y="8664566"/>
                  <a:pt x="4461308" y="8654148"/>
                </a:cubicBezTo>
                <a:close/>
                <a:moveTo>
                  <a:pt x="4991533" y="8556334"/>
                </a:moveTo>
                <a:cubicBezTo>
                  <a:pt x="4978281" y="8562928"/>
                  <a:pt x="4965029" y="8569523"/>
                  <a:pt x="4940733" y="8582711"/>
                </a:cubicBezTo>
                <a:cubicBezTo>
                  <a:pt x="4956194" y="8554136"/>
                  <a:pt x="4976072" y="8556334"/>
                  <a:pt x="4991533" y="8556334"/>
                </a:cubicBezTo>
                <a:close/>
                <a:moveTo>
                  <a:pt x="10045845" y="8527678"/>
                </a:moveTo>
                <a:cubicBezTo>
                  <a:pt x="10050175" y="8525561"/>
                  <a:pt x="10054504" y="8527678"/>
                  <a:pt x="10056669" y="8534028"/>
                </a:cubicBezTo>
                <a:cubicBezTo>
                  <a:pt x="10058834" y="8538261"/>
                  <a:pt x="10058834" y="8544611"/>
                  <a:pt x="10050175" y="8544611"/>
                </a:cubicBezTo>
                <a:cubicBezTo>
                  <a:pt x="10045845" y="8544611"/>
                  <a:pt x="10041515" y="8540378"/>
                  <a:pt x="10039351" y="8538261"/>
                </a:cubicBezTo>
                <a:cubicBezTo>
                  <a:pt x="10035021" y="8531911"/>
                  <a:pt x="10039351" y="8527678"/>
                  <a:pt x="10045845" y="8527678"/>
                </a:cubicBezTo>
                <a:close/>
                <a:moveTo>
                  <a:pt x="4794485" y="8446186"/>
                </a:moveTo>
                <a:cubicBezTo>
                  <a:pt x="4798851" y="8446186"/>
                  <a:pt x="4801034" y="8446186"/>
                  <a:pt x="4801034" y="8454124"/>
                </a:cubicBezTo>
                <a:cubicBezTo>
                  <a:pt x="4798851" y="8456108"/>
                  <a:pt x="4796668" y="8460077"/>
                  <a:pt x="4794485" y="8462061"/>
                </a:cubicBezTo>
                <a:cubicBezTo>
                  <a:pt x="4790120" y="8460077"/>
                  <a:pt x="4785754" y="8458092"/>
                  <a:pt x="4785754" y="8454124"/>
                </a:cubicBezTo>
                <a:cubicBezTo>
                  <a:pt x="4783571" y="8450155"/>
                  <a:pt x="4787937" y="8446186"/>
                  <a:pt x="4794485" y="8446186"/>
                </a:cubicBezTo>
                <a:close/>
                <a:moveTo>
                  <a:pt x="2940986" y="7921844"/>
                </a:moveTo>
                <a:cubicBezTo>
                  <a:pt x="2949676" y="7923991"/>
                  <a:pt x="2962710" y="7928287"/>
                  <a:pt x="2960538" y="7941174"/>
                </a:cubicBezTo>
                <a:cubicBezTo>
                  <a:pt x="2960538" y="7949765"/>
                  <a:pt x="2954019" y="7954061"/>
                  <a:pt x="2943158" y="7954061"/>
                </a:cubicBezTo>
                <a:cubicBezTo>
                  <a:pt x="2934469" y="7949765"/>
                  <a:pt x="2921434" y="7947618"/>
                  <a:pt x="2925779" y="7934731"/>
                </a:cubicBezTo>
                <a:cubicBezTo>
                  <a:pt x="2925779" y="7926139"/>
                  <a:pt x="2930125" y="7917548"/>
                  <a:pt x="2940986" y="7921844"/>
                </a:cubicBezTo>
                <a:close/>
                <a:moveTo>
                  <a:pt x="2176898" y="7904416"/>
                </a:moveTo>
                <a:cubicBezTo>
                  <a:pt x="2189598" y="7908745"/>
                  <a:pt x="2179015" y="7915240"/>
                  <a:pt x="2172665" y="7917405"/>
                </a:cubicBezTo>
                <a:cubicBezTo>
                  <a:pt x="2168432" y="7919569"/>
                  <a:pt x="2166315" y="7921734"/>
                  <a:pt x="2157847" y="7923899"/>
                </a:cubicBezTo>
                <a:cubicBezTo>
                  <a:pt x="2162080" y="7910910"/>
                  <a:pt x="2168432" y="7900086"/>
                  <a:pt x="2176898" y="7904416"/>
                </a:cubicBezTo>
                <a:close/>
                <a:moveTo>
                  <a:pt x="2993071" y="7856584"/>
                </a:moveTo>
                <a:cubicBezTo>
                  <a:pt x="3000036" y="7855768"/>
                  <a:pt x="3007001" y="7857399"/>
                  <a:pt x="3013430" y="7863926"/>
                </a:cubicBezTo>
                <a:cubicBezTo>
                  <a:pt x="3019861" y="7870452"/>
                  <a:pt x="3015575" y="7876979"/>
                  <a:pt x="3009144" y="7881330"/>
                </a:cubicBezTo>
                <a:cubicBezTo>
                  <a:pt x="2998429" y="7892207"/>
                  <a:pt x="2987713" y="7909611"/>
                  <a:pt x="2966281" y="7900909"/>
                </a:cubicBezTo>
                <a:cubicBezTo>
                  <a:pt x="2957712" y="7896558"/>
                  <a:pt x="2946996" y="7892207"/>
                  <a:pt x="2934136" y="7887856"/>
                </a:cubicBezTo>
                <a:cubicBezTo>
                  <a:pt x="2944852" y="7872628"/>
                  <a:pt x="2959853" y="7868277"/>
                  <a:pt x="2972712" y="7863926"/>
                </a:cubicBezTo>
                <a:cubicBezTo>
                  <a:pt x="2979141" y="7860662"/>
                  <a:pt x="2986106" y="7857399"/>
                  <a:pt x="2993071" y="7856584"/>
                </a:cubicBezTo>
                <a:close/>
                <a:moveTo>
                  <a:pt x="2491224" y="7806423"/>
                </a:moveTo>
                <a:cubicBezTo>
                  <a:pt x="2471864" y="7823134"/>
                  <a:pt x="2456811" y="7846111"/>
                  <a:pt x="2424547" y="7827311"/>
                </a:cubicBezTo>
                <a:cubicBezTo>
                  <a:pt x="2450357" y="7818956"/>
                  <a:pt x="2471864" y="7812690"/>
                  <a:pt x="2491224" y="7806423"/>
                </a:cubicBezTo>
                <a:close/>
                <a:moveTo>
                  <a:pt x="2523433" y="7752999"/>
                </a:moveTo>
                <a:cubicBezTo>
                  <a:pt x="2525583" y="7752999"/>
                  <a:pt x="2527735" y="7757275"/>
                  <a:pt x="2527735" y="7759412"/>
                </a:cubicBezTo>
                <a:cubicBezTo>
                  <a:pt x="2525583" y="7770102"/>
                  <a:pt x="2514825" y="7772239"/>
                  <a:pt x="2506222" y="7774377"/>
                </a:cubicBezTo>
                <a:cubicBezTo>
                  <a:pt x="2480403" y="7782929"/>
                  <a:pt x="2452434" y="7795756"/>
                  <a:pt x="2426616" y="7804307"/>
                </a:cubicBezTo>
                <a:cubicBezTo>
                  <a:pt x="2420163" y="7814996"/>
                  <a:pt x="2411554" y="7812858"/>
                  <a:pt x="2400797" y="7812858"/>
                </a:cubicBezTo>
                <a:cubicBezTo>
                  <a:pt x="2396493" y="7821410"/>
                  <a:pt x="2387889" y="7821410"/>
                  <a:pt x="2379282" y="7821410"/>
                </a:cubicBezTo>
                <a:cubicBezTo>
                  <a:pt x="2353466" y="7847064"/>
                  <a:pt x="2321194" y="7859891"/>
                  <a:pt x="2286769" y="7872718"/>
                </a:cubicBezTo>
                <a:cubicBezTo>
                  <a:pt x="2265253" y="7879131"/>
                  <a:pt x="2243740" y="7883407"/>
                  <a:pt x="2226528" y="7902648"/>
                </a:cubicBezTo>
                <a:cubicBezTo>
                  <a:pt x="2222226" y="7909061"/>
                  <a:pt x="2211468" y="7911199"/>
                  <a:pt x="2207165" y="7902648"/>
                </a:cubicBezTo>
                <a:cubicBezTo>
                  <a:pt x="2200711" y="7894096"/>
                  <a:pt x="2209315" y="7887683"/>
                  <a:pt x="2217922" y="7885545"/>
                </a:cubicBezTo>
                <a:cubicBezTo>
                  <a:pt x="2267408" y="7864167"/>
                  <a:pt x="2319041" y="7840650"/>
                  <a:pt x="2370678" y="7821410"/>
                </a:cubicBezTo>
                <a:cubicBezTo>
                  <a:pt x="2377129" y="7814996"/>
                  <a:pt x="2385738" y="7810721"/>
                  <a:pt x="2394343" y="7804307"/>
                </a:cubicBezTo>
                <a:cubicBezTo>
                  <a:pt x="2405100" y="7802169"/>
                  <a:pt x="2415859" y="7800031"/>
                  <a:pt x="2426616" y="7795756"/>
                </a:cubicBezTo>
                <a:cubicBezTo>
                  <a:pt x="2450281" y="7780791"/>
                  <a:pt x="2476101" y="7767964"/>
                  <a:pt x="2506222" y="7765826"/>
                </a:cubicBezTo>
                <a:cubicBezTo>
                  <a:pt x="2510523" y="7757275"/>
                  <a:pt x="2514825" y="7750861"/>
                  <a:pt x="2523433" y="7752999"/>
                </a:cubicBezTo>
                <a:close/>
                <a:moveTo>
                  <a:pt x="2088470" y="7733398"/>
                </a:moveTo>
                <a:cubicBezTo>
                  <a:pt x="2073454" y="7752448"/>
                  <a:pt x="2056292" y="7750331"/>
                  <a:pt x="2041274" y="7756681"/>
                </a:cubicBezTo>
                <a:cubicBezTo>
                  <a:pt x="2039128" y="7760915"/>
                  <a:pt x="2034838" y="7767265"/>
                  <a:pt x="2032694" y="7773615"/>
                </a:cubicBezTo>
                <a:cubicBezTo>
                  <a:pt x="2058436" y="7790548"/>
                  <a:pt x="2069161" y="7760915"/>
                  <a:pt x="2092760" y="7758798"/>
                </a:cubicBezTo>
                <a:cubicBezTo>
                  <a:pt x="2079889" y="7788431"/>
                  <a:pt x="2054146" y="7792665"/>
                  <a:pt x="2028401" y="7794781"/>
                </a:cubicBezTo>
                <a:cubicBezTo>
                  <a:pt x="2017675" y="7796898"/>
                  <a:pt x="2024110" y="7786315"/>
                  <a:pt x="2024110" y="7779965"/>
                </a:cubicBezTo>
                <a:cubicBezTo>
                  <a:pt x="2013385" y="7773615"/>
                  <a:pt x="2015531" y="7763031"/>
                  <a:pt x="2024110" y="7754565"/>
                </a:cubicBezTo>
                <a:cubicBezTo>
                  <a:pt x="2043421" y="7748215"/>
                  <a:pt x="2060580" y="7735515"/>
                  <a:pt x="2088470" y="7733398"/>
                </a:cubicBezTo>
                <a:close/>
                <a:moveTo>
                  <a:pt x="3129819" y="7729297"/>
                </a:moveTo>
                <a:cubicBezTo>
                  <a:pt x="3144191" y="7729297"/>
                  <a:pt x="3158263" y="7737632"/>
                  <a:pt x="3171128" y="7732869"/>
                </a:cubicBezTo>
                <a:cubicBezTo>
                  <a:pt x="3186134" y="7734986"/>
                  <a:pt x="3203288" y="7728636"/>
                  <a:pt x="3218297" y="7739219"/>
                </a:cubicBezTo>
                <a:cubicBezTo>
                  <a:pt x="3203288" y="7751919"/>
                  <a:pt x="3186134" y="7745569"/>
                  <a:pt x="3171128" y="7747686"/>
                </a:cubicBezTo>
                <a:cubicBezTo>
                  <a:pt x="3156119" y="7749803"/>
                  <a:pt x="3141109" y="7743453"/>
                  <a:pt x="3123954" y="7739219"/>
                </a:cubicBezTo>
                <a:cubicBezTo>
                  <a:pt x="3102513" y="7766736"/>
                  <a:pt x="3078929" y="7749803"/>
                  <a:pt x="3053198" y="7743453"/>
                </a:cubicBezTo>
                <a:cubicBezTo>
                  <a:pt x="3074639" y="7732869"/>
                  <a:pt x="3096082" y="7732869"/>
                  <a:pt x="3115379" y="7732869"/>
                </a:cubicBezTo>
                <a:cubicBezTo>
                  <a:pt x="3120203" y="7730223"/>
                  <a:pt x="3125027" y="7729297"/>
                  <a:pt x="3129819" y="7729297"/>
                </a:cubicBezTo>
                <a:close/>
                <a:moveTo>
                  <a:pt x="3423086" y="7704823"/>
                </a:moveTo>
                <a:cubicBezTo>
                  <a:pt x="3401380" y="7721756"/>
                  <a:pt x="3381844" y="7709056"/>
                  <a:pt x="3373161" y="7723873"/>
                </a:cubicBezTo>
                <a:cubicBezTo>
                  <a:pt x="3355794" y="7713290"/>
                  <a:pt x="3334089" y="7717523"/>
                  <a:pt x="3316722" y="7709056"/>
                </a:cubicBezTo>
                <a:cubicBezTo>
                  <a:pt x="3347114" y="7706940"/>
                  <a:pt x="3379673" y="7706940"/>
                  <a:pt x="3423086" y="7704823"/>
                </a:cubicBezTo>
                <a:close/>
                <a:moveTo>
                  <a:pt x="11152522" y="7694085"/>
                </a:moveTo>
                <a:cubicBezTo>
                  <a:pt x="11155664" y="7694675"/>
                  <a:pt x="11159500" y="7696772"/>
                  <a:pt x="11164263" y="7700968"/>
                </a:cubicBezTo>
                <a:cubicBezTo>
                  <a:pt x="11164263" y="7711457"/>
                  <a:pt x="11176963" y="7711457"/>
                  <a:pt x="11181196" y="7715653"/>
                </a:cubicBezTo>
                <a:cubicBezTo>
                  <a:pt x="11181196" y="7734533"/>
                  <a:pt x="11172729" y="7742924"/>
                  <a:pt x="11155796" y="7738728"/>
                </a:cubicBezTo>
                <a:cubicBezTo>
                  <a:pt x="11143096" y="7734533"/>
                  <a:pt x="11130396" y="7728240"/>
                  <a:pt x="11136746" y="7713555"/>
                </a:cubicBezTo>
                <a:cubicBezTo>
                  <a:pt x="11139921" y="7704115"/>
                  <a:pt x="11143096" y="7692315"/>
                  <a:pt x="11152522" y="7694085"/>
                </a:cubicBezTo>
                <a:close/>
                <a:moveTo>
                  <a:pt x="2422960" y="7686329"/>
                </a:moveTo>
                <a:cubicBezTo>
                  <a:pt x="2416470" y="7701331"/>
                  <a:pt x="2403490" y="7703474"/>
                  <a:pt x="2394839" y="7707760"/>
                </a:cubicBezTo>
                <a:cubicBezTo>
                  <a:pt x="2368879" y="7712047"/>
                  <a:pt x="2349411" y="7735621"/>
                  <a:pt x="2321292" y="7733478"/>
                </a:cubicBezTo>
                <a:cubicBezTo>
                  <a:pt x="2314801" y="7750623"/>
                  <a:pt x="2297494" y="7748480"/>
                  <a:pt x="2282353" y="7748480"/>
                </a:cubicBezTo>
                <a:cubicBezTo>
                  <a:pt x="2271536" y="7767768"/>
                  <a:pt x="2252068" y="7769911"/>
                  <a:pt x="2226111" y="7769911"/>
                </a:cubicBezTo>
                <a:cubicBezTo>
                  <a:pt x="2243415" y="7754909"/>
                  <a:pt x="2256394" y="7744194"/>
                  <a:pt x="2273698" y="7739907"/>
                </a:cubicBezTo>
                <a:cubicBezTo>
                  <a:pt x="2284515" y="7729192"/>
                  <a:pt x="2299658" y="7727048"/>
                  <a:pt x="2314801" y="7724905"/>
                </a:cubicBezTo>
                <a:cubicBezTo>
                  <a:pt x="2323454" y="7716333"/>
                  <a:pt x="2325617" y="7692758"/>
                  <a:pt x="2347250" y="7707760"/>
                </a:cubicBezTo>
                <a:cubicBezTo>
                  <a:pt x="2358067" y="7705617"/>
                  <a:pt x="2368879" y="7703474"/>
                  <a:pt x="2377535" y="7701331"/>
                </a:cubicBezTo>
                <a:cubicBezTo>
                  <a:pt x="2390511" y="7692758"/>
                  <a:pt x="2405656" y="7684186"/>
                  <a:pt x="2422960" y="7686329"/>
                </a:cubicBezTo>
                <a:close/>
                <a:moveTo>
                  <a:pt x="2756337" y="7659872"/>
                </a:moveTo>
                <a:cubicBezTo>
                  <a:pt x="2752029" y="7670525"/>
                  <a:pt x="2743417" y="7676917"/>
                  <a:pt x="2732651" y="7676917"/>
                </a:cubicBezTo>
                <a:cubicBezTo>
                  <a:pt x="2721886" y="7687570"/>
                  <a:pt x="2706813" y="7691831"/>
                  <a:pt x="2691740" y="7691831"/>
                </a:cubicBezTo>
                <a:cubicBezTo>
                  <a:pt x="2680975" y="7698223"/>
                  <a:pt x="2670207" y="7702484"/>
                  <a:pt x="2659445" y="7706746"/>
                </a:cubicBezTo>
                <a:cubicBezTo>
                  <a:pt x="2635758" y="7732313"/>
                  <a:pt x="2599155" y="7728052"/>
                  <a:pt x="2569009" y="7736574"/>
                </a:cubicBezTo>
                <a:cubicBezTo>
                  <a:pt x="2592695" y="7713137"/>
                  <a:pt x="2624993" y="7715268"/>
                  <a:pt x="2650831" y="7700354"/>
                </a:cubicBezTo>
                <a:cubicBezTo>
                  <a:pt x="2661596" y="7687570"/>
                  <a:pt x="2674515" y="7683309"/>
                  <a:pt x="2689587" y="7683309"/>
                </a:cubicBezTo>
                <a:cubicBezTo>
                  <a:pt x="2698198" y="7679048"/>
                  <a:pt x="2706813" y="7672656"/>
                  <a:pt x="2715426" y="7668395"/>
                </a:cubicBezTo>
                <a:cubicBezTo>
                  <a:pt x="2728346" y="7655611"/>
                  <a:pt x="2741262" y="7662003"/>
                  <a:pt x="2756337" y="7659872"/>
                </a:cubicBezTo>
                <a:close/>
                <a:moveTo>
                  <a:pt x="2069477" y="7535596"/>
                </a:moveTo>
                <a:cubicBezTo>
                  <a:pt x="2075827" y="7533373"/>
                  <a:pt x="2080060" y="7537818"/>
                  <a:pt x="2080060" y="7544486"/>
                </a:cubicBezTo>
                <a:cubicBezTo>
                  <a:pt x="2080060" y="7551153"/>
                  <a:pt x="2077944" y="7555598"/>
                  <a:pt x="2071592" y="7555598"/>
                </a:cubicBezTo>
                <a:cubicBezTo>
                  <a:pt x="2065242" y="7553376"/>
                  <a:pt x="2061010" y="7551153"/>
                  <a:pt x="2063127" y="7544486"/>
                </a:cubicBezTo>
                <a:cubicBezTo>
                  <a:pt x="2063127" y="7540040"/>
                  <a:pt x="2067360" y="7537818"/>
                  <a:pt x="2069477" y="7535596"/>
                </a:cubicBezTo>
                <a:close/>
                <a:moveTo>
                  <a:pt x="11036734" y="7515910"/>
                </a:moveTo>
                <a:cubicBezTo>
                  <a:pt x="11010947" y="7545967"/>
                  <a:pt x="11023840" y="7593201"/>
                  <a:pt x="10989457" y="7621111"/>
                </a:cubicBezTo>
                <a:cubicBezTo>
                  <a:pt x="10983011" y="7627552"/>
                  <a:pt x="10976564" y="7636140"/>
                  <a:pt x="10972266" y="7644728"/>
                </a:cubicBezTo>
                <a:cubicBezTo>
                  <a:pt x="10948628" y="7659756"/>
                  <a:pt x="10952926" y="7696255"/>
                  <a:pt x="10924989" y="7709136"/>
                </a:cubicBezTo>
                <a:cubicBezTo>
                  <a:pt x="10924989" y="7713430"/>
                  <a:pt x="10924989" y="7719871"/>
                  <a:pt x="10924989" y="7724165"/>
                </a:cubicBezTo>
                <a:cubicBezTo>
                  <a:pt x="10937883" y="7739194"/>
                  <a:pt x="10935734" y="7760663"/>
                  <a:pt x="10920692" y="7767104"/>
                </a:cubicBezTo>
                <a:cubicBezTo>
                  <a:pt x="10899202" y="7777839"/>
                  <a:pt x="10899202" y="7825072"/>
                  <a:pt x="10860521" y="7803602"/>
                </a:cubicBezTo>
                <a:cubicBezTo>
                  <a:pt x="10851926" y="7803602"/>
                  <a:pt x="10845479" y="7803602"/>
                  <a:pt x="10836883" y="7803602"/>
                </a:cubicBezTo>
                <a:cubicBezTo>
                  <a:pt x="10836883" y="7807896"/>
                  <a:pt x="10836883" y="7810043"/>
                  <a:pt x="10834734" y="7812190"/>
                </a:cubicBezTo>
                <a:cubicBezTo>
                  <a:pt x="10847628" y="7831513"/>
                  <a:pt x="10839032" y="7837954"/>
                  <a:pt x="10819692" y="7835807"/>
                </a:cubicBezTo>
                <a:cubicBezTo>
                  <a:pt x="10817543" y="7837954"/>
                  <a:pt x="10815394" y="7840101"/>
                  <a:pt x="10813245" y="7844395"/>
                </a:cubicBezTo>
                <a:lnTo>
                  <a:pt x="10801343" y="7850340"/>
                </a:lnTo>
                <a:lnTo>
                  <a:pt x="10796053" y="7850836"/>
                </a:lnTo>
                <a:cubicBezTo>
                  <a:pt x="10796053" y="7850836"/>
                  <a:pt x="10796053" y="7850836"/>
                  <a:pt x="10796053" y="7852983"/>
                </a:cubicBezTo>
                <a:lnTo>
                  <a:pt x="10801343" y="7850340"/>
                </a:lnTo>
                <a:lnTo>
                  <a:pt x="10804649" y="7850031"/>
                </a:lnTo>
                <a:cubicBezTo>
                  <a:pt x="10807335" y="7848689"/>
                  <a:pt x="10810022" y="7846542"/>
                  <a:pt x="10813245" y="7844395"/>
                </a:cubicBezTo>
                <a:cubicBezTo>
                  <a:pt x="10811096" y="7857276"/>
                  <a:pt x="10806798" y="7868011"/>
                  <a:pt x="10796053" y="7876599"/>
                </a:cubicBezTo>
                <a:cubicBezTo>
                  <a:pt x="10781011" y="7876599"/>
                  <a:pt x="10772415" y="7885187"/>
                  <a:pt x="10772415" y="7900216"/>
                </a:cubicBezTo>
                <a:cubicBezTo>
                  <a:pt x="10755224" y="7917391"/>
                  <a:pt x="10748777" y="7941008"/>
                  <a:pt x="10731585" y="7956037"/>
                </a:cubicBezTo>
                <a:cubicBezTo>
                  <a:pt x="10718692" y="7971065"/>
                  <a:pt x="10690756" y="7971065"/>
                  <a:pt x="10684309" y="7996829"/>
                </a:cubicBezTo>
                <a:cubicBezTo>
                  <a:pt x="10677862" y="8003270"/>
                  <a:pt x="10671415" y="8014004"/>
                  <a:pt x="10662819" y="8016151"/>
                </a:cubicBezTo>
                <a:cubicBezTo>
                  <a:pt x="10656373" y="8022592"/>
                  <a:pt x="10656373" y="8035474"/>
                  <a:pt x="10643479" y="8035474"/>
                </a:cubicBezTo>
                <a:cubicBezTo>
                  <a:pt x="10645628" y="8031180"/>
                  <a:pt x="10647777" y="8024739"/>
                  <a:pt x="10652075" y="8020445"/>
                </a:cubicBezTo>
                <a:cubicBezTo>
                  <a:pt x="10652075" y="8020445"/>
                  <a:pt x="10649926" y="8020445"/>
                  <a:pt x="10649926" y="8020445"/>
                </a:cubicBezTo>
                <a:cubicBezTo>
                  <a:pt x="10652075" y="8026886"/>
                  <a:pt x="10649926" y="8031180"/>
                  <a:pt x="10643479" y="8035474"/>
                </a:cubicBezTo>
                <a:cubicBezTo>
                  <a:pt x="10634883" y="8046209"/>
                  <a:pt x="10626288" y="8056944"/>
                  <a:pt x="10619841" y="8067678"/>
                </a:cubicBezTo>
                <a:cubicBezTo>
                  <a:pt x="10617692" y="8091295"/>
                  <a:pt x="10613394" y="8112765"/>
                  <a:pt x="10587607" y="8123499"/>
                </a:cubicBezTo>
                <a:cubicBezTo>
                  <a:pt x="10587607" y="8127793"/>
                  <a:pt x="10587607" y="8129940"/>
                  <a:pt x="10587607" y="8132087"/>
                </a:cubicBezTo>
                <a:cubicBezTo>
                  <a:pt x="10598351" y="8138528"/>
                  <a:pt x="10609096" y="8147116"/>
                  <a:pt x="10596203" y="8155704"/>
                </a:cubicBezTo>
                <a:cubicBezTo>
                  <a:pt x="10583309" y="8166439"/>
                  <a:pt x="10576862" y="8185761"/>
                  <a:pt x="10557522" y="8185761"/>
                </a:cubicBezTo>
                <a:cubicBezTo>
                  <a:pt x="10542479" y="8185761"/>
                  <a:pt x="10548926" y="8166439"/>
                  <a:pt x="10546777" y="8155704"/>
                </a:cubicBezTo>
                <a:cubicBezTo>
                  <a:pt x="10540330" y="8162145"/>
                  <a:pt x="10531735" y="8166439"/>
                  <a:pt x="10523139" y="8172879"/>
                </a:cubicBezTo>
                <a:cubicBezTo>
                  <a:pt x="10514543" y="8179320"/>
                  <a:pt x="10508096" y="8187908"/>
                  <a:pt x="10499501" y="8196496"/>
                </a:cubicBezTo>
                <a:cubicBezTo>
                  <a:pt x="10497352" y="8209378"/>
                  <a:pt x="10493054" y="8224406"/>
                  <a:pt x="10493054" y="8237288"/>
                </a:cubicBezTo>
                <a:cubicBezTo>
                  <a:pt x="10490905" y="8260905"/>
                  <a:pt x="10480160" y="8269493"/>
                  <a:pt x="10458671" y="8267346"/>
                </a:cubicBezTo>
                <a:cubicBezTo>
                  <a:pt x="10439330" y="8275933"/>
                  <a:pt x="10432884" y="8301697"/>
                  <a:pt x="10411394" y="8308138"/>
                </a:cubicBezTo>
                <a:cubicBezTo>
                  <a:pt x="10409245" y="8310285"/>
                  <a:pt x="10404947" y="8312432"/>
                  <a:pt x="10402799" y="8312432"/>
                </a:cubicBezTo>
                <a:cubicBezTo>
                  <a:pt x="10398501" y="8314579"/>
                  <a:pt x="10398501" y="8314579"/>
                  <a:pt x="10396352" y="8316726"/>
                </a:cubicBezTo>
                <a:cubicBezTo>
                  <a:pt x="10389905" y="8327460"/>
                  <a:pt x="10383458" y="8331754"/>
                  <a:pt x="10370565" y="8333901"/>
                </a:cubicBezTo>
                <a:cubicBezTo>
                  <a:pt x="10368416" y="8374694"/>
                  <a:pt x="10355522" y="8387575"/>
                  <a:pt x="10323288" y="8381134"/>
                </a:cubicBezTo>
                <a:cubicBezTo>
                  <a:pt x="10306097" y="8391869"/>
                  <a:pt x="10293203" y="8415486"/>
                  <a:pt x="10267416" y="8413339"/>
                </a:cubicBezTo>
                <a:cubicBezTo>
                  <a:pt x="10265267" y="8413339"/>
                  <a:pt x="10263118" y="8411192"/>
                  <a:pt x="10258820" y="8413339"/>
                </a:cubicBezTo>
                <a:cubicBezTo>
                  <a:pt x="10254522" y="8419780"/>
                  <a:pt x="10243777" y="8419780"/>
                  <a:pt x="10235182" y="8419780"/>
                </a:cubicBezTo>
                <a:cubicBezTo>
                  <a:pt x="10233033" y="8419780"/>
                  <a:pt x="10230884" y="8419780"/>
                  <a:pt x="10226586" y="8419780"/>
                </a:cubicBezTo>
                <a:cubicBezTo>
                  <a:pt x="10226586" y="8439102"/>
                  <a:pt x="10233033" y="8460572"/>
                  <a:pt x="10202948" y="8460572"/>
                </a:cubicBezTo>
                <a:cubicBezTo>
                  <a:pt x="10192203" y="8460572"/>
                  <a:pt x="10181458" y="8460572"/>
                  <a:pt x="10170714" y="8460572"/>
                </a:cubicBezTo>
                <a:cubicBezTo>
                  <a:pt x="10170714" y="8471307"/>
                  <a:pt x="10166416" y="8475601"/>
                  <a:pt x="10155671" y="8475601"/>
                </a:cubicBezTo>
                <a:cubicBezTo>
                  <a:pt x="10151373" y="8475601"/>
                  <a:pt x="10149224" y="8477748"/>
                  <a:pt x="10147075" y="8475601"/>
                </a:cubicBezTo>
                <a:cubicBezTo>
                  <a:pt x="10138480" y="8475601"/>
                  <a:pt x="10129884" y="8497070"/>
                  <a:pt x="10123437" y="8484188"/>
                </a:cubicBezTo>
                <a:cubicBezTo>
                  <a:pt x="10114841" y="8471307"/>
                  <a:pt x="10129884" y="8467013"/>
                  <a:pt x="10138480" y="8460572"/>
                </a:cubicBezTo>
                <a:cubicBezTo>
                  <a:pt x="10116990" y="8445543"/>
                  <a:pt x="10108395" y="8475601"/>
                  <a:pt x="10091203" y="8475601"/>
                </a:cubicBezTo>
                <a:cubicBezTo>
                  <a:pt x="10084756" y="8486335"/>
                  <a:pt x="10080458" y="8499217"/>
                  <a:pt x="10067565" y="8484188"/>
                </a:cubicBezTo>
                <a:cubicBezTo>
                  <a:pt x="10052522" y="8492776"/>
                  <a:pt x="10039629" y="8501364"/>
                  <a:pt x="10026735" y="8507805"/>
                </a:cubicBezTo>
                <a:cubicBezTo>
                  <a:pt x="10003097" y="8518540"/>
                  <a:pt x="9992352" y="8537862"/>
                  <a:pt x="9994501" y="8563626"/>
                </a:cubicBezTo>
                <a:cubicBezTo>
                  <a:pt x="10000948" y="8563626"/>
                  <a:pt x="10007395" y="8555038"/>
                  <a:pt x="10011693" y="8561479"/>
                </a:cubicBezTo>
                <a:cubicBezTo>
                  <a:pt x="10013842" y="8563626"/>
                  <a:pt x="10005246" y="8574361"/>
                  <a:pt x="10003097" y="8580802"/>
                </a:cubicBezTo>
                <a:cubicBezTo>
                  <a:pt x="10003097" y="8582948"/>
                  <a:pt x="10003097" y="8585096"/>
                  <a:pt x="10003097" y="8587242"/>
                </a:cubicBezTo>
                <a:cubicBezTo>
                  <a:pt x="10013842" y="8585096"/>
                  <a:pt x="10022437" y="8574361"/>
                  <a:pt x="10039629" y="8578655"/>
                </a:cubicBezTo>
                <a:cubicBezTo>
                  <a:pt x="10026735" y="8597977"/>
                  <a:pt x="10011693" y="8604418"/>
                  <a:pt x="9994501" y="8613006"/>
                </a:cubicBezTo>
                <a:cubicBezTo>
                  <a:pt x="9992352" y="8613006"/>
                  <a:pt x="9990203" y="8613006"/>
                  <a:pt x="9985905" y="8613006"/>
                </a:cubicBezTo>
                <a:cubicBezTo>
                  <a:pt x="9981607" y="8619447"/>
                  <a:pt x="9977310" y="8628035"/>
                  <a:pt x="9970863" y="8636622"/>
                </a:cubicBezTo>
                <a:cubicBezTo>
                  <a:pt x="9962267" y="8651651"/>
                  <a:pt x="9955820" y="8670974"/>
                  <a:pt x="9930033" y="8660239"/>
                </a:cubicBezTo>
                <a:cubicBezTo>
                  <a:pt x="9919288" y="8664533"/>
                  <a:pt x="9908544" y="8668827"/>
                  <a:pt x="9897799" y="8677415"/>
                </a:cubicBezTo>
                <a:cubicBezTo>
                  <a:pt x="9867714" y="8679562"/>
                  <a:pt x="9848374" y="8709619"/>
                  <a:pt x="9816140" y="8716060"/>
                </a:cubicBezTo>
                <a:cubicBezTo>
                  <a:pt x="9813991" y="8716060"/>
                  <a:pt x="9809693" y="8711766"/>
                  <a:pt x="9803246" y="8709619"/>
                </a:cubicBezTo>
                <a:cubicBezTo>
                  <a:pt x="9837629" y="8675268"/>
                  <a:pt x="9891352" y="8670974"/>
                  <a:pt x="9914991" y="8628035"/>
                </a:cubicBezTo>
                <a:cubicBezTo>
                  <a:pt x="9914991" y="8602271"/>
                  <a:pt x="9902097" y="8600124"/>
                  <a:pt x="9880608" y="8610859"/>
                </a:cubicBezTo>
                <a:cubicBezTo>
                  <a:pt x="9863416" y="8621594"/>
                  <a:pt x="9844076" y="8632329"/>
                  <a:pt x="9822586" y="8638770"/>
                </a:cubicBezTo>
                <a:cubicBezTo>
                  <a:pt x="9846225" y="8615153"/>
                  <a:pt x="9867714" y="8585096"/>
                  <a:pt x="9906395" y="8589389"/>
                </a:cubicBezTo>
                <a:cubicBezTo>
                  <a:pt x="9919288" y="8591536"/>
                  <a:pt x="9932182" y="8597977"/>
                  <a:pt x="9938629" y="8580802"/>
                </a:cubicBezTo>
                <a:cubicBezTo>
                  <a:pt x="9938629" y="8578655"/>
                  <a:pt x="9938629" y="8574361"/>
                  <a:pt x="9938629" y="8572214"/>
                </a:cubicBezTo>
                <a:cubicBezTo>
                  <a:pt x="9936480" y="8555038"/>
                  <a:pt x="9955820" y="8550744"/>
                  <a:pt x="9962267" y="8540009"/>
                </a:cubicBezTo>
                <a:cubicBezTo>
                  <a:pt x="9970863" y="8505658"/>
                  <a:pt x="9998799" y="8499217"/>
                  <a:pt x="10026735" y="8492776"/>
                </a:cubicBezTo>
                <a:cubicBezTo>
                  <a:pt x="10039629" y="8479894"/>
                  <a:pt x="10052522" y="8467013"/>
                  <a:pt x="10076161" y="8469160"/>
                </a:cubicBezTo>
                <a:cubicBezTo>
                  <a:pt x="10091203" y="8451984"/>
                  <a:pt x="10119139" y="8447690"/>
                  <a:pt x="10132033" y="8426221"/>
                </a:cubicBezTo>
                <a:cubicBezTo>
                  <a:pt x="10144926" y="8398310"/>
                  <a:pt x="10172863" y="8391869"/>
                  <a:pt x="10196501" y="8381134"/>
                </a:cubicBezTo>
                <a:cubicBezTo>
                  <a:pt x="10209395" y="8378987"/>
                  <a:pt x="10220139" y="8374694"/>
                  <a:pt x="10228735" y="8363959"/>
                </a:cubicBezTo>
                <a:cubicBezTo>
                  <a:pt x="10241629" y="8359665"/>
                  <a:pt x="10252373" y="8348930"/>
                  <a:pt x="10267416" y="8348930"/>
                </a:cubicBezTo>
                <a:cubicBezTo>
                  <a:pt x="10288905" y="8333901"/>
                  <a:pt x="10310394" y="8316726"/>
                  <a:pt x="10331884" y="8301697"/>
                </a:cubicBezTo>
                <a:cubicBezTo>
                  <a:pt x="10314692" y="8290962"/>
                  <a:pt x="10293203" y="8293109"/>
                  <a:pt x="10276011" y="8293109"/>
                </a:cubicBezTo>
                <a:cubicBezTo>
                  <a:pt x="10269565" y="8290962"/>
                  <a:pt x="10258820" y="8284521"/>
                  <a:pt x="10269565" y="8282374"/>
                </a:cubicBezTo>
                <a:cubicBezTo>
                  <a:pt x="10286756" y="8275933"/>
                  <a:pt x="10293203" y="8258758"/>
                  <a:pt x="10308245" y="8252317"/>
                </a:cubicBezTo>
                <a:cubicBezTo>
                  <a:pt x="10312543" y="8250170"/>
                  <a:pt x="10316841" y="8245876"/>
                  <a:pt x="10321139" y="8243729"/>
                </a:cubicBezTo>
                <a:cubicBezTo>
                  <a:pt x="10334033" y="8230847"/>
                  <a:pt x="10344777" y="8217966"/>
                  <a:pt x="10355522" y="8205084"/>
                </a:cubicBezTo>
                <a:cubicBezTo>
                  <a:pt x="10435033" y="8117058"/>
                  <a:pt x="10529586" y="8046209"/>
                  <a:pt x="10626288" y="7979653"/>
                </a:cubicBezTo>
                <a:cubicBezTo>
                  <a:pt x="10628437" y="7979653"/>
                  <a:pt x="10628437" y="7979653"/>
                  <a:pt x="10628437" y="7979653"/>
                </a:cubicBezTo>
                <a:cubicBezTo>
                  <a:pt x="10645628" y="7953890"/>
                  <a:pt x="10667117" y="7938861"/>
                  <a:pt x="10697202" y="7928126"/>
                </a:cubicBezTo>
                <a:cubicBezTo>
                  <a:pt x="10722990" y="7919538"/>
                  <a:pt x="10738032" y="7883040"/>
                  <a:pt x="10755224" y="7857276"/>
                </a:cubicBezTo>
                <a:cubicBezTo>
                  <a:pt x="10759522" y="7848689"/>
                  <a:pt x="10761671" y="7840101"/>
                  <a:pt x="10772415" y="7835807"/>
                </a:cubicBezTo>
                <a:cubicBezTo>
                  <a:pt x="10787458" y="7797162"/>
                  <a:pt x="10828287" y="7779986"/>
                  <a:pt x="10851926" y="7747782"/>
                </a:cubicBezTo>
                <a:cubicBezTo>
                  <a:pt x="10862670" y="7734900"/>
                  <a:pt x="10866968" y="7717724"/>
                  <a:pt x="10884160" y="7706989"/>
                </a:cubicBezTo>
                <a:cubicBezTo>
                  <a:pt x="10892755" y="7691961"/>
                  <a:pt x="10903500" y="7679079"/>
                  <a:pt x="10918543" y="7670491"/>
                </a:cubicBezTo>
                <a:cubicBezTo>
                  <a:pt x="10933585" y="7646874"/>
                  <a:pt x="10948628" y="7625405"/>
                  <a:pt x="10963670" y="7603935"/>
                </a:cubicBezTo>
                <a:cubicBezTo>
                  <a:pt x="10978713" y="7593201"/>
                  <a:pt x="10989457" y="7584613"/>
                  <a:pt x="10991606" y="7560996"/>
                </a:cubicBezTo>
                <a:cubicBezTo>
                  <a:pt x="10993755" y="7543820"/>
                  <a:pt x="11008798" y="7522351"/>
                  <a:pt x="11036734" y="7515910"/>
                </a:cubicBezTo>
                <a:close/>
                <a:moveTo>
                  <a:pt x="2824288" y="7502191"/>
                </a:moveTo>
                <a:cubicBezTo>
                  <a:pt x="2831743" y="7501449"/>
                  <a:pt x="2839736" y="7501719"/>
                  <a:pt x="2848409" y="7503338"/>
                </a:cubicBezTo>
                <a:cubicBezTo>
                  <a:pt x="2828895" y="7529246"/>
                  <a:pt x="2811550" y="7550836"/>
                  <a:pt x="2776858" y="7544359"/>
                </a:cubicBezTo>
                <a:cubicBezTo>
                  <a:pt x="2770351" y="7542200"/>
                  <a:pt x="2759510" y="7533564"/>
                  <a:pt x="2768182" y="7527087"/>
                </a:cubicBezTo>
                <a:cubicBezTo>
                  <a:pt x="2784446" y="7515752"/>
                  <a:pt x="2801928" y="7504417"/>
                  <a:pt x="2824288" y="7502191"/>
                </a:cubicBezTo>
                <a:close/>
                <a:moveTo>
                  <a:pt x="2629109" y="7498448"/>
                </a:moveTo>
                <a:cubicBezTo>
                  <a:pt x="2633191" y="7502984"/>
                  <a:pt x="2635233" y="7502984"/>
                  <a:pt x="2637273" y="7505252"/>
                </a:cubicBezTo>
                <a:cubicBezTo>
                  <a:pt x="2635233" y="7507519"/>
                  <a:pt x="2633191" y="7512055"/>
                  <a:pt x="2631149" y="7514323"/>
                </a:cubicBezTo>
                <a:cubicBezTo>
                  <a:pt x="2627068" y="7514323"/>
                  <a:pt x="2625026" y="7509787"/>
                  <a:pt x="2622986" y="7507519"/>
                </a:cubicBezTo>
                <a:cubicBezTo>
                  <a:pt x="2625026" y="7505252"/>
                  <a:pt x="2627068" y="7502984"/>
                  <a:pt x="2629109" y="7498448"/>
                </a:cubicBezTo>
                <a:close/>
                <a:moveTo>
                  <a:pt x="2532002" y="7488923"/>
                </a:moveTo>
                <a:cubicBezTo>
                  <a:pt x="2512705" y="7501691"/>
                  <a:pt x="2495552" y="7516586"/>
                  <a:pt x="2491262" y="7539993"/>
                </a:cubicBezTo>
                <a:cubicBezTo>
                  <a:pt x="2514849" y="7542121"/>
                  <a:pt x="2536292" y="7522970"/>
                  <a:pt x="2570596" y="7527226"/>
                </a:cubicBezTo>
                <a:cubicBezTo>
                  <a:pt x="2540580" y="7537866"/>
                  <a:pt x="2519139" y="7548505"/>
                  <a:pt x="2497696" y="7557017"/>
                </a:cubicBezTo>
                <a:cubicBezTo>
                  <a:pt x="2478399" y="7561273"/>
                  <a:pt x="2461246" y="7567657"/>
                  <a:pt x="2441950" y="7574040"/>
                </a:cubicBezTo>
                <a:cubicBezTo>
                  <a:pt x="2435515" y="7586808"/>
                  <a:pt x="2424796" y="7588936"/>
                  <a:pt x="2405500" y="7586808"/>
                </a:cubicBezTo>
                <a:cubicBezTo>
                  <a:pt x="2416218" y="7578296"/>
                  <a:pt x="2424796" y="7571913"/>
                  <a:pt x="2433372" y="7565529"/>
                </a:cubicBezTo>
                <a:cubicBezTo>
                  <a:pt x="2452669" y="7552761"/>
                  <a:pt x="2429084" y="7529354"/>
                  <a:pt x="2441950" y="7516586"/>
                </a:cubicBezTo>
                <a:cubicBezTo>
                  <a:pt x="2454814" y="7508074"/>
                  <a:pt x="2469824" y="7518714"/>
                  <a:pt x="2482687" y="7508074"/>
                </a:cubicBezTo>
                <a:cubicBezTo>
                  <a:pt x="2495552" y="7493179"/>
                  <a:pt x="2512705" y="7493179"/>
                  <a:pt x="2532002" y="7488923"/>
                </a:cubicBezTo>
                <a:close/>
                <a:moveTo>
                  <a:pt x="2902105" y="7473048"/>
                </a:moveTo>
                <a:cubicBezTo>
                  <a:pt x="2910699" y="7475165"/>
                  <a:pt x="2921436" y="7477281"/>
                  <a:pt x="2919287" y="7487865"/>
                </a:cubicBezTo>
                <a:cubicBezTo>
                  <a:pt x="2917140" y="7496331"/>
                  <a:pt x="2910699" y="7498448"/>
                  <a:pt x="2902105" y="7498448"/>
                </a:cubicBezTo>
                <a:cubicBezTo>
                  <a:pt x="2893515" y="7498448"/>
                  <a:pt x="2884922" y="7494215"/>
                  <a:pt x="2887072" y="7483631"/>
                </a:cubicBezTo>
                <a:cubicBezTo>
                  <a:pt x="2887072" y="7475165"/>
                  <a:pt x="2897811" y="7475165"/>
                  <a:pt x="2902105" y="7473048"/>
                </a:cubicBezTo>
                <a:close/>
                <a:moveTo>
                  <a:pt x="11238148" y="7457769"/>
                </a:moveTo>
                <a:cubicBezTo>
                  <a:pt x="11242514" y="7455586"/>
                  <a:pt x="11244697" y="7462135"/>
                  <a:pt x="11242514" y="7464318"/>
                </a:cubicBezTo>
                <a:cubicBezTo>
                  <a:pt x="11240331" y="7468683"/>
                  <a:pt x="11235965" y="7470866"/>
                  <a:pt x="11231600" y="7473049"/>
                </a:cubicBezTo>
                <a:cubicBezTo>
                  <a:pt x="11231600" y="7473049"/>
                  <a:pt x="11229417" y="7470866"/>
                  <a:pt x="11227234" y="7468683"/>
                </a:cubicBezTo>
                <a:cubicBezTo>
                  <a:pt x="11229417" y="7464318"/>
                  <a:pt x="11233783" y="7459952"/>
                  <a:pt x="11238148" y="7457769"/>
                </a:cubicBezTo>
                <a:close/>
                <a:moveTo>
                  <a:pt x="2819837" y="7439711"/>
                </a:moveTo>
                <a:cubicBezTo>
                  <a:pt x="2798531" y="7467572"/>
                  <a:pt x="2764440" y="7467572"/>
                  <a:pt x="2738874" y="7482574"/>
                </a:cubicBezTo>
                <a:cubicBezTo>
                  <a:pt x="2762310" y="7458999"/>
                  <a:pt x="2790008" y="7448284"/>
                  <a:pt x="2819837" y="7439711"/>
                </a:cubicBezTo>
                <a:close/>
                <a:moveTo>
                  <a:pt x="2208953" y="7387273"/>
                </a:moveTo>
                <a:cubicBezTo>
                  <a:pt x="2202509" y="7397982"/>
                  <a:pt x="2200360" y="7410833"/>
                  <a:pt x="2185319" y="7412975"/>
                </a:cubicBezTo>
                <a:cubicBezTo>
                  <a:pt x="2174577" y="7425826"/>
                  <a:pt x="2157389" y="7417259"/>
                  <a:pt x="2144498" y="7427968"/>
                </a:cubicBezTo>
                <a:cubicBezTo>
                  <a:pt x="2133755" y="7438677"/>
                  <a:pt x="2118714" y="7438677"/>
                  <a:pt x="2105823" y="7445103"/>
                </a:cubicBezTo>
                <a:cubicBezTo>
                  <a:pt x="2086488" y="7445103"/>
                  <a:pt x="2077893" y="7460096"/>
                  <a:pt x="2062854" y="7475089"/>
                </a:cubicBezTo>
                <a:cubicBezTo>
                  <a:pt x="2077893" y="7475089"/>
                  <a:pt x="2092934" y="7475089"/>
                  <a:pt x="2105823" y="7477231"/>
                </a:cubicBezTo>
                <a:cubicBezTo>
                  <a:pt x="2114418" y="7477231"/>
                  <a:pt x="2123013" y="7479373"/>
                  <a:pt x="2129459" y="7470805"/>
                </a:cubicBezTo>
                <a:cubicBezTo>
                  <a:pt x="2140200" y="7434394"/>
                  <a:pt x="2163835" y="7472947"/>
                  <a:pt x="2178875" y="7460096"/>
                </a:cubicBezTo>
                <a:cubicBezTo>
                  <a:pt x="2181026" y="7462238"/>
                  <a:pt x="2183172" y="7462238"/>
                  <a:pt x="2185319" y="7460096"/>
                </a:cubicBezTo>
                <a:cubicBezTo>
                  <a:pt x="2213252" y="7436536"/>
                  <a:pt x="2256222" y="7449387"/>
                  <a:pt x="2282005" y="7421542"/>
                </a:cubicBezTo>
                <a:cubicBezTo>
                  <a:pt x="2286302" y="7410833"/>
                  <a:pt x="2292747" y="7402266"/>
                  <a:pt x="2303490" y="7415117"/>
                </a:cubicBezTo>
                <a:cubicBezTo>
                  <a:pt x="2312084" y="7423684"/>
                  <a:pt x="2307788" y="7427968"/>
                  <a:pt x="2297044" y="7427968"/>
                </a:cubicBezTo>
                <a:cubicBezTo>
                  <a:pt x="2282005" y="7442961"/>
                  <a:pt x="2260519" y="7449387"/>
                  <a:pt x="2241181" y="7460096"/>
                </a:cubicBezTo>
                <a:cubicBezTo>
                  <a:pt x="2230439" y="7490082"/>
                  <a:pt x="2206806" y="7477231"/>
                  <a:pt x="2185319" y="7477231"/>
                </a:cubicBezTo>
                <a:cubicBezTo>
                  <a:pt x="2189617" y="7470805"/>
                  <a:pt x="2196061" y="7470805"/>
                  <a:pt x="2200360" y="7466522"/>
                </a:cubicBezTo>
                <a:cubicBezTo>
                  <a:pt x="2193913" y="7468663"/>
                  <a:pt x="2187469" y="7468663"/>
                  <a:pt x="2185319" y="7477231"/>
                </a:cubicBezTo>
                <a:cubicBezTo>
                  <a:pt x="2178875" y="7485798"/>
                  <a:pt x="2172427" y="7494366"/>
                  <a:pt x="2159538" y="7498650"/>
                </a:cubicBezTo>
                <a:cubicBezTo>
                  <a:pt x="2157389" y="7498650"/>
                  <a:pt x="2155239" y="7498650"/>
                  <a:pt x="2153092" y="7500791"/>
                </a:cubicBezTo>
                <a:cubicBezTo>
                  <a:pt x="2144498" y="7511501"/>
                  <a:pt x="2133755" y="7515785"/>
                  <a:pt x="2118714" y="7515785"/>
                </a:cubicBezTo>
                <a:cubicBezTo>
                  <a:pt x="2112268" y="7515785"/>
                  <a:pt x="2103676" y="7513643"/>
                  <a:pt x="2097230" y="7513643"/>
                </a:cubicBezTo>
                <a:cubicBezTo>
                  <a:pt x="2092934" y="7515785"/>
                  <a:pt x="2086488" y="7515785"/>
                  <a:pt x="2082189" y="7515785"/>
                </a:cubicBezTo>
                <a:cubicBezTo>
                  <a:pt x="2019881" y="7517926"/>
                  <a:pt x="1972613" y="7565047"/>
                  <a:pt x="1910305" y="7571473"/>
                </a:cubicBezTo>
                <a:cubicBezTo>
                  <a:pt x="1912457" y="7554338"/>
                  <a:pt x="1933939" y="7554338"/>
                  <a:pt x="1936088" y="7541487"/>
                </a:cubicBezTo>
                <a:cubicBezTo>
                  <a:pt x="1933939" y="7537203"/>
                  <a:pt x="1929643" y="7535061"/>
                  <a:pt x="1927493" y="7532919"/>
                </a:cubicBezTo>
                <a:cubicBezTo>
                  <a:pt x="1923196" y="7532919"/>
                  <a:pt x="1918900" y="7532919"/>
                  <a:pt x="1914603" y="7532919"/>
                </a:cubicBezTo>
                <a:cubicBezTo>
                  <a:pt x="1897416" y="7532919"/>
                  <a:pt x="1871632" y="7552196"/>
                  <a:pt x="1869484" y="7517926"/>
                </a:cubicBezTo>
                <a:cubicBezTo>
                  <a:pt x="1867334" y="7494366"/>
                  <a:pt x="1893117" y="7492224"/>
                  <a:pt x="1914603" y="7492224"/>
                </a:cubicBezTo>
                <a:cubicBezTo>
                  <a:pt x="1916753" y="7492224"/>
                  <a:pt x="1918900" y="7492224"/>
                  <a:pt x="1921049" y="7492224"/>
                </a:cubicBezTo>
                <a:cubicBezTo>
                  <a:pt x="1931792" y="7470805"/>
                  <a:pt x="1942534" y="7481515"/>
                  <a:pt x="1953278" y="7492224"/>
                </a:cubicBezTo>
                <a:cubicBezTo>
                  <a:pt x="1964020" y="7492224"/>
                  <a:pt x="1976912" y="7496508"/>
                  <a:pt x="1985505" y="7485798"/>
                </a:cubicBezTo>
                <a:cubicBezTo>
                  <a:pt x="2034922" y="7457954"/>
                  <a:pt x="2084339" y="7430110"/>
                  <a:pt x="2138052" y="7412975"/>
                </a:cubicBezTo>
                <a:cubicBezTo>
                  <a:pt x="2144498" y="7404408"/>
                  <a:pt x="2148797" y="7389414"/>
                  <a:pt x="2161685" y="7404408"/>
                </a:cubicBezTo>
                <a:cubicBezTo>
                  <a:pt x="2172427" y="7402266"/>
                  <a:pt x="2183172" y="7397982"/>
                  <a:pt x="2193913" y="7395840"/>
                </a:cubicBezTo>
                <a:cubicBezTo>
                  <a:pt x="2196061" y="7389414"/>
                  <a:pt x="2202509" y="7387273"/>
                  <a:pt x="2208953" y="7387273"/>
                </a:cubicBezTo>
                <a:close/>
                <a:moveTo>
                  <a:pt x="2426137" y="7363511"/>
                </a:moveTo>
                <a:cubicBezTo>
                  <a:pt x="2419860" y="7382902"/>
                  <a:pt x="2407304" y="7393674"/>
                  <a:pt x="2386374" y="7393674"/>
                </a:cubicBezTo>
                <a:cubicBezTo>
                  <a:pt x="2384283" y="7393674"/>
                  <a:pt x="2380097" y="7387210"/>
                  <a:pt x="2380097" y="7385056"/>
                </a:cubicBezTo>
                <a:cubicBezTo>
                  <a:pt x="2390563" y="7365666"/>
                  <a:pt x="2411487" y="7372129"/>
                  <a:pt x="2426137" y="7363511"/>
                </a:cubicBezTo>
                <a:close/>
                <a:moveTo>
                  <a:pt x="2508685" y="7333348"/>
                </a:moveTo>
                <a:cubicBezTo>
                  <a:pt x="2508685" y="7344687"/>
                  <a:pt x="2502073" y="7346955"/>
                  <a:pt x="2495457" y="7349223"/>
                </a:cubicBezTo>
                <a:cubicBezTo>
                  <a:pt x="2488843" y="7349223"/>
                  <a:pt x="2482228" y="7346955"/>
                  <a:pt x="2469000" y="7344687"/>
                </a:cubicBezTo>
                <a:cubicBezTo>
                  <a:pt x="2486637" y="7335616"/>
                  <a:pt x="2495457" y="7333348"/>
                  <a:pt x="2508685" y="7333348"/>
                </a:cubicBezTo>
                <a:close/>
                <a:moveTo>
                  <a:pt x="2402323" y="7301598"/>
                </a:moveTo>
                <a:cubicBezTo>
                  <a:pt x="2382988" y="7338010"/>
                  <a:pt x="2340018" y="7331584"/>
                  <a:pt x="2314232" y="7357286"/>
                </a:cubicBezTo>
                <a:cubicBezTo>
                  <a:pt x="2303490" y="7380847"/>
                  <a:pt x="2279856" y="7380847"/>
                  <a:pt x="2258372" y="7380847"/>
                </a:cubicBezTo>
                <a:cubicBezTo>
                  <a:pt x="2243331" y="7393698"/>
                  <a:pt x="2226143" y="7385131"/>
                  <a:pt x="2208953" y="7387273"/>
                </a:cubicBezTo>
                <a:cubicBezTo>
                  <a:pt x="2217550" y="7378705"/>
                  <a:pt x="2228290" y="7372280"/>
                  <a:pt x="2241181" y="7372280"/>
                </a:cubicBezTo>
                <a:cubicBezTo>
                  <a:pt x="2260519" y="7370138"/>
                  <a:pt x="2275557" y="7361570"/>
                  <a:pt x="2290598" y="7348719"/>
                </a:cubicBezTo>
                <a:cubicBezTo>
                  <a:pt x="2327124" y="7333726"/>
                  <a:pt x="2367947" y="7323017"/>
                  <a:pt x="2402323" y="7301598"/>
                </a:cubicBezTo>
                <a:close/>
                <a:moveTo>
                  <a:pt x="2617645" y="7267203"/>
                </a:moveTo>
                <a:cubicBezTo>
                  <a:pt x="2619810" y="7271436"/>
                  <a:pt x="2619810" y="7273553"/>
                  <a:pt x="2619810" y="7275669"/>
                </a:cubicBezTo>
                <a:cubicBezTo>
                  <a:pt x="2615481" y="7282019"/>
                  <a:pt x="2613315" y="7290486"/>
                  <a:pt x="2602494" y="7286253"/>
                </a:cubicBezTo>
                <a:cubicBezTo>
                  <a:pt x="2600329" y="7284136"/>
                  <a:pt x="2595999" y="7279903"/>
                  <a:pt x="2598163" y="7277786"/>
                </a:cubicBezTo>
                <a:cubicBezTo>
                  <a:pt x="2598163" y="7265086"/>
                  <a:pt x="2611150" y="7269319"/>
                  <a:pt x="2617645" y="7267203"/>
                </a:cubicBezTo>
                <a:close/>
                <a:moveTo>
                  <a:pt x="2551398" y="7238005"/>
                </a:moveTo>
                <a:cubicBezTo>
                  <a:pt x="2556840" y="7237528"/>
                  <a:pt x="2563119" y="7238346"/>
                  <a:pt x="2570598" y="7241075"/>
                </a:cubicBezTo>
                <a:cubicBezTo>
                  <a:pt x="2547092" y="7254172"/>
                  <a:pt x="2547092" y="7300011"/>
                  <a:pt x="2506489" y="7276000"/>
                </a:cubicBezTo>
                <a:cubicBezTo>
                  <a:pt x="2491529" y="7284731"/>
                  <a:pt x="2478707" y="7286914"/>
                  <a:pt x="2459473" y="7284731"/>
                </a:cubicBezTo>
                <a:cubicBezTo>
                  <a:pt x="2472295" y="7260720"/>
                  <a:pt x="2497939" y="7269452"/>
                  <a:pt x="2515038" y="7260720"/>
                </a:cubicBezTo>
                <a:cubicBezTo>
                  <a:pt x="2526255" y="7252535"/>
                  <a:pt x="2535071" y="7239438"/>
                  <a:pt x="2551398" y="7238005"/>
                </a:cubicBezTo>
                <a:close/>
                <a:moveTo>
                  <a:pt x="2375337" y="7237666"/>
                </a:moveTo>
                <a:cubicBezTo>
                  <a:pt x="2359990" y="7252819"/>
                  <a:pt x="2346838" y="7252819"/>
                  <a:pt x="2329298" y="7257149"/>
                </a:cubicBezTo>
                <a:cubicBezTo>
                  <a:pt x="2340259" y="7233336"/>
                  <a:pt x="2355604" y="7237666"/>
                  <a:pt x="2375337" y="7237666"/>
                </a:cubicBezTo>
                <a:close/>
                <a:moveTo>
                  <a:pt x="2507098" y="7223811"/>
                </a:moveTo>
                <a:cubicBezTo>
                  <a:pt x="2487572" y="7252386"/>
                  <a:pt x="2463704" y="7241396"/>
                  <a:pt x="2442011" y="7239198"/>
                </a:cubicBezTo>
                <a:cubicBezTo>
                  <a:pt x="2461537" y="7226009"/>
                  <a:pt x="2481063" y="7223811"/>
                  <a:pt x="2507098" y="7223811"/>
                </a:cubicBezTo>
                <a:close/>
                <a:moveTo>
                  <a:pt x="2386449" y="7171423"/>
                </a:moveTo>
                <a:cubicBezTo>
                  <a:pt x="2371393" y="7192590"/>
                  <a:pt x="2356338" y="7196823"/>
                  <a:pt x="2339132" y="7196823"/>
                </a:cubicBezTo>
                <a:cubicBezTo>
                  <a:pt x="2336978" y="7198940"/>
                  <a:pt x="2334828" y="7201056"/>
                  <a:pt x="2332678" y="7203173"/>
                </a:cubicBezTo>
                <a:cubicBezTo>
                  <a:pt x="2315471" y="7220106"/>
                  <a:pt x="2291813" y="7228573"/>
                  <a:pt x="2253098" y="7234923"/>
                </a:cubicBezTo>
                <a:cubicBezTo>
                  <a:pt x="2276758" y="7217990"/>
                  <a:pt x="2298268" y="7196823"/>
                  <a:pt x="2330526" y="7196823"/>
                </a:cubicBezTo>
                <a:cubicBezTo>
                  <a:pt x="2341282" y="7175656"/>
                  <a:pt x="2362789" y="7177773"/>
                  <a:pt x="2386449" y="7171423"/>
                </a:cubicBezTo>
                <a:close/>
                <a:moveTo>
                  <a:pt x="11951540" y="6990184"/>
                </a:moveTo>
                <a:cubicBezTo>
                  <a:pt x="11955650" y="6988332"/>
                  <a:pt x="11960583" y="6989920"/>
                  <a:pt x="11967160" y="6997328"/>
                </a:cubicBezTo>
                <a:cubicBezTo>
                  <a:pt x="11967160" y="7001561"/>
                  <a:pt x="11967160" y="7007911"/>
                  <a:pt x="11967160" y="7012144"/>
                </a:cubicBezTo>
                <a:cubicBezTo>
                  <a:pt x="11973736" y="7022728"/>
                  <a:pt x="11978121" y="7035428"/>
                  <a:pt x="11962775" y="7041778"/>
                </a:cubicBezTo>
                <a:cubicBezTo>
                  <a:pt x="11954006" y="7046011"/>
                  <a:pt x="11947429" y="7041778"/>
                  <a:pt x="11940852" y="7035428"/>
                </a:cubicBezTo>
                <a:cubicBezTo>
                  <a:pt x="11932083" y="7024844"/>
                  <a:pt x="11934275" y="7014261"/>
                  <a:pt x="11940852" y="7003678"/>
                </a:cubicBezTo>
                <a:cubicBezTo>
                  <a:pt x="11944141" y="6997328"/>
                  <a:pt x="11947429" y="6992036"/>
                  <a:pt x="11951540" y="6990184"/>
                </a:cubicBezTo>
                <a:close/>
                <a:moveTo>
                  <a:pt x="11973041" y="6958698"/>
                </a:moveTo>
                <a:cubicBezTo>
                  <a:pt x="11979232" y="6958698"/>
                  <a:pt x="11981296" y="6964889"/>
                  <a:pt x="11981296" y="6969017"/>
                </a:cubicBezTo>
                <a:cubicBezTo>
                  <a:pt x="11981296" y="6975208"/>
                  <a:pt x="11977168" y="6979336"/>
                  <a:pt x="11970977" y="6979336"/>
                </a:cubicBezTo>
                <a:cubicBezTo>
                  <a:pt x="11964786" y="6979336"/>
                  <a:pt x="11960658" y="6973145"/>
                  <a:pt x="11960658" y="6966953"/>
                </a:cubicBezTo>
                <a:cubicBezTo>
                  <a:pt x="11962722" y="6960762"/>
                  <a:pt x="11966849" y="6958698"/>
                  <a:pt x="11973041" y="6958698"/>
                </a:cubicBezTo>
                <a:close/>
                <a:moveTo>
                  <a:pt x="1430804" y="6882397"/>
                </a:moveTo>
                <a:cubicBezTo>
                  <a:pt x="1437502" y="6882667"/>
                  <a:pt x="1443394" y="6887531"/>
                  <a:pt x="1447679" y="6900501"/>
                </a:cubicBezTo>
                <a:cubicBezTo>
                  <a:pt x="1451968" y="6902663"/>
                  <a:pt x="1454110" y="6906987"/>
                  <a:pt x="1456253" y="6906987"/>
                </a:cubicBezTo>
                <a:cubicBezTo>
                  <a:pt x="1471257" y="6911310"/>
                  <a:pt x="1490545" y="6909148"/>
                  <a:pt x="1490545" y="6926442"/>
                </a:cubicBezTo>
                <a:cubicBezTo>
                  <a:pt x="1492688" y="6939412"/>
                  <a:pt x="1477685" y="6950221"/>
                  <a:pt x="1462682" y="6956706"/>
                </a:cubicBezTo>
                <a:cubicBezTo>
                  <a:pt x="1454110" y="6961029"/>
                  <a:pt x="1447679" y="6965352"/>
                  <a:pt x="1439107" y="6971838"/>
                </a:cubicBezTo>
                <a:cubicBezTo>
                  <a:pt x="1417677" y="6976161"/>
                  <a:pt x="1402674" y="6965352"/>
                  <a:pt x="1391958" y="6948059"/>
                </a:cubicBezTo>
                <a:cubicBezTo>
                  <a:pt x="1383386" y="6948059"/>
                  <a:pt x="1370526" y="6954544"/>
                  <a:pt x="1366241" y="6943735"/>
                </a:cubicBezTo>
                <a:cubicBezTo>
                  <a:pt x="1364098" y="6937250"/>
                  <a:pt x="1368383" y="6928604"/>
                  <a:pt x="1376957" y="6924280"/>
                </a:cubicBezTo>
                <a:cubicBezTo>
                  <a:pt x="1381244" y="6919957"/>
                  <a:pt x="1387671" y="6915633"/>
                  <a:pt x="1391958" y="6909148"/>
                </a:cubicBezTo>
                <a:cubicBezTo>
                  <a:pt x="1391958" y="6906987"/>
                  <a:pt x="1391958" y="6904825"/>
                  <a:pt x="1391958" y="6902663"/>
                </a:cubicBezTo>
                <a:cubicBezTo>
                  <a:pt x="1396246" y="6894016"/>
                  <a:pt x="1402674" y="6894016"/>
                  <a:pt x="1409105" y="6891855"/>
                </a:cubicBezTo>
                <a:cubicBezTo>
                  <a:pt x="1416606" y="6886451"/>
                  <a:pt x="1424106" y="6882127"/>
                  <a:pt x="1430804" y="6882397"/>
                </a:cubicBezTo>
                <a:close/>
                <a:moveTo>
                  <a:pt x="12036065" y="6829106"/>
                </a:moveTo>
                <a:cubicBezTo>
                  <a:pt x="12044795" y="6831275"/>
                  <a:pt x="12038247" y="6844293"/>
                  <a:pt x="12040431" y="6852971"/>
                </a:cubicBezTo>
                <a:cubicBezTo>
                  <a:pt x="12029516" y="6863819"/>
                  <a:pt x="12033882" y="6892024"/>
                  <a:pt x="12016419" y="6887685"/>
                </a:cubicBezTo>
                <a:cubicBezTo>
                  <a:pt x="11992408" y="6881176"/>
                  <a:pt x="12018602" y="6859480"/>
                  <a:pt x="12014236" y="6844293"/>
                </a:cubicBezTo>
                <a:cubicBezTo>
                  <a:pt x="12022968" y="6837784"/>
                  <a:pt x="12031699" y="6826936"/>
                  <a:pt x="12036065" y="6829106"/>
                </a:cubicBezTo>
                <a:close/>
                <a:moveTo>
                  <a:pt x="1320946" y="6717534"/>
                </a:moveTo>
                <a:cubicBezTo>
                  <a:pt x="1329806" y="6715387"/>
                  <a:pt x="1338936" y="6717534"/>
                  <a:pt x="1347531" y="6727194"/>
                </a:cubicBezTo>
                <a:cubicBezTo>
                  <a:pt x="1358273" y="6737927"/>
                  <a:pt x="1349680" y="6750808"/>
                  <a:pt x="1336789" y="6757248"/>
                </a:cubicBezTo>
                <a:cubicBezTo>
                  <a:pt x="1336789" y="6763688"/>
                  <a:pt x="1336789" y="6767982"/>
                  <a:pt x="1336789" y="6772275"/>
                </a:cubicBezTo>
                <a:cubicBezTo>
                  <a:pt x="1338936" y="6780862"/>
                  <a:pt x="1341085" y="6787302"/>
                  <a:pt x="1343232" y="6795889"/>
                </a:cubicBezTo>
                <a:cubicBezTo>
                  <a:pt x="1351827" y="6798036"/>
                  <a:pt x="1360422" y="6802330"/>
                  <a:pt x="1369018" y="6798036"/>
                </a:cubicBezTo>
                <a:cubicBezTo>
                  <a:pt x="1381906" y="6798036"/>
                  <a:pt x="1394797" y="6798036"/>
                  <a:pt x="1407689" y="6798036"/>
                </a:cubicBezTo>
                <a:cubicBezTo>
                  <a:pt x="1411986" y="6793743"/>
                  <a:pt x="1414135" y="6791596"/>
                  <a:pt x="1416282" y="6789449"/>
                </a:cubicBezTo>
                <a:cubicBezTo>
                  <a:pt x="1435619" y="6772275"/>
                  <a:pt x="1448511" y="6787302"/>
                  <a:pt x="1457103" y="6802330"/>
                </a:cubicBezTo>
                <a:cubicBezTo>
                  <a:pt x="1465699" y="6817357"/>
                  <a:pt x="1448511" y="6819503"/>
                  <a:pt x="1439916" y="6825944"/>
                </a:cubicBezTo>
                <a:cubicBezTo>
                  <a:pt x="1422728" y="6838824"/>
                  <a:pt x="1405540" y="6845264"/>
                  <a:pt x="1384056" y="6845264"/>
                </a:cubicBezTo>
                <a:cubicBezTo>
                  <a:pt x="1379759" y="6845264"/>
                  <a:pt x="1373314" y="6845264"/>
                  <a:pt x="1369018" y="6845264"/>
                </a:cubicBezTo>
                <a:cubicBezTo>
                  <a:pt x="1353976" y="6858145"/>
                  <a:pt x="1338936" y="6871025"/>
                  <a:pt x="1323899" y="6883906"/>
                </a:cubicBezTo>
                <a:cubicBezTo>
                  <a:pt x="1311008" y="6892493"/>
                  <a:pt x="1298116" y="6896786"/>
                  <a:pt x="1289521" y="6877465"/>
                </a:cubicBezTo>
                <a:cubicBezTo>
                  <a:pt x="1285225" y="6875319"/>
                  <a:pt x="1283076" y="6873172"/>
                  <a:pt x="1280929" y="6868878"/>
                </a:cubicBezTo>
                <a:cubicBezTo>
                  <a:pt x="1276632" y="6868878"/>
                  <a:pt x="1274483" y="6868878"/>
                  <a:pt x="1272334" y="6868878"/>
                </a:cubicBezTo>
                <a:cubicBezTo>
                  <a:pt x="1257295" y="6862438"/>
                  <a:pt x="1268035" y="6847411"/>
                  <a:pt x="1263738" y="6838824"/>
                </a:cubicBezTo>
                <a:cubicBezTo>
                  <a:pt x="1240105" y="6830237"/>
                  <a:pt x="1218621" y="6817357"/>
                  <a:pt x="1201433" y="6798036"/>
                </a:cubicBezTo>
                <a:cubicBezTo>
                  <a:pt x="1179949" y="6787302"/>
                  <a:pt x="1184245" y="6776569"/>
                  <a:pt x="1199286" y="6763688"/>
                </a:cubicBezTo>
                <a:cubicBezTo>
                  <a:pt x="1205729" y="6759395"/>
                  <a:pt x="1212175" y="6755101"/>
                  <a:pt x="1216474" y="6748661"/>
                </a:cubicBezTo>
                <a:cubicBezTo>
                  <a:pt x="1231512" y="6740074"/>
                  <a:pt x="1250849" y="6750808"/>
                  <a:pt x="1265888" y="6742221"/>
                </a:cubicBezTo>
                <a:cubicBezTo>
                  <a:pt x="1276632" y="6744368"/>
                  <a:pt x="1287372" y="6740074"/>
                  <a:pt x="1295970" y="6733634"/>
                </a:cubicBezTo>
                <a:cubicBezTo>
                  <a:pt x="1303487" y="6726120"/>
                  <a:pt x="1312082" y="6719680"/>
                  <a:pt x="1320946" y="6717534"/>
                </a:cubicBezTo>
                <a:close/>
                <a:moveTo>
                  <a:pt x="1530714" y="6640512"/>
                </a:moveTo>
                <a:cubicBezTo>
                  <a:pt x="1539343" y="6638643"/>
                  <a:pt x="1547434" y="6641313"/>
                  <a:pt x="1553906" y="6654129"/>
                </a:cubicBezTo>
                <a:cubicBezTo>
                  <a:pt x="1562536" y="6673352"/>
                  <a:pt x="1547434" y="6690439"/>
                  <a:pt x="1525860" y="6698983"/>
                </a:cubicBezTo>
                <a:cubicBezTo>
                  <a:pt x="1517231" y="6701119"/>
                  <a:pt x="1506445" y="6705391"/>
                  <a:pt x="1497815" y="6709663"/>
                </a:cubicBezTo>
                <a:cubicBezTo>
                  <a:pt x="1487028" y="6716070"/>
                  <a:pt x="1476241" y="6722478"/>
                  <a:pt x="1465455" y="6724614"/>
                </a:cubicBezTo>
                <a:cubicBezTo>
                  <a:pt x="1446037" y="6739565"/>
                  <a:pt x="1420148" y="6728886"/>
                  <a:pt x="1394261" y="6745973"/>
                </a:cubicBezTo>
                <a:cubicBezTo>
                  <a:pt x="1407205" y="6716070"/>
                  <a:pt x="1430934" y="6709663"/>
                  <a:pt x="1441720" y="6694711"/>
                </a:cubicBezTo>
                <a:cubicBezTo>
                  <a:pt x="1454667" y="6666944"/>
                  <a:pt x="1484870" y="6666944"/>
                  <a:pt x="1504286" y="6654129"/>
                </a:cubicBezTo>
                <a:cubicBezTo>
                  <a:pt x="1512916" y="6648789"/>
                  <a:pt x="1522084" y="6642381"/>
                  <a:pt x="1530714" y="6640512"/>
                </a:cubicBezTo>
                <a:close/>
                <a:moveTo>
                  <a:pt x="12190619" y="6606273"/>
                </a:moveTo>
                <a:cubicBezTo>
                  <a:pt x="12192661" y="6610506"/>
                  <a:pt x="12196743" y="6612623"/>
                  <a:pt x="12196743" y="6614740"/>
                </a:cubicBezTo>
                <a:cubicBezTo>
                  <a:pt x="12198783" y="6616856"/>
                  <a:pt x="12194701" y="6623206"/>
                  <a:pt x="12194701" y="6623206"/>
                </a:cubicBezTo>
                <a:cubicBezTo>
                  <a:pt x="12188579" y="6625323"/>
                  <a:pt x="12184495" y="6623206"/>
                  <a:pt x="12186537" y="6616856"/>
                </a:cubicBezTo>
                <a:cubicBezTo>
                  <a:pt x="12186537" y="6612623"/>
                  <a:pt x="12188579" y="6610506"/>
                  <a:pt x="12190619" y="6606273"/>
                </a:cubicBezTo>
                <a:close/>
                <a:moveTo>
                  <a:pt x="1831023" y="6602488"/>
                </a:moveTo>
                <a:cubicBezTo>
                  <a:pt x="1839754" y="6598336"/>
                  <a:pt x="1839754" y="6604564"/>
                  <a:pt x="1841936" y="6612868"/>
                </a:cubicBezTo>
                <a:cubicBezTo>
                  <a:pt x="1837570" y="6614944"/>
                  <a:pt x="1837570" y="6621172"/>
                  <a:pt x="1833204" y="6621172"/>
                </a:cubicBezTo>
                <a:cubicBezTo>
                  <a:pt x="1824473" y="6625324"/>
                  <a:pt x="1824473" y="6617020"/>
                  <a:pt x="1826655" y="6612868"/>
                </a:cubicBezTo>
                <a:cubicBezTo>
                  <a:pt x="1826655" y="6608716"/>
                  <a:pt x="1828839" y="6602488"/>
                  <a:pt x="1831023" y="6602488"/>
                </a:cubicBezTo>
                <a:close/>
                <a:moveTo>
                  <a:pt x="2029262" y="6597903"/>
                </a:moveTo>
                <a:cubicBezTo>
                  <a:pt x="2016109" y="6617386"/>
                  <a:pt x="1998571" y="6613056"/>
                  <a:pt x="1983222" y="6615221"/>
                </a:cubicBezTo>
                <a:cubicBezTo>
                  <a:pt x="1996378" y="6602232"/>
                  <a:pt x="2009530" y="6593573"/>
                  <a:pt x="2029262" y="6597903"/>
                </a:cubicBezTo>
                <a:close/>
                <a:moveTo>
                  <a:pt x="1695885" y="6593177"/>
                </a:moveTo>
                <a:cubicBezTo>
                  <a:pt x="1671990" y="6623736"/>
                  <a:pt x="1641575" y="6617188"/>
                  <a:pt x="1613336" y="6623736"/>
                </a:cubicBezTo>
                <a:cubicBezTo>
                  <a:pt x="1630716" y="6597542"/>
                  <a:pt x="1652438" y="6588811"/>
                  <a:pt x="1695885" y="6593177"/>
                </a:cubicBezTo>
                <a:close/>
                <a:moveTo>
                  <a:pt x="2063141" y="6580477"/>
                </a:moveTo>
                <a:cubicBezTo>
                  <a:pt x="2069115" y="6580477"/>
                  <a:pt x="2075630" y="6583751"/>
                  <a:pt x="2083233" y="6591391"/>
                </a:cubicBezTo>
                <a:cubicBezTo>
                  <a:pt x="2068030" y="6593574"/>
                  <a:pt x="2061511" y="6611036"/>
                  <a:pt x="2046304" y="6602305"/>
                </a:cubicBezTo>
                <a:cubicBezTo>
                  <a:pt x="2041959" y="6600122"/>
                  <a:pt x="2041959" y="6593574"/>
                  <a:pt x="2046304" y="6589208"/>
                </a:cubicBezTo>
                <a:cubicBezTo>
                  <a:pt x="2051735" y="6583751"/>
                  <a:pt x="2057166" y="6580477"/>
                  <a:pt x="2063141" y="6580477"/>
                </a:cubicBezTo>
                <a:close/>
                <a:moveTo>
                  <a:pt x="1340078" y="6559199"/>
                </a:moveTo>
                <a:cubicBezTo>
                  <a:pt x="1342228" y="6559199"/>
                  <a:pt x="1348683" y="6561338"/>
                  <a:pt x="1348683" y="6565614"/>
                </a:cubicBezTo>
                <a:cubicBezTo>
                  <a:pt x="1352985" y="6572029"/>
                  <a:pt x="1348683" y="6576305"/>
                  <a:pt x="1342228" y="6580582"/>
                </a:cubicBezTo>
                <a:cubicBezTo>
                  <a:pt x="1322868" y="6593412"/>
                  <a:pt x="1303507" y="6610518"/>
                  <a:pt x="1281993" y="6619071"/>
                </a:cubicBezTo>
                <a:cubicBezTo>
                  <a:pt x="1262633" y="6627624"/>
                  <a:pt x="1249727" y="6644730"/>
                  <a:pt x="1228211" y="6651145"/>
                </a:cubicBezTo>
                <a:cubicBezTo>
                  <a:pt x="1228211" y="6651145"/>
                  <a:pt x="1226061" y="6651145"/>
                  <a:pt x="1223909" y="6653283"/>
                </a:cubicBezTo>
                <a:cubicBezTo>
                  <a:pt x="1208850" y="6657559"/>
                  <a:pt x="1195941" y="6659698"/>
                  <a:pt x="1183033" y="6653283"/>
                </a:cubicBezTo>
                <a:cubicBezTo>
                  <a:pt x="1163672" y="6646868"/>
                  <a:pt x="1129253" y="6661836"/>
                  <a:pt x="1127100" y="6642592"/>
                </a:cubicBezTo>
                <a:cubicBezTo>
                  <a:pt x="1122798" y="6621209"/>
                  <a:pt x="1157220" y="6623347"/>
                  <a:pt x="1176580" y="6616932"/>
                </a:cubicBezTo>
                <a:cubicBezTo>
                  <a:pt x="1211002" y="6604103"/>
                  <a:pt x="1245421" y="6593412"/>
                  <a:pt x="1279841" y="6582720"/>
                </a:cubicBezTo>
                <a:cubicBezTo>
                  <a:pt x="1292752" y="6557061"/>
                  <a:pt x="1320718" y="6567752"/>
                  <a:pt x="1340078" y="6559199"/>
                </a:cubicBezTo>
                <a:close/>
                <a:moveTo>
                  <a:pt x="14027385" y="6551240"/>
                </a:moveTo>
                <a:cubicBezTo>
                  <a:pt x="14037803" y="6549123"/>
                  <a:pt x="14046137" y="6553356"/>
                  <a:pt x="14048221" y="6563940"/>
                </a:cubicBezTo>
                <a:cubicBezTo>
                  <a:pt x="14048221" y="6572406"/>
                  <a:pt x="14041971" y="6578756"/>
                  <a:pt x="14033635" y="6580873"/>
                </a:cubicBezTo>
                <a:cubicBezTo>
                  <a:pt x="14023217" y="6580873"/>
                  <a:pt x="14019051" y="6576640"/>
                  <a:pt x="14014883" y="6568173"/>
                </a:cubicBezTo>
                <a:cubicBezTo>
                  <a:pt x="14014883" y="6557590"/>
                  <a:pt x="14021133" y="6551240"/>
                  <a:pt x="14027385" y="6551240"/>
                </a:cubicBezTo>
                <a:close/>
                <a:moveTo>
                  <a:pt x="12186381" y="6518961"/>
                </a:moveTo>
                <a:cubicBezTo>
                  <a:pt x="12194715" y="6518961"/>
                  <a:pt x="12205135" y="6521116"/>
                  <a:pt x="12205135" y="6534042"/>
                </a:cubicBezTo>
                <a:cubicBezTo>
                  <a:pt x="12205135" y="6542660"/>
                  <a:pt x="12196799" y="6546970"/>
                  <a:pt x="12188465" y="6546970"/>
                </a:cubicBezTo>
                <a:cubicBezTo>
                  <a:pt x="12178047" y="6549124"/>
                  <a:pt x="12171795" y="6544815"/>
                  <a:pt x="12171795" y="6531888"/>
                </a:cubicBezTo>
                <a:cubicBezTo>
                  <a:pt x="12171795" y="6523270"/>
                  <a:pt x="12178047" y="6518961"/>
                  <a:pt x="12186381" y="6518961"/>
                </a:cubicBezTo>
                <a:close/>
                <a:moveTo>
                  <a:pt x="1286165" y="6512611"/>
                </a:moveTo>
                <a:cubicBezTo>
                  <a:pt x="1288332" y="6512611"/>
                  <a:pt x="1292660" y="6516580"/>
                  <a:pt x="1292660" y="6518564"/>
                </a:cubicBezTo>
                <a:cubicBezTo>
                  <a:pt x="1292660" y="6524517"/>
                  <a:pt x="1288332" y="6528486"/>
                  <a:pt x="1281837" y="6526502"/>
                </a:cubicBezTo>
                <a:cubicBezTo>
                  <a:pt x="1279670" y="6526502"/>
                  <a:pt x="1275342" y="6524517"/>
                  <a:pt x="1268847" y="6520548"/>
                </a:cubicBezTo>
                <a:cubicBezTo>
                  <a:pt x="1279670" y="6516580"/>
                  <a:pt x="1281837" y="6512611"/>
                  <a:pt x="1286165" y="6512611"/>
                </a:cubicBezTo>
                <a:close/>
                <a:moveTo>
                  <a:pt x="1761901" y="6470466"/>
                </a:moveTo>
                <a:cubicBezTo>
                  <a:pt x="1765945" y="6471290"/>
                  <a:pt x="1770328" y="6473351"/>
                  <a:pt x="1775262" y="6477198"/>
                </a:cubicBezTo>
                <a:cubicBezTo>
                  <a:pt x="1759914" y="6490386"/>
                  <a:pt x="1744568" y="6481594"/>
                  <a:pt x="1729224" y="6481594"/>
                </a:cubicBezTo>
                <a:cubicBezTo>
                  <a:pt x="1740733" y="6476648"/>
                  <a:pt x="1749777" y="6467993"/>
                  <a:pt x="1761901" y="6470466"/>
                </a:cubicBezTo>
                <a:close/>
                <a:moveTo>
                  <a:pt x="13292041" y="6391961"/>
                </a:moveTo>
                <a:cubicBezTo>
                  <a:pt x="13302625" y="6391961"/>
                  <a:pt x="13311091" y="6398405"/>
                  <a:pt x="13313207" y="6411292"/>
                </a:cubicBezTo>
                <a:cubicBezTo>
                  <a:pt x="13313207" y="6422031"/>
                  <a:pt x="13308975" y="6428474"/>
                  <a:pt x="13296275" y="6428474"/>
                </a:cubicBezTo>
                <a:cubicBezTo>
                  <a:pt x="13285691" y="6428474"/>
                  <a:pt x="13277225" y="6422031"/>
                  <a:pt x="13275107" y="6409144"/>
                </a:cubicBezTo>
                <a:cubicBezTo>
                  <a:pt x="13275107" y="6400553"/>
                  <a:pt x="13279341" y="6391961"/>
                  <a:pt x="13292041" y="6391961"/>
                </a:cubicBezTo>
                <a:close/>
                <a:moveTo>
                  <a:pt x="13441795" y="6349098"/>
                </a:moveTo>
                <a:cubicBezTo>
                  <a:pt x="13439679" y="6361798"/>
                  <a:pt x="13435447" y="6374498"/>
                  <a:pt x="13433329" y="6387198"/>
                </a:cubicBezTo>
                <a:cubicBezTo>
                  <a:pt x="13422747" y="6372382"/>
                  <a:pt x="13416395" y="6357565"/>
                  <a:pt x="13441795" y="6349098"/>
                </a:cubicBezTo>
                <a:close/>
                <a:moveTo>
                  <a:pt x="13532283" y="6333223"/>
                </a:moveTo>
                <a:cubicBezTo>
                  <a:pt x="13527981" y="6387085"/>
                  <a:pt x="13506461" y="6412939"/>
                  <a:pt x="13459117" y="6419402"/>
                </a:cubicBezTo>
                <a:cubicBezTo>
                  <a:pt x="13435447" y="6423711"/>
                  <a:pt x="13439749" y="6408630"/>
                  <a:pt x="13441901" y="6395703"/>
                </a:cubicBezTo>
                <a:cubicBezTo>
                  <a:pt x="13459117" y="6410784"/>
                  <a:pt x="13474181" y="6417248"/>
                  <a:pt x="13478485" y="6387085"/>
                </a:cubicBezTo>
                <a:cubicBezTo>
                  <a:pt x="13480637" y="6367695"/>
                  <a:pt x="13500005" y="6374158"/>
                  <a:pt x="13506461" y="6363386"/>
                </a:cubicBezTo>
                <a:cubicBezTo>
                  <a:pt x="13510765" y="6352614"/>
                  <a:pt x="13521525" y="6346150"/>
                  <a:pt x="13532283" y="6333223"/>
                </a:cubicBezTo>
                <a:close/>
                <a:moveTo>
                  <a:pt x="13315855" y="6326873"/>
                </a:moveTo>
                <a:cubicBezTo>
                  <a:pt x="13326437" y="6329021"/>
                  <a:pt x="13330671" y="6337612"/>
                  <a:pt x="13328555" y="6348351"/>
                </a:cubicBezTo>
                <a:cubicBezTo>
                  <a:pt x="13326437" y="6356943"/>
                  <a:pt x="13322205" y="6363386"/>
                  <a:pt x="13313737" y="6361238"/>
                </a:cubicBezTo>
                <a:cubicBezTo>
                  <a:pt x="13301037" y="6359091"/>
                  <a:pt x="13298921" y="6350499"/>
                  <a:pt x="13298921" y="6339760"/>
                </a:cubicBezTo>
                <a:cubicBezTo>
                  <a:pt x="13301037" y="6331169"/>
                  <a:pt x="13307387" y="6326873"/>
                  <a:pt x="13315855" y="6326873"/>
                </a:cubicBezTo>
                <a:close/>
                <a:moveTo>
                  <a:pt x="13372243" y="6321691"/>
                </a:moveTo>
                <a:cubicBezTo>
                  <a:pt x="13373745" y="6322228"/>
                  <a:pt x="13375519" y="6323839"/>
                  <a:pt x="13377701" y="6327060"/>
                </a:cubicBezTo>
                <a:cubicBezTo>
                  <a:pt x="13382067" y="6335651"/>
                  <a:pt x="13384249" y="6346390"/>
                  <a:pt x="13384249" y="6354981"/>
                </a:cubicBezTo>
                <a:cubicBezTo>
                  <a:pt x="13384249" y="6363573"/>
                  <a:pt x="13397347" y="6376459"/>
                  <a:pt x="13384249" y="6380755"/>
                </a:cubicBezTo>
                <a:cubicBezTo>
                  <a:pt x="13371153" y="6387198"/>
                  <a:pt x="13366787" y="6372164"/>
                  <a:pt x="13362421" y="6363573"/>
                </a:cubicBezTo>
                <a:cubicBezTo>
                  <a:pt x="13362421" y="6352834"/>
                  <a:pt x="13362421" y="6344242"/>
                  <a:pt x="13362421" y="6331356"/>
                </a:cubicBezTo>
                <a:cubicBezTo>
                  <a:pt x="13365695" y="6328134"/>
                  <a:pt x="13367741" y="6320080"/>
                  <a:pt x="13372243" y="6321691"/>
                </a:cubicBezTo>
                <a:close/>
                <a:moveTo>
                  <a:pt x="12149041" y="6320523"/>
                </a:moveTo>
                <a:cubicBezTo>
                  <a:pt x="12157507" y="6322706"/>
                  <a:pt x="12157507" y="6327072"/>
                  <a:pt x="12155391" y="6329255"/>
                </a:cubicBezTo>
                <a:cubicBezTo>
                  <a:pt x="12151159" y="6333620"/>
                  <a:pt x="12146925" y="6333620"/>
                  <a:pt x="12144807" y="6337986"/>
                </a:cubicBezTo>
                <a:cubicBezTo>
                  <a:pt x="12142691" y="6333620"/>
                  <a:pt x="12138459" y="6329255"/>
                  <a:pt x="12138459" y="6329255"/>
                </a:cubicBezTo>
                <a:cubicBezTo>
                  <a:pt x="12142691" y="6324889"/>
                  <a:pt x="12146925" y="6322706"/>
                  <a:pt x="12149041" y="6320523"/>
                </a:cubicBezTo>
                <a:close/>
                <a:moveTo>
                  <a:pt x="14133105" y="6286128"/>
                </a:moveTo>
                <a:cubicBezTo>
                  <a:pt x="14143845" y="6284011"/>
                  <a:pt x="14152437" y="6288245"/>
                  <a:pt x="14152437" y="6298828"/>
                </a:cubicBezTo>
                <a:cubicBezTo>
                  <a:pt x="14154583" y="6307295"/>
                  <a:pt x="14148141" y="6313645"/>
                  <a:pt x="14139549" y="6313645"/>
                </a:cubicBezTo>
                <a:cubicBezTo>
                  <a:pt x="14128811" y="6315761"/>
                  <a:pt x="14122367" y="6309411"/>
                  <a:pt x="14118071" y="6303061"/>
                </a:cubicBezTo>
                <a:cubicBezTo>
                  <a:pt x="14118071" y="6292478"/>
                  <a:pt x="14124515" y="6286128"/>
                  <a:pt x="14133105" y="6286128"/>
                </a:cubicBezTo>
                <a:close/>
                <a:moveTo>
                  <a:pt x="13771467" y="6284010"/>
                </a:moveTo>
                <a:cubicBezTo>
                  <a:pt x="13802159" y="6290505"/>
                  <a:pt x="13791197" y="6314317"/>
                  <a:pt x="13786813" y="6331635"/>
                </a:cubicBezTo>
                <a:cubicBezTo>
                  <a:pt x="13767083" y="6320811"/>
                  <a:pt x="13756121" y="6307823"/>
                  <a:pt x="13771467" y="6284010"/>
                </a:cubicBezTo>
                <a:close/>
                <a:moveTo>
                  <a:pt x="13306329" y="6271866"/>
                </a:moveTo>
                <a:cubicBezTo>
                  <a:pt x="13316913" y="6269723"/>
                  <a:pt x="13319029" y="6280439"/>
                  <a:pt x="13321147" y="6291155"/>
                </a:cubicBezTo>
                <a:cubicBezTo>
                  <a:pt x="13321147" y="6304014"/>
                  <a:pt x="13314795" y="6310443"/>
                  <a:pt x="13304213" y="6312586"/>
                </a:cubicBezTo>
                <a:cubicBezTo>
                  <a:pt x="13293629" y="6312586"/>
                  <a:pt x="13285163" y="6304014"/>
                  <a:pt x="13285163" y="6295441"/>
                </a:cubicBezTo>
                <a:cubicBezTo>
                  <a:pt x="13283047" y="6282582"/>
                  <a:pt x="13293629" y="6274010"/>
                  <a:pt x="13306329" y="6271866"/>
                </a:cubicBezTo>
                <a:close/>
                <a:moveTo>
                  <a:pt x="13651347" y="6260198"/>
                </a:moveTo>
                <a:cubicBezTo>
                  <a:pt x="13659813" y="6262335"/>
                  <a:pt x="13666163" y="6264472"/>
                  <a:pt x="13674629" y="6268746"/>
                </a:cubicBezTo>
                <a:cubicBezTo>
                  <a:pt x="13670395" y="6277295"/>
                  <a:pt x="13664047" y="6287980"/>
                  <a:pt x="13674629" y="6296528"/>
                </a:cubicBezTo>
                <a:cubicBezTo>
                  <a:pt x="13678863" y="6300802"/>
                  <a:pt x="13683095" y="6309350"/>
                  <a:pt x="13674629" y="6313624"/>
                </a:cubicBezTo>
                <a:cubicBezTo>
                  <a:pt x="13668279" y="6315761"/>
                  <a:pt x="13659813" y="6315761"/>
                  <a:pt x="13651347" y="6313624"/>
                </a:cubicBezTo>
                <a:cubicBezTo>
                  <a:pt x="13644995" y="6311487"/>
                  <a:pt x="13644995" y="6302939"/>
                  <a:pt x="13649229" y="6298665"/>
                </a:cubicBezTo>
                <a:cubicBezTo>
                  <a:pt x="13659813" y="6285843"/>
                  <a:pt x="13647113" y="6273020"/>
                  <a:pt x="13651347" y="6260198"/>
                </a:cubicBezTo>
                <a:close/>
                <a:moveTo>
                  <a:pt x="13771997" y="6252757"/>
                </a:moveTo>
                <a:cubicBezTo>
                  <a:pt x="13771997" y="6263175"/>
                  <a:pt x="13771997" y="6273593"/>
                  <a:pt x="13771997" y="6284011"/>
                </a:cubicBezTo>
                <a:cubicBezTo>
                  <a:pt x="13762825" y="6275677"/>
                  <a:pt x="13751359" y="6269426"/>
                  <a:pt x="13751359" y="6259008"/>
                </a:cubicBezTo>
                <a:cubicBezTo>
                  <a:pt x="13751359" y="6250673"/>
                  <a:pt x="13762825" y="6254840"/>
                  <a:pt x="13771997" y="6252757"/>
                </a:cubicBezTo>
                <a:close/>
                <a:moveTo>
                  <a:pt x="13996861" y="6245117"/>
                </a:moveTo>
                <a:cubicBezTo>
                  <a:pt x="14000379" y="6244323"/>
                  <a:pt x="14003627" y="6245381"/>
                  <a:pt x="14005791" y="6249615"/>
                </a:cubicBezTo>
                <a:cubicBezTo>
                  <a:pt x="14010121" y="6258082"/>
                  <a:pt x="14001461" y="6258082"/>
                  <a:pt x="13994967" y="6260198"/>
                </a:cubicBezTo>
                <a:cubicBezTo>
                  <a:pt x="13992803" y="6258082"/>
                  <a:pt x="13990637" y="6253848"/>
                  <a:pt x="13986307" y="6251732"/>
                </a:cubicBezTo>
                <a:cubicBezTo>
                  <a:pt x="13989555" y="6248557"/>
                  <a:pt x="13993343" y="6245911"/>
                  <a:pt x="13996861" y="6245117"/>
                </a:cubicBezTo>
                <a:close/>
                <a:moveTo>
                  <a:pt x="13627647" y="6244323"/>
                </a:moveTo>
                <a:cubicBezTo>
                  <a:pt x="13634111" y="6250551"/>
                  <a:pt x="13642729" y="6254703"/>
                  <a:pt x="13651347" y="6260931"/>
                </a:cubicBezTo>
                <a:cubicBezTo>
                  <a:pt x="13642729" y="6256779"/>
                  <a:pt x="13621183" y="6271311"/>
                  <a:pt x="13627647" y="6244323"/>
                </a:cubicBezTo>
                <a:close/>
                <a:moveTo>
                  <a:pt x="13171391" y="6222098"/>
                </a:moveTo>
                <a:cubicBezTo>
                  <a:pt x="13177741" y="6224321"/>
                  <a:pt x="13179859" y="6228766"/>
                  <a:pt x="13179859" y="6235433"/>
                </a:cubicBezTo>
                <a:cubicBezTo>
                  <a:pt x="13177741" y="6239878"/>
                  <a:pt x="13173507" y="6244323"/>
                  <a:pt x="13169275" y="6242101"/>
                </a:cubicBezTo>
                <a:cubicBezTo>
                  <a:pt x="13162925" y="6239878"/>
                  <a:pt x="13160807" y="6233211"/>
                  <a:pt x="13165041" y="6228766"/>
                </a:cubicBezTo>
                <a:cubicBezTo>
                  <a:pt x="13165041" y="6226543"/>
                  <a:pt x="13169275" y="6222098"/>
                  <a:pt x="13171391" y="6222098"/>
                </a:cubicBezTo>
                <a:close/>
                <a:moveTo>
                  <a:pt x="13725049" y="6214522"/>
                </a:moveTo>
                <a:cubicBezTo>
                  <a:pt x="13731491" y="6212643"/>
                  <a:pt x="13740619" y="6215327"/>
                  <a:pt x="13751359" y="6218549"/>
                </a:cubicBezTo>
                <a:cubicBezTo>
                  <a:pt x="13747063" y="6233584"/>
                  <a:pt x="13727733" y="6229288"/>
                  <a:pt x="13729881" y="6244323"/>
                </a:cubicBezTo>
                <a:cubicBezTo>
                  <a:pt x="13725585" y="6242175"/>
                  <a:pt x="13719141" y="6240028"/>
                  <a:pt x="13714847" y="6237880"/>
                </a:cubicBezTo>
                <a:cubicBezTo>
                  <a:pt x="13714847" y="6222845"/>
                  <a:pt x="13718605" y="6216402"/>
                  <a:pt x="13725049" y="6214522"/>
                </a:cubicBezTo>
                <a:close/>
                <a:moveTo>
                  <a:pt x="13253355" y="6181353"/>
                </a:moveTo>
                <a:cubicBezTo>
                  <a:pt x="13266407" y="6181353"/>
                  <a:pt x="13272933" y="6191936"/>
                  <a:pt x="13275109" y="6206753"/>
                </a:cubicBezTo>
                <a:cubicBezTo>
                  <a:pt x="13268583" y="6221570"/>
                  <a:pt x="13253355" y="6232153"/>
                  <a:pt x="13238125" y="6234270"/>
                </a:cubicBezTo>
                <a:cubicBezTo>
                  <a:pt x="13225073" y="6236386"/>
                  <a:pt x="13216371" y="6227920"/>
                  <a:pt x="13220721" y="6213103"/>
                </a:cubicBezTo>
                <a:cubicBezTo>
                  <a:pt x="13227249" y="6198286"/>
                  <a:pt x="13227249" y="6179236"/>
                  <a:pt x="13253355" y="6181353"/>
                </a:cubicBezTo>
                <a:close/>
                <a:moveTo>
                  <a:pt x="13572071" y="6178308"/>
                </a:moveTo>
                <a:cubicBezTo>
                  <a:pt x="13577395" y="6177060"/>
                  <a:pt x="13584671" y="6177870"/>
                  <a:pt x="13594725" y="6181648"/>
                </a:cubicBezTo>
                <a:cubicBezTo>
                  <a:pt x="13598959" y="6211874"/>
                  <a:pt x="13560859" y="6201079"/>
                  <a:pt x="13554509" y="6220510"/>
                </a:cubicBezTo>
                <a:cubicBezTo>
                  <a:pt x="13557685" y="6204318"/>
                  <a:pt x="13556097" y="6182053"/>
                  <a:pt x="13572071" y="6178308"/>
                </a:cubicBezTo>
                <a:close/>
                <a:moveTo>
                  <a:pt x="13545381" y="6168123"/>
                </a:moveTo>
                <a:cubicBezTo>
                  <a:pt x="13547365" y="6170391"/>
                  <a:pt x="13551335" y="6172659"/>
                  <a:pt x="13551335" y="6174927"/>
                </a:cubicBezTo>
                <a:cubicBezTo>
                  <a:pt x="13549349" y="6177195"/>
                  <a:pt x="13547365" y="6181730"/>
                  <a:pt x="13545381" y="6181730"/>
                </a:cubicBezTo>
                <a:cubicBezTo>
                  <a:pt x="13543397" y="6183998"/>
                  <a:pt x="13539427" y="6179463"/>
                  <a:pt x="13535459" y="6179463"/>
                </a:cubicBezTo>
                <a:cubicBezTo>
                  <a:pt x="13541413" y="6172659"/>
                  <a:pt x="13543397" y="6170391"/>
                  <a:pt x="13545381" y="6168123"/>
                </a:cubicBezTo>
                <a:close/>
                <a:moveTo>
                  <a:pt x="13646377" y="6149073"/>
                </a:moveTo>
                <a:cubicBezTo>
                  <a:pt x="13654935" y="6149073"/>
                  <a:pt x="13665635" y="6149073"/>
                  <a:pt x="13661355" y="6161883"/>
                </a:cubicBezTo>
                <a:cubicBezTo>
                  <a:pt x="13657075" y="6181097"/>
                  <a:pt x="13659215" y="6206716"/>
                  <a:pt x="13633539" y="6208851"/>
                </a:cubicBezTo>
                <a:cubicBezTo>
                  <a:pt x="13618561" y="6210986"/>
                  <a:pt x="13618561" y="6193907"/>
                  <a:pt x="13618561" y="6183232"/>
                </a:cubicBezTo>
                <a:cubicBezTo>
                  <a:pt x="13616421" y="6161883"/>
                  <a:pt x="13622841" y="6149073"/>
                  <a:pt x="13646377" y="6149073"/>
                </a:cubicBezTo>
                <a:close/>
                <a:moveTo>
                  <a:pt x="13712077" y="6045725"/>
                </a:moveTo>
                <a:cubicBezTo>
                  <a:pt x="13720383" y="6045456"/>
                  <a:pt x="13729491" y="6050300"/>
                  <a:pt x="13739135" y="6061064"/>
                </a:cubicBezTo>
                <a:cubicBezTo>
                  <a:pt x="13749851" y="6073982"/>
                  <a:pt x="13773425" y="6058912"/>
                  <a:pt x="13786283" y="6076135"/>
                </a:cubicBezTo>
                <a:cubicBezTo>
                  <a:pt x="13773425" y="6101970"/>
                  <a:pt x="13756281" y="6125652"/>
                  <a:pt x="13724133" y="6117040"/>
                </a:cubicBezTo>
                <a:cubicBezTo>
                  <a:pt x="13719847" y="6134264"/>
                  <a:pt x="13691987" y="6160099"/>
                  <a:pt x="13739135" y="6155793"/>
                </a:cubicBezTo>
                <a:cubicBezTo>
                  <a:pt x="13745565" y="6147181"/>
                  <a:pt x="13751993" y="6147181"/>
                  <a:pt x="13760567" y="6151487"/>
                </a:cubicBezTo>
                <a:cubicBezTo>
                  <a:pt x="13771283" y="6157946"/>
                  <a:pt x="13764853" y="6166557"/>
                  <a:pt x="13762709" y="6173016"/>
                </a:cubicBezTo>
                <a:cubicBezTo>
                  <a:pt x="13762709" y="6183781"/>
                  <a:pt x="13758423" y="6194545"/>
                  <a:pt x="13745565" y="6194545"/>
                </a:cubicBezTo>
                <a:cubicBezTo>
                  <a:pt x="13726277" y="6196698"/>
                  <a:pt x="13739135" y="6181628"/>
                  <a:pt x="13734849" y="6173016"/>
                </a:cubicBezTo>
                <a:cubicBezTo>
                  <a:pt x="13724133" y="6155793"/>
                  <a:pt x="13711275" y="6168710"/>
                  <a:pt x="13698415" y="6173016"/>
                </a:cubicBezTo>
                <a:cubicBezTo>
                  <a:pt x="13698415" y="6183781"/>
                  <a:pt x="13698415" y="6196698"/>
                  <a:pt x="13683413" y="6196698"/>
                </a:cubicBezTo>
                <a:cubicBezTo>
                  <a:pt x="13683413" y="6181628"/>
                  <a:pt x="13664125" y="6164404"/>
                  <a:pt x="13683413" y="6149334"/>
                </a:cubicBezTo>
                <a:cubicBezTo>
                  <a:pt x="13685557" y="6140722"/>
                  <a:pt x="13657695" y="6132111"/>
                  <a:pt x="13683413" y="6125652"/>
                </a:cubicBezTo>
                <a:cubicBezTo>
                  <a:pt x="13657695" y="6099817"/>
                  <a:pt x="13679127" y="6078288"/>
                  <a:pt x="13689843" y="6061064"/>
                </a:cubicBezTo>
                <a:cubicBezTo>
                  <a:pt x="13696273" y="6051376"/>
                  <a:pt x="13703773" y="6045994"/>
                  <a:pt x="13712077" y="6045725"/>
                </a:cubicBezTo>
                <a:close/>
                <a:moveTo>
                  <a:pt x="13639991" y="6040024"/>
                </a:moveTo>
                <a:cubicBezTo>
                  <a:pt x="13646219" y="6037948"/>
                  <a:pt x="13654523" y="6042100"/>
                  <a:pt x="13652447" y="6048328"/>
                </a:cubicBezTo>
                <a:cubicBezTo>
                  <a:pt x="13650371" y="6054556"/>
                  <a:pt x="13644143" y="6060784"/>
                  <a:pt x="13642067" y="6064936"/>
                </a:cubicBezTo>
                <a:cubicBezTo>
                  <a:pt x="13631687" y="6064936"/>
                  <a:pt x="13629611" y="6062860"/>
                  <a:pt x="13627535" y="6058708"/>
                </a:cubicBezTo>
                <a:cubicBezTo>
                  <a:pt x="13627535" y="6048328"/>
                  <a:pt x="13631687" y="6042100"/>
                  <a:pt x="13639991" y="6040024"/>
                </a:cubicBezTo>
                <a:close/>
                <a:moveTo>
                  <a:pt x="13706115" y="6013441"/>
                </a:moveTo>
                <a:cubicBezTo>
                  <a:pt x="13714847" y="6013738"/>
                  <a:pt x="13721197" y="6022073"/>
                  <a:pt x="13732309" y="6026835"/>
                </a:cubicBezTo>
                <a:cubicBezTo>
                  <a:pt x="13715375" y="6039535"/>
                  <a:pt x="13704793" y="6037419"/>
                  <a:pt x="13696325" y="6026835"/>
                </a:cubicBezTo>
                <a:cubicBezTo>
                  <a:pt x="13694209" y="6024719"/>
                  <a:pt x="13696325" y="6018369"/>
                  <a:pt x="13696325" y="6016252"/>
                </a:cubicBezTo>
                <a:cubicBezTo>
                  <a:pt x="13700029" y="6014135"/>
                  <a:pt x="13703205" y="6013341"/>
                  <a:pt x="13706115" y="6013441"/>
                </a:cubicBezTo>
                <a:close/>
                <a:moveTo>
                  <a:pt x="12983821" y="5972861"/>
                </a:moveTo>
                <a:cubicBezTo>
                  <a:pt x="13005233" y="5975016"/>
                  <a:pt x="12996667" y="5985788"/>
                  <a:pt x="12992385" y="5996560"/>
                </a:cubicBezTo>
                <a:cubicBezTo>
                  <a:pt x="12985961" y="6031032"/>
                  <a:pt x="12955983" y="6039650"/>
                  <a:pt x="12934571" y="6054731"/>
                </a:cubicBezTo>
                <a:cubicBezTo>
                  <a:pt x="12921723" y="6063349"/>
                  <a:pt x="12915299" y="6050422"/>
                  <a:pt x="12915299" y="6039650"/>
                </a:cubicBezTo>
                <a:cubicBezTo>
                  <a:pt x="12913159" y="6020260"/>
                  <a:pt x="12962407" y="5975016"/>
                  <a:pt x="12983821" y="5972861"/>
                </a:cubicBezTo>
                <a:close/>
                <a:moveTo>
                  <a:pt x="12909611" y="5790859"/>
                </a:moveTo>
                <a:cubicBezTo>
                  <a:pt x="12922497" y="5793007"/>
                  <a:pt x="12933237" y="5799450"/>
                  <a:pt x="12935383" y="5812337"/>
                </a:cubicBezTo>
                <a:cubicBezTo>
                  <a:pt x="12935383" y="5820929"/>
                  <a:pt x="12928941" y="5825224"/>
                  <a:pt x="12922497" y="5825224"/>
                </a:cubicBezTo>
                <a:cubicBezTo>
                  <a:pt x="12909611" y="5825224"/>
                  <a:pt x="12901019" y="5820929"/>
                  <a:pt x="12898871" y="5808042"/>
                </a:cubicBezTo>
                <a:cubicBezTo>
                  <a:pt x="12898871" y="5797303"/>
                  <a:pt x="12901019" y="5788711"/>
                  <a:pt x="12909611" y="5790859"/>
                </a:cubicBezTo>
                <a:close/>
                <a:moveTo>
                  <a:pt x="12922257" y="5756961"/>
                </a:moveTo>
                <a:cubicBezTo>
                  <a:pt x="12937215" y="5756961"/>
                  <a:pt x="12952175" y="5761270"/>
                  <a:pt x="12967135" y="5772043"/>
                </a:cubicBezTo>
                <a:cubicBezTo>
                  <a:pt x="12956449" y="5787124"/>
                  <a:pt x="12947901" y="5776352"/>
                  <a:pt x="12937215" y="5774197"/>
                </a:cubicBezTo>
                <a:cubicBezTo>
                  <a:pt x="12928667" y="5769888"/>
                  <a:pt x="12917983" y="5778506"/>
                  <a:pt x="12911571" y="5767734"/>
                </a:cubicBezTo>
                <a:cubicBezTo>
                  <a:pt x="12911571" y="5765579"/>
                  <a:pt x="12917983" y="5761270"/>
                  <a:pt x="12922257" y="5756961"/>
                </a:cubicBezTo>
                <a:close/>
                <a:moveTo>
                  <a:pt x="12949141" y="5717273"/>
                </a:moveTo>
                <a:cubicBezTo>
                  <a:pt x="12955491" y="5717273"/>
                  <a:pt x="12957607" y="5721507"/>
                  <a:pt x="12957607" y="5727857"/>
                </a:cubicBezTo>
                <a:cubicBezTo>
                  <a:pt x="12955491" y="5729973"/>
                  <a:pt x="12953375" y="5734207"/>
                  <a:pt x="12949141" y="5734207"/>
                </a:cubicBezTo>
                <a:cubicBezTo>
                  <a:pt x="12942791" y="5736323"/>
                  <a:pt x="12940675" y="5729973"/>
                  <a:pt x="12940675" y="5725740"/>
                </a:cubicBezTo>
                <a:cubicBezTo>
                  <a:pt x="12938559" y="5719390"/>
                  <a:pt x="12942791" y="5717273"/>
                  <a:pt x="12949141" y="5717273"/>
                </a:cubicBezTo>
                <a:close/>
                <a:moveTo>
                  <a:pt x="12999543" y="5687707"/>
                </a:moveTo>
                <a:cubicBezTo>
                  <a:pt x="13029889" y="5687905"/>
                  <a:pt x="13027831" y="5698224"/>
                  <a:pt x="13014665" y="5734736"/>
                </a:cubicBezTo>
                <a:cubicBezTo>
                  <a:pt x="12997109" y="5717803"/>
                  <a:pt x="12988331" y="5692403"/>
                  <a:pt x="12957607" y="5690286"/>
                </a:cubicBezTo>
                <a:cubicBezTo>
                  <a:pt x="12975711" y="5688699"/>
                  <a:pt x="12989427" y="5687640"/>
                  <a:pt x="12999543" y="5687707"/>
                </a:cubicBezTo>
                <a:close/>
                <a:moveTo>
                  <a:pt x="12927727" y="5677586"/>
                </a:moveTo>
                <a:cubicBezTo>
                  <a:pt x="12934169" y="5677586"/>
                  <a:pt x="12940613" y="5677586"/>
                  <a:pt x="12942761" y="5686246"/>
                </a:cubicBezTo>
                <a:cubicBezTo>
                  <a:pt x="12944909" y="5697070"/>
                  <a:pt x="12936317" y="5701399"/>
                  <a:pt x="12927727" y="5701399"/>
                </a:cubicBezTo>
                <a:cubicBezTo>
                  <a:pt x="12919135" y="5701399"/>
                  <a:pt x="12912691" y="5699234"/>
                  <a:pt x="12908395" y="5690575"/>
                </a:cubicBezTo>
                <a:cubicBezTo>
                  <a:pt x="12912691" y="5679751"/>
                  <a:pt x="12919135" y="5677586"/>
                  <a:pt x="12927727" y="5677586"/>
                </a:cubicBezTo>
                <a:close/>
                <a:moveTo>
                  <a:pt x="12905003" y="5591945"/>
                </a:moveTo>
                <a:cubicBezTo>
                  <a:pt x="12917921" y="5598378"/>
                  <a:pt x="12907157" y="5609101"/>
                  <a:pt x="12905003" y="5617679"/>
                </a:cubicBezTo>
                <a:cubicBezTo>
                  <a:pt x="12902851" y="5630546"/>
                  <a:pt x="12902851" y="5645558"/>
                  <a:pt x="12896391" y="5658425"/>
                </a:cubicBezTo>
                <a:cubicBezTo>
                  <a:pt x="12889933" y="5671292"/>
                  <a:pt x="12900697" y="5694882"/>
                  <a:pt x="12885627" y="5697027"/>
                </a:cubicBezTo>
                <a:cubicBezTo>
                  <a:pt x="12866251" y="5699171"/>
                  <a:pt x="12844721" y="5699171"/>
                  <a:pt x="12833957" y="5677726"/>
                </a:cubicBezTo>
                <a:cubicBezTo>
                  <a:pt x="12829651" y="5675581"/>
                  <a:pt x="12827499" y="5671292"/>
                  <a:pt x="12825345" y="5669148"/>
                </a:cubicBezTo>
                <a:cubicBezTo>
                  <a:pt x="12801663" y="5667003"/>
                  <a:pt x="12788745" y="5707749"/>
                  <a:pt x="12760759" y="5684159"/>
                </a:cubicBezTo>
                <a:cubicBezTo>
                  <a:pt x="12773675" y="5675581"/>
                  <a:pt x="12790899" y="5673437"/>
                  <a:pt x="12793051" y="5654136"/>
                </a:cubicBezTo>
                <a:cubicBezTo>
                  <a:pt x="12782287" y="5634835"/>
                  <a:pt x="12782287" y="5634835"/>
                  <a:pt x="12801663" y="5628402"/>
                </a:cubicBezTo>
                <a:cubicBezTo>
                  <a:pt x="12825345" y="5624113"/>
                  <a:pt x="12849027" y="5619824"/>
                  <a:pt x="12874863" y="5613390"/>
                </a:cubicBezTo>
                <a:cubicBezTo>
                  <a:pt x="12874863" y="5615535"/>
                  <a:pt x="12879169" y="5615535"/>
                  <a:pt x="12881321" y="5615535"/>
                </a:cubicBezTo>
                <a:cubicBezTo>
                  <a:pt x="12881321" y="5615535"/>
                  <a:pt x="12881321" y="5613390"/>
                  <a:pt x="12881321" y="5613390"/>
                </a:cubicBezTo>
                <a:cubicBezTo>
                  <a:pt x="12879169" y="5613390"/>
                  <a:pt x="12877015" y="5615535"/>
                  <a:pt x="12874863" y="5613390"/>
                </a:cubicBezTo>
                <a:cubicBezTo>
                  <a:pt x="12877015" y="5611246"/>
                  <a:pt x="12879169" y="5609101"/>
                  <a:pt x="12881321" y="5604812"/>
                </a:cubicBezTo>
                <a:cubicBezTo>
                  <a:pt x="12887781" y="5596234"/>
                  <a:pt x="12894239" y="5585511"/>
                  <a:pt x="12905003" y="5591945"/>
                </a:cubicBezTo>
                <a:close/>
                <a:moveTo>
                  <a:pt x="13020791" y="5575986"/>
                </a:moveTo>
                <a:cubicBezTo>
                  <a:pt x="13024919" y="5575986"/>
                  <a:pt x="13026983" y="5578103"/>
                  <a:pt x="13029047" y="5580220"/>
                </a:cubicBezTo>
                <a:cubicBezTo>
                  <a:pt x="13026983" y="5582336"/>
                  <a:pt x="13026983" y="5586570"/>
                  <a:pt x="13022855" y="5586570"/>
                </a:cubicBezTo>
                <a:cubicBezTo>
                  <a:pt x="13020791" y="5588686"/>
                  <a:pt x="13018727" y="5584453"/>
                  <a:pt x="13008407" y="5582336"/>
                </a:cubicBezTo>
                <a:cubicBezTo>
                  <a:pt x="13014599" y="5578103"/>
                  <a:pt x="13018727" y="5575986"/>
                  <a:pt x="13020791" y="5575986"/>
                </a:cubicBezTo>
                <a:close/>
                <a:moveTo>
                  <a:pt x="12753615" y="5558523"/>
                </a:moveTo>
                <a:cubicBezTo>
                  <a:pt x="12760163" y="5558523"/>
                  <a:pt x="12762347" y="5562757"/>
                  <a:pt x="12762347" y="5569107"/>
                </a:cubicBezTo>
                <a:cubicBezTo>
                  <a:pt x="12762347" y="5575457"/>
                  <a:pt x="12757981" y="5577573"/>
                  <a:pt x="12751431" y="5575457"/>
                </a:cubicBezTo>
                <a:cubicBezTo>
                  <a:pt x="12744883" y="5575457"/>
                  <a:pt x="12744883" y="5571223"/>
                  <a:pt x="12747065" y="5564873"/>
                </a:cubicBezTo>
                <a:cubicBezTo>
                  <a:pt x="12747065" y="5562757"/>
                  <a:pt x="12751431" y="5558523"/>
                  <a:pt x="12753615" y="5558523"/>
                </a:cubicBezTo>
                <a:close/>
                <a:moveTo>
                  <a:pt x="13016345" y="5526773"/>
                </a:moveTo>
                <a:cubicBezTo>
                  <a:pt x="13018567" y="5526773"/>
                  <a:pt x="13020791" y="5531139"/>
                  <a:pt x="13027459" y="5535505"/>
                </a:cubicBezTo>
                <a:cubicBezTo>
                  <a:pt x="13020791" y="5539870"/>
                  <a:pt x="13016345" y="5542053"/>
                  <a:pt x="13011901" y="5544236"/>
                </a:cubicBezTo>
                <a:cubicBezTo>
                  <a:pt x="13011901" y="5544236"/>
                  <a:pt x="13007455" y="5539870"/>
                  <a:pt x="13005233" y="5535505"/>
                </a:cubicBezTo>
                <a:cubicBezTo>
                  <a:pt x="13007455" y="5533322"/>
                  <a:pt x="13011901" y="5528956"/>
                  <a:pt x="13016345" y="5526773"/>
                </a:cubicBezTo>
                <a:close/>
                <a:moveTo>
                  <a:pt x="12809691" y="5359116"/>
                </a:moveTo>
                <a:cubicBezTo>
                  <a:pt x="12820429" y="5361321"/>
                  <a:pt x="12829021" y="5367936"/>
                  <a:pt x="12826873" y="5378960"/>
                </a:cubicBezTo>
                <a:cubicBezTo>
                  <a:pt x="12826873" y="5387780"/>
                  <a:pt x="12820429" y="5392189"/>
                  <a:pt x="12811839" y="5394394"/>
                </a:cubicBezTo>
                <a:cubicBezTo>
                  <a:pt x="12798951" y="5396599"/>
                  <a:pt x="12794655" y="5387780"/>
                  <a:pt x="12792507" y="5376755"/>
                </a:cubicBezTo>
                <a:cubicBezTo>
                  <a:pt x="12794655" y="5367936"/>
                  <a:pt x="12798951" y="5356911"/>
                  <a:pt x="12809691" y="5359116"/>
                </a:cubicBezTo>
                <a:close/>
                <a:moveTo>
                  <a:pt x="12722261" y="5312461"/>
                </a:moveTo>
                <a:cubicBezTo>
                  <a:pt x="12726627" y="5314502"/>
                  <a:pt x="12730993" y="5316544"/>
                  <a:pt x="12733177" y="5318585"/>
                </a:cubicBezTo>
                <a:cubicBezTo>
                  <a:pt x="12735359" y="5324708"/>
                  <a:pt x="12730993" y="5326749"/>
                  <a:pt x="12724445" y="5326749"/>
                </a:cubicBezTo>
                <a:cubicBezTo>
                  <a:pt x="12722261" y="5326749"/>
                  <a:pt x="12717895" y="5324708"/>
                  <a:pt x="12717895" y="5320626"/>
                </a:cubicBezTo>
                <a:cubicBezTo>
                  <a:pt x="12717895" y="5318585"/>
                  <a:pt x="12720079" y="5316544"/>
                  <a:pt x="12722261" y="5312461"/>
                </a:cubicBezTo>
                <a:close/>
                <a:moveTo>
                  <a:pt x="720367" y="5294998"/>
                </a:moveTo>
                <a:cubicBezTo>
                  <a:pt x="722549" y="5294998"/>
                  <a:pt x="726916" y="5297221"/>
                  <a:pt x="729100" y="5299443"/>
                </a:cubicBezTo>
                <a:cubicBezTo>
                  <a:pt x="724733" y="5301666"/>
                  <a:pt x="722549" y="5306111"/>
                  <a:pt x="720367" y="5306111"/>
                </a:cubicBezTo>
                <a:cubicBezTo>
                  <a:pt x="718184" y="5306111"/>
                  <a:pt x="716002" y="5303889"/>
                  <a:pt x="711636" y="5299443"/>
                </a:cubicBezTo>
                <a:cubicBezTo>
                  <a:pt x="716002" y="5297221"/>
                  <a:pt x="718184" y="5294998"/>
                  <a:pt x="720367" y="5294998"/>
                </a:cubicBezTo>
                <a:close/>
                <a:moveTo>
                  <a:pt x="13808365" y="5109856"/>
                </a:moveTo>
                <a:cubicBezTo>
                  <a:pt x="13812695" y="5112039"/>
                  <a:pt x="13814859" y="5116405"/>
                  <a:pt x="13814859" y="5118588"/>
                </a:cubicBezTo>
                <a:cubicBezTo>
                  <a:pt x="13812695" y="5125137"/>
                  <a:pt x="13804035" y="5125137"/>
                  <a:pt x="13797541" y="5125137"/>
                </a:cubicBezTo>
                <a:cubicBezTo>
                  <a:pt x="13795375" y="5125137"/>
                  <a:pt x="13791047" y="5122953"/>
                  <a:pt x="13793211" y="5116405"/>
                </a:cubicBezTo>
                <a:cubicBezTo>
                  <a:pt x="13797541" y="5109856"/>
                  <a:pt x="13801871" y="5107673"/>
                  <a:pt x="13808365" y="5109856"/>
                </a:cubicBezTo>
                <a:close/>
                <a:moveTo>
                  <a:pt x="13926513" y="5077510"/>
                </a:moveTo>
                <a:cubicBezTo>
                  <a:pt x="13937095" y="5079733"/>
                  <a:pt x="13943447" y="5084178"/>
                  <a:pt x="13941329" y="5093069"/>
                </a:cubicBezTo>
                <a:cubicBezTo>
                  <a:pt x="13939213" y="5106403"/>
                  <a:pt x="13939213" y="5121960"/>
                  <a:pt x="13922279" y="5121960"/>
                </a:cubicBezTo>
                <a:cubicBezTo>
                  <a:pt x="13911695" y="5121960"/>
                  <a:pt x="13911695" y="5113071"/>
                  <a:pt x="13913813" y="5104180"/>
                </a:cubicBezTo>
                <a:cubicBezTo>
                  <a:pt x="13915929" y="5095290"/>
                  <a:pt x="13913813" y="5079733"/>
                  <a:pt x="13926513" y="5077510"/>
                </a:cubicBezTo>
                <a:close/>
                <a:moveTo>
                  <a:pt x="13768821" y="5045761"/>
                </a:moveTo>
                <a:cubicBezTo>
                  <a:pt x="13770937" y="5048029"/>
                  <a:pt x="13777287" y="5050297"/>
                  <a:pt x="13779405" y="5054833"/>
                </a:cubicBezTo>
                <a:cubicBezTo>
                  <a:pt x="13781521" y="5061635"/>
                  <a:pt x="13773055" y="5061635"/>
                  <a:pt x="13770937" y="5061635"/>
                </a:cubicBezTo>
                <a:cubicBezTo>
                  <a:pt x="13766705" y="5061635"/>
                  <a:pt x="13760355" y="5057101"/>
                  <a:pt x="13758237" y="5054833"/>
                </a:cubicBezTo>
                <a:cubicBezTo>
                  <a:pt x="13756121" y="5048029"/>
                  <a:pt x="13762471" y="5045761"/>
                  <a:pt x="13768821" y="5045761"/>
                </a:cubicBezTo>
                <a:close/>
                <a:moveTo>
                  <a:pt x="13749893" y="5014011"/>
                </a:moveTo>
                <a:cubicBezTo>
                  <a:pt x="13754289" y="5014011"/>
                  <a:pt x="13760883" y="5014011"/>
                  <a:pt x="13760883" y="5022265"/>
                </a:cubicBezTo>
                <a:cubicBezTo>
                  <a:pt x="13758685" y="5030522"/>
                  <a:pt x="13752091" y="5034648"/>
                  <a:pt x="13743299" y="5034648"/>
                </a:cubicBezTo>
                <a:cubicBezTo>
                  <a:pt x="13738903" y="5034648"/>
                  <a:pt x="13732309" y="5032585"/>
                  <a:pt x="13732309" y="5026393"/>
                </a:cubicBezTo>
                <a:cubicBezTo>
                  <a:pt x="13734507" y="5018138"/>
                  <a:pt x="13741101" y="5014011"/>
                  <a:pt x="13749893" y="5014011"/>
                </a:cubicBezTo>
                <a:close/>
                <a:moveTo>
                  <a:pt x="887054" y="4989486"/>
                </a:moveTo>
                <a:cubicBezTo>
                  <a:pt x="893140" y="4987071"/>
                  <a:pt x="901077" y="4987071"/>
                  <a:pt x="911661" y="4990293"/>
                </a:cubicBezTo>
                <a:cubicBezTo>
                  <a:pt x="896844" y="5001031"/>
                  <a:pt x="898959" y="5020362"/>
                  <a:pt x="879911" y="5013919"/>
                </a:cubicBezTo>
                <a:cubicBezTo>
                  <a:pt x="875676" y="5013919"/>
                  <a:pt x="873559" y="5005327"/>
                  <a:pt x="873559" y="5003179"/>
                </a:cubicBezTo>
                <a:cubicBezTo>
                  <a:pt x="876735" y="4996735"/>
                  <a:pt x="880968" y="4991903"/>
                  <a:pt x="887054" y="4989486"/>
                </a:cubicBezTo>
                <a:close/>
                <a:moveTo>
                  <a:pt x="13821599" y="4908244"/>
                </a:moveTo>
                <a:cubicBezTo>
                  <a:pt x="13839325" y="4909632"/>
                  <a:pt x="13849453" y="4928285"/>
                  <a:pt x="13865659" y="4940986"/>
                </a:cubicBezTo>
                <a:cubicBezTo>
                  <a:pt x="13837569" y="4953685"/>
                  <a:pt x="13820283" y="4921935"/>
                  <a:pt x="13796515" y="4936752"/>
                </a:cubicBezTo>
                <a:cubicBezTo>
                  <a:pt x="13796515" y="4936752"/>
                  <a:pt x="13790031" y="4930402"/>
                  <a:pt x="13790031" y="4928285"/>
                </a:cubicBezTo>
                <a:cubicBezTo>
                  <a:pt x="13787871" y="4919819"/>
                  <a:pt x="13796515" y="4917702"/>
                  <a:pt x="13800835" y="4913470"/>
                </a:cubicBezTo>
                <a:cubicBezTo>
                  <a:pt x="13808937" y="4909236"/>
                  <a:pt x="13815691" y="4907781"/>
                  <a:pt x="13821599" y="4908244"/>
                </a:cubicBezTo>
                <a:close/>
                <a:moveTo>
                  <a:pt x="716399" y="4837534"/>
                </a:moveTo>
                <a:cubicBezTo>
                  <a:pt x="705658" y="4857775"/>
                  <a:pt x="692772" y="4851028"/>
                  <a:pt x="679883" y="4860024"/>
                </a:cubicBezTo>
                <a:cubicBezTo>
                  <a:pt x="686329" y="4833036"/>
                  <a:pt x="699215" y="4837534"/>
                  <a:pt x="716399" y="4837534"/>
                </a:cubicBezTo>
                <a:close/>
                <a:moveTo>
                  <a:pt x="775136" y="4820931"/>
                </a:moveTo>
                <a:cubicBezTo>
                  <a:pt x="770690" y="4827480"/>
                  <a:pt x="768468" y="4836211"/>
                  <a:pt x="757357" y="4834029"/>
                </a:cubicBezTo>
                <a:cubicBezTo>
                  <a:pt x="755133" y="4834029"/>
                  <a:pt x="752911" y="4829663"/>
                  <a:pt x="755133" y="4827480"/>
                </a:cubicBezTo>
                <a:cubicBezTo>
                  <a:pt x="759577" y="4818748"/>
                  <a:pt x="768468" y="4823115"/>
                  <a:pt x="775136" y="4820931"/>
                </a:cubicBezTo>
                <a:close/>
                <a:moveTo>
                  <a:pt x="308194" y="4769537"/>
                </a:moveTo>
                <a:cubicBezTo>
                  <a:pt x="322841" y="4763186"/>
                  <a:pt x="335398" y="4775886"/>
                  <a:pt x="333304" y="4797054"/>
                </a:cubicBezTo>
                <a:cubicBezTo>
                  <a:pt x="333304" y="4807636"/>
                  <a:pt x="329121" y="4816103"/>
                  <a:pt x="316563" y="4818220"/>
                </a:cubicBezTo>
                <a:cubicBezTo>
                  <a:pt x="306100" y="4820336"/>
                  <a:pt x="304008" y="4813986"/>
                  <a:pt x="301916" y="4805520"/>
                </a:cubicBezTo>
                <a:cubicBezTo>
                  <a:pt x="291452" y="4790703"/>
                  <a:pt x="289359" y="4773771"/>
                  <a:pt x="308194" y="4769537"/>
                </a:cubicBezTo>
                <a:close/>
                <a:moveTo>
                  <a:pt x="13913251" y="4731814"/>
                </a:moveTo>
                <a:cubicBezTo>
                  <a:pt x="13922667" y="4733693"/>
                  <a:pt x="13931275" y="4739594"/>
                  <a:pt x="13938807" y="4747106"/>
                </a:cubicBezTo>
                <a:cubicBezTo>
                  <a:pt x="13956023" y="4762127"/>
                  <a:pt x="13925895" y="4768566"/>
                  <a:pt x="13928047" y="4783588"/>
                </a:cubicBezTo>
                <a:cubicBezTo>
                  <a:pt x="13949567" y="4796466"/>
                  <a:pt x="13975391" y="4777150"/>
                  <a:pt x="13994761" y="4796466"/>
                </a:cubicBezTo>
                <a:cubicBezTo>
                  <a:pt x="13996913" y="4798611"/>
                  <a:pt x="13999065" y="4800757"/>
                  <a:pt x="14003369" y="4805049"/>
                </a:cubicBezTo>
                <a:cubicBezTo>
                  <a:pt x="13992609" y="4798611"/>
                  <a:pt x="13981849" y="4802904"/>
                  <a:pt x="13973239" y="4809341"/>
                </a:cubicBezTo>
                <a:cubicBezTo>
                  <a:pt x="13979697" y="4805049"/>
                  <a:pt x="13990457" y="4805049"/>
                  <a:pt x="14003369" y="4805049"/>
                </a:cubicBezTo>
                <a:cubicBezTo>
                  <a:pt x="14014129" y="4815779"/>
                  <a:pt x="14029193" y="4809341"/>
                  <a:pt x="14042107" y="4811487"/>
                </a:cubicBezTo>
                <a:cubicBezTo>
                  <a:pt x="14074387" y="4839386"/>
                  <a:pt x="14123885" y="4843678"/>
                  <a:pt x="14147557" y="4884453"/>
                </a:cubicBezTo>
                <a:cubicBezTo>
                  <a:pt x="14154013" y="4897331"/>
                  <a:pt x="14186295" y="4897331"/>
                  <a:pt x="14171231" y="4925229"/>
                </a:cubicBezTo>
                <a:cubicBezTo>
                  <a:pt x="14169079" y="4927375"/>
                  <a:pt x="14184143" y="4944543"/>
                  <a:pt x="14192751" y="4946689"/>
                </a:cubicBezTo>
                <a:cubicBezTo>
                  <a:pt x="14216423" y="4953128"/>
                  <a:pt x="14216423" y="4966004"/>
                  <a:pt x="14218575" y="4985320"/>
                </a:cubicBezTo>
                <a:cubicBezTo>
                  <a:pt x="14220727" y="5006779"/>
                  <a:pt x="14222879" y="5032532"/>
                  <a:pt x="14246553" y="5047555"/>
                </a:cubicBezTo>
                <a:cubicBezTo>
                  <a:pt x="14250857" y="5049701"/>
                  <a:pt x="14253009" y="5056139"/>
                  <a:pt x="14248705" y="5060431"/>
                </a:cubicBezTo>
                <a:cubicBezTo>
                  <a:pt x="14240097" y="5071161"/>
                  <a:pt x="14240097" y="5056139"/>
                  <a:pt x="14237945" y="5056139"/>
                </a:cubicBezTo>
                <a:cubicBezTo>
                  <a:pt x="14227185" y="5056139"/>
                  <a:pt x="14216423" y="5058286"/>
                  <a:pt x="14205663" y="5060431"/>
                </a:cubicBezTo>
                <a:cubicBezTo>
                  <a:pt x="14194903" y="5060431"/>
                  <a:pt x="14181991" y="5062577"/>
                  <a:pt x="14179839" y="5047555"/>
                </a:cubicBezTo>
                <a:cubicBezTo>
                  <a:pt x="14175535" y="5015363"/>
                  <a:pt x="14149709" y="5000341"/>
                  <a:pt x="14126037" y="4985320"/>
                </a:cubicBezTo>
                <a:cubicBezTo>
                  <a:pt x="14108821" y="4974588"/>
                  <a:pt x="14110973" y="4948835"/>
                  <a:pt x="14091603" y="4940251"/>
                </a:cubicBezTo>
                <a:cubicBezTo>
                  <a:pt x="14080843" y="4948835"/>
                  <a:pt x="14067931" y="4950981"/>
                  <a:pt x="14061475" y="4970296"/>
                </a:cubicBezTo>
                <a:cubicBezTo>
                  <a:pt x="14052867" y="4993903"/>
                  <a:pt x="14035649" y="5019657"/>
                  <a:pt x="14007673" y="5028240"/>
                </a:cubicBezTo>
                <a:cubicBezTo>
                  <a:pt x="13996913" y="5030387"/>
                  <a:pt x="13979697" y="5034678"/>
                  <a:pt x="13977543" y="5032532"/>
                </a:cubicBezTo>
                <a:cubicBezTo>
                  <a:pt x="13964631" y="5006779"/>
                  <a:pt x="13932351" y="5006779"/>
                  <a:pt x="13912981" y="4987465"/>
                </a:cubicBezTo>
                <a:cubicBezTo>
                  <a:pt x="13889309" y="4963859"/>
                  <a:pt x="13880701" y="4940251"/>
                  <a:pt x="13915133" y="4914499"/>
                </a:cubicBezTo>
                <a:cubicBezTo>
                  <a:pt x="13921591" y="4912352"/>
                  <a:pt x="13921591" y="4905914"/>
                  <a:pt x="13923743" y="4899476"/>
                </a:cubicBezTo>
                <a:cubicBezTo>
                  <a:pt x="13895765" y="4903768"/>
                  <a:pt x="13872093" y="4899476"/>
                  <a:pt x="13874245" y="4862993"/>
                </a:cubicBezTo>
                <a:cubicBezTo>
                  <a:pt x="13891461" y="4854408"/>
                  <a:pt x="13906525" y="4867285"/>
                  <a:pt x="13923743" y="4867285"/>
                </a:cubicBezTo>
                <a:cubicBezTo>
                  <a:pt x="13902221" y="4841533"/>
                  <a:pt x="13878549" y="4820072"/>
                  <a:pt x="13841963" y="4820072"/>
                </a:cubicBezTo>
                <a:cubicBezTo>
                  <a:pt x="13837659" y="4820072"/>
                  <a:pt x="13831203" y="4820072"/>
                  <a:pt x="13826899" y="4820072"/>
                </a:cubicBezTo>
                <a:cubicBezTo>
                  <a:pt x="13818291" y="4820072"/>
                  <a:pt x="13809683" y="4820072"/>
                  <a:pt x="13803227" y="4820072"/>
                </a:cubicBezTo>
                <a:cubicBezTo>
                  <a:pt x="13790313" y="4826510"/>
                  <a:pt x="13783857" y="4832948"/>
                  <a:pt x="13794619" y="4847971"/>
                </a:cubicBezTo>
                <a:cubicBezTo>
                  <a:pt x="13801075" y="4854408"/>
                  <a:pt x="13794619" y="4867285"/>
                  <a:pt x="13786009" y="4869432"/>
                </a:cubicBezTo>
                <a:cubicBezTo>
                  <a:pt x="13775249" y="4873723"/>
                  <a:pt x="13773097" y="4865139"/>
                  <a:pt x="13770945" y="4856554"/>
                </a:cubicBezTo>
                <a:cubicBezTo>
                  <a:pt x="13764489" y="4830802"/>
                  <a:pt x="13740817" y="4828656"/>
                  <a:pt x="13721447" y="4820072"/>
                </a:cubicBezTo>
                <a:cubicBezTo>
                  <a:pt x="13723599" y="4809341"/>
                  <a:pt x="13740817" y="4809341"/>
                  <a:pt x="13738665" y="4796466"/>
                </a:cubicBezTo>
                <a:cubicBezTo>
                  <a:pt x="13725751" y="4794318"/>
                  <a:pt x="13708535" y="4800757"/>
                  <a:pt x="13697775" y="4787880"/>
                </a:cubicBezTo>
                <a:cubicBezTo>
                  <a:pt x="13676255" y="4805049"/>
                  <a:pt x="13665493" y="4777150"/>
                  <a:pt x="13641821" y="4779296"/>
                </a:cubicBezTo>
                <a:cubicBezTo>
                  <a:pt x="13678407" y="4749251"/>
                  <a:pt x="13710687" y="4749251"/>
                  <a:pt x="13745121" y="4764274"/>
                </a:cubicBezTo>
                <a:cubicBezTo>
                  <a:pt x="13753729" y="4783588"/>
                  <a:pt x="13766641" y="4772858"/>
                  <a:pt x="13779553" y="4772858"/>
                </a:cubicBezTo>
                <a:cubicBezTo>
                  <a:pt x="13796771" y="4775005"/>
                  <a:pt x="13816139" y="4764274"/>
                  <a:pt x="13835507" y="4779296"/>
                </a:cubicBezTo>
                <a:cubicBezTo>
                  <a:pt x="13839811" y="4779296"/>
                  <a:pt x="13844115" y="4779296"/>
                  <a:pt x="13850571" y="4781442"/>
                </a:cubicBezTo>
                <a:cubicBezTo>
                  <a:pt x="13880701" y="4783588"/>
                  <a:pt x="13863485" y="4747106"/>
                  <a:pt x="13882853" y="4740667"/>
                </a:cubicBezTo>
                <a:cubicBezTo>
                  <a:pt x="13893613" y="4732083"/>
                  <a:pt x="13903835" y="4729938"/>
                  <a:pt x="13913251" y="4731814"/>
                </a:cubicBezTo>
                <a:close/>
                <a:moveTo>
                  <a:pt x="13660077" y="4709210"/>
                </a:moveTo>
                <a:cubicBezTo>
                  <a:pt x="13668695" y="4711375"/>
                  <a:pt x="13675159" y="4711375"/>
                  <a:pt x="13673005" y="4722199"/>
                </a:cubicBezTo>
                <a:cubicBezTo>
                  <a:pt x="13673005" y="4726529"/>
                  <a:pt x="13666541" y="4730859"/>
                  <a:pt x="13662231" y="4733023"/>
                </a:cubicBezTo>
                <a:cubicBezTo>
                  <a:pt x="13655769" y="4733023"/>
                  <a:pt x="13647151" y="4728694"/>
                  <a:pt x="13647151" y="4720034"/>
                </a:cubicBezTo>
                <a:cubicBezTo>
                  <a:pt x="13644995" y="4711375"/>
                  <a:pt x="13651459" y="4709210"/>
                  <a:pt x="13660077" y="4709210"/>
                </a:cubicBezTo>
                <a:close/>
                <a:moveTo>
                  <a:pt x="292878" y="4550461"/>
                </a:moveTo>
                <a:cubicBezTo>
                  <a:pt x="316476" y="4559079"/>
                  <a:pt x="307895" y="4580624"/>
                  <a:pt x="310041" y="4597860"/>
                </a:cubicBezTo>
                <a:cubicBezTo>
                  <a:pt x="312186" y="4604323"/>
                  <a:pt x="318622" y="4606478"/>
                  <a:pt x="325057" y="4606478"/>
                </a:cubicBezTo>
                <a:cubicBezTo>
                  <a:pt x="337928" y="4606478"/>
                  <a:pt x="346511" y="4612941"/>
                  <a:pt x="337928" y="4625869"/>
                </a:cubicBezTo>
                <a:cubicBezTo>
                  <a:pt x="329348" y="4640949"/>
                  <a:pt x="316476" y="4640949"/>
                  <a:pt x="301460" y="4630178"/>
                </a:cubicBezTo>
                <a:cubicBezTo>
                  <a:pt x="310041" y="4634486"/>
                  <a:pt x="316476" y="4630178"/>
                  <a:pt x="322911" y="4625869"/>
                </a:cubicBezTo>
                <a:cubicBezTo>
                  <a:pt x="318622" y="4628023"/>
                  <a:pt x="310041" y="4628023"/>
                  <a:pt x="301460" y="4630178"/>
                </a:cubicBezTo>
                <a:cubicBezTo>
                  <a:pt x="286442" y="4619404"/>
                  <a:pt x="273572" y="4602169"/>
                  <a:pt x="271425" y="4582779"/>
                </a:cubicBezTo>
                <a:cubicBezTo>
                  <a:pt x="267134" y="4565543"/>
                  <a:pt x="271425" y="4550461"/>
                  <a:pt x="292878" y="4550461"/>
                </a:cubicBezTo>
                <a:close/>
                <a:moveTo>
                  <a:pt x="13890001" y="4461363"/>
                </a:moveTo>
                <a:cubicBezTo>
                  <a:pt x="13892647" y="4462196"/>
                  <a:pt x="13894763" y="4464418"/>
                  <a:pt x="13895821" y="4468863"/>
                </a:cubicBezTo>
                <a:cubicBezTo>
                  <a:pt x="13895821" y="4477753"/>
                  <a:pt x="13891587" y="4482198"/>
                  <a:pt x="13883121" y="4482198"/>
                </a:cubicBezTo>
                <a:cubicBezTo>
                  <a:pt x="13874655" y="4482198"/>
                  <a:pt x="13870421" y="4477753"/>
                  <a:pt x="13870421" y="4471087"/>
                </a:cubicBezTo>
                <a:cubicBezTo>
                  <a:pt x="13870421" y="4464418"/>
                  <a:pt x="13874655" y="4462196"/>
                  <a:pt x="13881005" y="4462196"/>
                </a:cubicBezTo>
                <a:cubicBezTo>
                  <a:pt x="13884181" y="4461085"/>
                  <a:pt x="13887355" y="4460529"/>
                  <a:pt x="13890001" y="4461363"/>
                </a:cubicBezTo>
                <a:close/>
                <a:moveTo>
                  <a:pt x="1544543" y="4439336"/>
                </a:moveTo>
                <a:cubicBezTo>
                  <a:pt x="1550895" y="4439336"/>
                  <a:pt x="1559360" y="4439336"/>
                  <a:pt x="1557245" y="4445289"/>
                </a:cubicBezTo>
                <a:cubicBezTo>
                  <a:pt x="1557245" y="4449259"/>
                  <a:pt x="1550895" y="4455212"/>
                  <a:pt x="1546660" y="4455212"/>
                </a:cubicBezTo>
                <a:cubicBezTo>
                  <a:pt x="1542427" y="4455212"/>
                  <a:pt x="1533960" y="4455212"/>
                  <a:pt x="1533960" y="4445289"/>
                </a:cubicBezTo>
                <a:cubicBezTo>
                  <a:pt x="1533960" y="4443306"/>
                  <a:pt x="1542427" y="4441321"/>
                  <a:pt x="1544543" y="4439336"/>
                </a:cubicBezTo>
                <a:close/>
                <a:moveTo>
                  <a:pt x="13563005" y="4420881"/>
                </a:moveTo>
                <a:cubicBezTo>
                  <a:pt x="13571285" y="4420342"/>
                  <a:pt x="13578231" y="4422497"/>
                  <a:pt x="13585709" y="4427884"/>
                </a:cubicBezTo>
                <a:cubicBezTo>
                  <a:pt x="13587847" y="4430038"/>
                  <a:pt x="13587847" y="4436501"/>
                  <a:pt x="13585709" y="4438655"/>
                </a:cubicBezTo>
                <a:cubicBezTo>
                  <a:pt x="13568613" y="4447273"/>
                  <a:pt x="13555791" y="4434346"/>
                  <a:pt x="13532283" y="4430038"/>
                </a:cubicBezTo>
                <a:cubicBezTo>
                  <a:pt x="13545107" y="4424652"/>
                  <a:pt x="13554723" y="4421419"/>
                  <a:pt x="13563005" y="4420881"/>
                </a:cubicBezTo>
                <a:close/>
                <a:moveTo>
                  <a:pt x="335398" y="4320273"/>
                </a:moveTo>
                <a:cubicBezTo>
                  <a:pt x="343864" y="4320273"/>
                  <a:pt x="348099" y="4322390"/>
                  <a:pt x="348099" y="4326623"/>
                </a:cubicBezTo>
                <a:cubicBezTo>
                  <a:pt x="348099" y="4332973"/>
                  <a:pt x="345983" y="4337207"/>
                  <a:pt x="339631" y="4337207"/>
                </a:cubicBezTo>
                <a:cubicBezTo>
                  <a:pt x="333281" y="4339323"/>
                  <a:pt x="329049" y="4337207"/>
                  <a:pt x="329049" y="4330857"/>
                </a:cubicBezTo>
                <a:cubicBezTo>
                  <a:pt x="329049" y="4326623"/>
                  <a:pt x="333281" y="4322390"/>
                  <a:pt x="335398" y="4320273"/>
                </a:cubicBezTo>
                <a:close/>
                <a:moveTo>
                  <a:pt x="14892545" y="4277411"/>
                </a:moveTo>
                <a:cubicBezTo>
                  <a:pt x="14894585" y="4281856"/>
                  <a:pt x="14898667" y="4284078"/>
                  <a:pt x="14900709" y="4286300"/>
                </a:cubicBezTo>
                <a:cubicBezTo>
                  <a:pt x="14900709" y="4290745"/>
                  <a:pt x="14898667" y="4295190"/>
                  <a:pt x="14896627" y="4297413"/>
                </a:cubicBezTo>
                <a:cubicBezTo>
                  <a:pt x="14890503" y="4299635"/>
                  <a:pt x="14886421" y="4295190"/>
                  <a:pt x="14888463" y="4288524"/>
                </a:cubicBezTo>
                <a:cubicBezTo>
                  <a:pt x="14888463" y="4286300"/>
                  <a:pt x="14890503" y="4284078"/>
                  <a:pt x="14892545" y="4277411"/>
                </a:cubicBezTo>
                <a:close/>
                <a:moveTo>
                  <a:pt x="245705" y="4269473"/>
                </a:moveTo>
                <a:cubicBezTo>
                  <a:pt x="250202" y="4271514"/>
                  <a:pt x="256950" y="4271514"/>
                  <a:pt x="256950" y="4275597"/>
                </a:cubicBezTo>
                <a:cubicBezTo>
                  <a:pt x="259198" y="4283762"/>
                  <a:pt x="252451" y="4283762"/>
                  <a:pt x="245705" y="4283762"/>
                </a:cubicBezTo>
                <a:cubicBezTo>
                  <a:pt x="241206" y="4283762"/>
                  <a:pt x="234459" y="4283762"/>
                  <a:pt x="234459" y="4277638"/>
                </a:cubicBezTo>
                <a:cubicBezTo>
                  <a:pt x="232211" y="4271514"/>
                  <a:pt x="238956" y="4271514"/>
                  <a:pt x="245705" y="4269473"/>
                </a:cubicBezTo>
                <a:close/>
                <a:moveTo>
                  <a:pt x="1500094" y="4207561"/>
                </a:moveTo>
                <a:cubicBezTo>
                  <a:pt x="1506445" y="4207561"/>
                  <a:pt x="1508559" y="4207561"/>
                  <a:pt x="1506445" y="4213911"/>
                </a:cubicBezTo>
                <a:cubicBezTo>
                  <a:pt x="1504327" y="4218145"/>
                  <a:pt x="1500094" y="4220262"/>
                  <a:pt x="1497976" y="4224496"/>
                </a:cubicBezTo>
                <a:cubicBezTo>
                  <a:pt x="1491626" y="4226611"/>
                  <a:pt x="1489509" y="4222379"/>
                  <a:pt x="1491626" y="4218145"/>
                </a:cubicBezTo>
                <a:cubicBezTo>
                  <a:pt x="1493744" y="4213911"/>
                  <a:pt x="1497976" y="4209678"/>
                  <a:pt x="1500094" y="4207561"/>
                </a:cubicBezTo>
                <a:close/>
                <a:moveTo>
                  <a:pt x="2315012" y="4063099"/>
                </a:moveTo>
                <a:cubicBezTo>
                  <a:pt x="2293490" y="4097360"/>
                  <a:pt x="2252605" y="4133760"/>
                  <a:pt x="2218174" y="4155173"/>
                </a:cubicBezTo>
                <a:cubicBezTo>
                  <a:pt x="2237541" y="4105925"/>
                  <a:pt x="2284883" y="4093077"/>
                  <a:pt x="2315012" y="4063099"/>
                </a:cubicBezTo>
                <a:close/>
                <a:moveTo>
                  <a:pt x="1871871" y="4044048"/>
                </a:moveTo>
                <a:cubicBezTo>
                  <a:pt x="1877995" y="4044048"/>
                  <a:pt x="1880036" y="4050240"/>
                  <a:pt x="1880036" y="4056431"/>
                </a:cubicBezTo>
                <a:cubicBezTo>
                  <a:pt x="1877995" y="4058495"/>
                  <a:pt x="1877995" y="4062622"/>
                  <a:pt x="1875953" y="4064686"/>
                </a:cubicBezTo>
                <a:cubicBezTo>
                  <a:pt x="1869831" y="4064686"/>
                  <a:pt x="1867789" y="4060559"/>
                  <a:pt x="1865750" y="4056431"/>
                </a:cubicBezTo>
                <a:cubicBezTo>
                  <a:pt x="1865750" y="4050240"/>
                  <a:pt x="1865750" y="4044048"/>
                  <a:pt x="1871871" y="4044048"/>
                </a:cubicBezTo>
                <a:close/>
                <a:moveTo>
                  <a:pt x="231152" y="3968444"/>
                </a:moveTo>
                <a:cubicBezTo>
                  <a:pt x="235384" y="3970627"/>
                  <a:pt x="237502" y="3972810"/>
                  <a:pt x="241735" y="3977176"/>
                </a:cubicBezTo>
                <a:cubicBezTo>
                  <a:pt x="239617" y="3979359"/>
                  <a:pt x="235384" y="3983724"/>
                  <a:pt x="235384" y="3983724"/>
                </a:cubicBezTo>
                <a:cubicBezTo>
                  <a:pt x="231152" y="3981541"/>
                  <a:pt x="226919" y="3979359"/>
                  <a:pt x="222684" y="3974993"/>
                </a:cubicBezTo>
                <a:cubicBezTo>
                  <a:pt x="226919" y="3970627"/>
                  <a:pt x="231152" y="3966261"/>
                  <a:pt x="231152" y="3968444"/>
                </a:cubicBezTo>
                <a:close/>
                <a:moveTo>
                  <a:pt x="2127913" y="3886886"/>
                </a:moveTo>
                <a:cubicBezTo>
                  <a:pt x="2142994" y="3891296"/>
                  <a:pt x="2145147" y="3904525"/>
                  <a:pt x="2142994" y="3926574"/>
                </a:cubicBezTo>
                <a:cubicBezTo>
                  <a:pt x="2130065" y="3915550"/>
                  <a:pt x="2114984" y="3911140"/>
                  <a:pt x="2119294" y="3895706"/>
                </a:cubicBezTo>
                <a:cubicBezTo>
                  <a:pt x="2119294" y="3891296"/>
                  <a:pt x="2125758" y="3886886"/>
                  <a:pt x="2127913" y="3886886"/>
                </a:cubicBezTo>
                <a:close/>
                <a:moveTo>
                  <a:pt x="2209669" y="3831853"/>
                </a:moveTo>
                <a:cubicBezTo>
                  <a:pt x="2209669" y="3831853"/>
                  <a:pt x="2211824" y="3838203"/>
                  <a:pt x="2211824" y="3840320"/>
                </a:cubicBezTo>
                <a:cubicBezTo>
                  <a:pt x="2205358" y="3855137"/>
                  <a:pt x="2194587" y="3855137"/>
                  <a:pt x="2181661" y="3850903"/>
                </a:cubicBezTo>
                <a:cubicBezTo>
                  <a:pt x="2188124" y="3836086"/>
                  <a:pt x="2194587" y="3829736"/>
                  <a:pt x="2209669" y="3831853"/>
                </a:cubicBezTo>
                <a:close/>
                <a:moveTo>
                  <a:pt x="2331352" y="3831323"/>
                </a:moveTo>
                <a:cubicBezTo>
                  <a:pt x="2331352" y="3833473"/>
                  <a:pt x="2333500" y="3833473"/>
                  <a:pt x="2335648" y="3835623"/>
                </a:cubicBezTo>
                <a:cubicBezTo>
                  <a:pt x="2316317" y="3852822"/>
                  <a:pt x="2299129" y="3867872"/>
                  <a:pt x="2281944" y="3885070"/>
                </a:cubicBezTo>
                <a:cubicBezTo>
                  <a:pt x="2273349" y="3889371"/>
                  <a:pt x="2264760" y="3895820"/>
                  <a:pt x="2258314" y="3900120"/>
                </a:cubicBezTo>
                <a:cubicBezTo>
                  <a:pt x="2249719" y="3913020"/>
                  <a:pt x="2241129" y="3923768"/>
                  <a:pt x="2226093" y="3925918"/>
                </a:cubicBezTo>
                <a:cubicBezTo>
                  <a:pt x="2217498" y="3932369"/>
                  <a:pt x="2208906" y="3940968"/>
                  <a:pt x="2200311" y="3947417"/>
                </a:cubicBezTo>
                <a:cubicBezTo>
                  <a:pt x="2178830" y="3960317"/>
                  <a:pt x="2172386" y="3988265"/>
                  <a:pt x="2155201" y="4005464"/>
                </a:cubicBezTo>
                <a:cubicBezTo>
                  <a:pt x="2112239" y="4035563"/>
                  <a:pt x="2086458" y="4082860"/>
                  <a:pt x="2041347" y="4108659"/>
                </a:cubicBezTo>
                <a:cubicBezTo>
                  <a:pt x="2022012" y="4132308"/>
                  <a:pt x="2004828" y="4158106"/>
                  <a:pt x="1985493" y="4181756"/>
                </a:cubicBezTo>
                <a:cubicBezTo>
                  <a:pt x="1981197" y="4190355"/>
                  <a:pt x="1974754" y="4198954"/>
                  <a:pt x="1961863" y="4198954"/>
                </a:cubicBezTo>
                <a:cubicBezTo>
                  <a:pt x="1957567" y="4203255"/>
                  <a:pt x="1951121" y="4209704"/>
                  <a:pt x="1946827" y="4214003"/>
                </a:cubicBezTo>
                <a:cubicBezTo>
                  <a:pt x="1944677" y="4241952"/>
                  <a:pt x="1921047" y="4261301"/>
                  <a:pt x="1914603" y="4287099"/>
                </a:cubicBezTo>
                <a:cubicBezTo>
                  <a:pt x="1912457" y="4297849"/>
                  <a:pt x="1843712" y="4310748"/>
                  <a:pt x="1837269" y="4302149"/>
                </a:cubicBezTo>
                <a:cubicBezTo>
                  <a:pt x="1830825" y="4297849"/>
                  <a:pt x="1835120" y="4291399"/>
                  <a:pt x="1837269" y="4284950"/>
                </a:cubicBezTo>
                <a:cubicBezTo>
                  <a:pt x="1848008" y="4267750"/>
                  <a:pt x="1856601" y="4250552"/>
                  <a:pt x="1871639" y="4235502"/>
                </a:cubicBezTo>
                <a:cubicBezTo>
                  <a:pt x="1888824" y="4216153"/>
                  <a:pt x="1906012" y="4196804"/>
                  <a:pt x="1929642" y="4183906"/>
                </a:cubicBezTo>
                <a:cubicBezTo>
                  <a:pt x="1944677" y="4173155"/>
                  <a:pt x="1955420" y="4153806"/>
                  <a:pt x="1976901" y="4149507"/>
                </a:cubicBezTo>
                <a:cubicBezTo>
                  <a:pt x="1983344" y="4140907"/>
                  <a:pt x="1991936" y="4132308"/>
                  <a:pt x="1998382" y="4121558"/>
                </a:cubicBezTo>
                <a:cubicBezTo>
                  <a:pt x="2015567" y="4097909"/>
                  <a:pt x="1991936" y="4112960"/>
                  <a:pt x="1985493" y="4110809"/>
                </a:cubicBezTo>
                <a:cubicBezTo>
                  <a:pt x="1974754" y="4121558"/>
                  <a:pt x="1964010" y="4134457"/>
                  <a:pt x="1951121" y="4147357"/>
                </a:cubicBezTo>
                <a:cubicBezTo>
                  <a:pt x="1955420" y="4128008"/>
                  <a:pt x="1948974" y="4106509"/>
                  <a:pt x="1970457" y="4102209"/>
                </a:cubicBezTo>
                <a:cubicBezTo>
                  <a:pt x="1998382" y="4085010"/>
                  <a:pt x="2004828" y="4048463"/>
                  <a:pt x="2034901" y="4031263"/>
                </a:cubicBezTo>
                <a:cubicBezTo>
                  <a:pt x="2039198" y="4024814"/>
                  <a:pt x="2043494" y="4020513"/>
                  <a:pt x="2049937" y="4014064"/>
                </a:cubicBezTo>
                <a:cubicBezTo>
                  <a:pt x="2032755" y="3992565"/>
                  <a:pt x="2045641" y="3986115"/>
                  <a:pt x="2064978" y="3979667"/>
                </a:cubicBezTo>
                <a:cubicBezTo>
                  <a:pt x="2069272" y="3977517"/>
                  <a:pt x="2073570" y="3968916"/>
                  <a:pt x="2075717" y="3968916"/>
                </a:cubicBezTo>
                <a:cubicBezTo>
                  <a:pt x="2105791" y="3981816"/>
                  <a:pt x="2122976" y="3958167"/>
                  <a:pt x="2144460" y="3947417"/>
                </a:cubicBezTo>
                <a:cubicBezTo>
                  <a:pt x="2159497" y="3928068"/>
                  <a:pt x="2185273" y="3925918"/>
                  <a:pt x="2202463" y="3908719"/>
                </a:cubicBezTo>
                <a:cubicBezTo>
                  <a:pt x="2211053" y="3891521"/>
                  <a:pt x="2230387" y="3887220"/>
                  <a:pt x="2247572" y="3882921"/>
                </a:cubicBezTo>
                <a:cubicBezTo>
                  <a:pt x="2254018" y="3878621"/>
                  <a:pt x="2260461" y="3874321"/>
                  <a:pt x="2266907" y="3870022"/>
                </a:cubicBezTo>
                <a:cubicBezTo>
                  <a:pt x="2288387" y="3857122"/>
                  <a:pt x="2309869" y="3844224"/>
                  <a:pt x="2331352" y="3831323"/>
                </a:cubicBezTo>
                <a:close/>
                <a:moveTo>
                  <a:pt x="497602" y="3811835"/>
                </a:moveTo>
                <a:cubicBezTo>
                  <a:pt x="508437" y="3816158"/>
                  <a:pt x="501936" y="3831290"/>
                  <a:pt x="497602" y="3839937"/>
                </a:cubicBezTo>
                <a:cubicBezTo>
                  <a:pt x="484603" y="3859393"/>
                  <a:pt x="475936" y="3881009"/>
                  <a:pt x="454266" y="3891818"/>
                </a:cubicBezTo>
                <a:cubicBezTo>
                  <a:pt x="430434" y="3909111"/>
                  <a:pt x="400100" y="3904789"/>
                  <a:pt x="378431" y="3898303"/>
                </a:cubicBezTo>
                <a:cubicBezTo>
                  <a:pt x="348099" y="3891818"/>
                  <a:pt x="350265" y="3870201"/>
                  <a:pt x="371933" y="3852907"/>
                </a:cubicBezTo>
                <a:cubicBezTo>
                  <a:pt x="406599" y="3807512"/>
                  <a:pt x="406599" y="3807512"/>
                  <a:pt x="445601" y="3837776"/>
                </a:cubicBezTo>
                <a:cubicBezTo>
                  <a:pt x="454266" y="3837776"/>
                  <a:pt x="462934" y="3839937"/>
                  <a:pt x="471602" y="3831290"/>
                </a:cubicBezTo>
                <a:cubicBezTo>
                  <a:pt x="469435" y="3811835"/>
                  <a:pt x="486770" y="3807512"/>
                  <a:pt x="497602" y="3811835"/>
                </a:cubicBezTo>
                <a:close/>
                <a:moveTo>
                  <a:pt x="14330599" y="3775762"/>
                </a:moveTo>
                <a:cubicBezTo>
                  <a:pt x="14332781" y="3777879"/>
                  <a:pt x="14337147" y="3779996"/>
                  <a:pt x="14334965" y="3782111"/>
                </a:cubicBezTo>
                <a:cubicBezTo>
                  <a:pt x="14332781" y="3784228"/>
                  <a:pt x="14332781" y="3786345"/>
                  <a:pt x="14328415" y="3788461"/>
                </a:cubicBezTo>
                <a:cubicBezTo>
                  <a:pt x="14324049" y="3788461"/>
                  <a:pt x="14319683" y="3786345"/>
                  <a:pt x="14321867" y="3782111"/>
                </a:cubicBezTo>
                <a:cubicBezTo>
                  <a:pt x="14324049" y="3777879"/>
                  <a:pt x="14328415" y="3777879"/>
                  <a:pt x="14330599" y="3775762"/>
                </a:cubicBezTo>
                <a:close/>
                <a:moveTo>
                  <a:pt x="14331361" y="3727669"/>
                </a:moveTo>
                <a:cubicBezTo>
                  <a:pt x="14385147" y="3723374"/>
                  <a:pt x="14428177" y="3759886"/>
                  <a:pt x="14479813" y="3757738"/>
                </a:cubicBezTo>
                <a:cubicBezTo>
                  <a:pt x="14486267" y="3757738"/>
                  <a:pt x="14490571" y="3759886"/>
                  <a:pt x="14490571" y="3766329"/>
                </a:cubicBezTo>
                <a:cubicBezTo>
                  <a:pt x="14492723" y="3772773"/>
                  <a:pt x="14486267" y="3772773"/>
                  <a:pt x="14481965" y="3774921"/>
                </a:cubicBezTo>
                <a:cubicBezTo>
                  <a:pt x="14443237" y="3796399"/>
                  <a:pt x="14398057" y="3785659"/>
                  <a:pt x="14357179" y="3783511"/>
                </a:cubicBezTo>
                <a:cubicBezTo>
                  <a:pt x="14339967" y="3781364"/>
                  <a:pt x="14329209" y="3753443"/>
                  <a:pt x="14331361" y="3727669"/>
                </a:cubicBezTo>
                <a:close/>
                <a:moveTo>
                  <a:pt x="2425739" y="3711368"/>
                </a:moveTo>
                <a:cubicBezTo>
                  <a:pt x="2428445" y="3711110"/>
                  <a:pt x="2432774" y="3712659"/>
                  <a:pt x="2437104" y="3713690"/>
                </a:cubicBezTo>
                <a:cubicBezTo>
                  <a:pt x="2439267" y="3715753"/>
                  <a:pt x="2441433" y="3719881"/>
                  <a:pt x="2443597" y="3721946"/>
                </a:cubicBezTo>
                <a:cubicBezTo>
                  <a:pt x="2437104" y="3726073"/>
                  <a:pt x="2424115" y="3728136"/>
                  <a:pt x="2424115" y="3719881"/>
                </a:cubicBezTo>
                <a:cubicBezTo>
                  <a:pt x="2421950" y="3713690"/>
                  <a:pt x="2423030" y="3711626"/>
                  <a:pt x="2425739" y="3711368"/>
                </a:cubicBezTo>
                <a:close/>
                <a:moveTo>
                  <a:pt x="14642429" y="3709638"/>
                </a:moveTo>
                <a:cubicBezTo>
                  <a:pt x="14668935" y="3707499"/>
                  <a:pt x="14660099" y="3724616"/>
                  <a:pt x="14660099" y="3735314"/>
                </a:cubicBezTo>
                <a:cubicBezTo>
                  <a:pt x="14668935" y="3748152"/>
                  <a:pt x="14664517" y="3756711"/>
                  <a:pt x="14651265" y="3754572"/>
                </a:cubicBezTo>
                <a:cubicBezTo>
                  <a:pt x="14638013" y="3752432"/>
                  <a:pt x="14620343" y="3746013"/>
                  <a:pt x="14618135" y="3731035"/>
                </a:cubicBezTo>
                <a:cubicBezTo>
                  <a:pt x="14618135" y="3722476"/>
                  <a:pt x="14629177" y="3711778"/>
                  <a:pt x="14642429" y="3709638"/>
                </a:cubicBezTo>
                <a:close/>
                <a:moveTo>
                  <a:pt x="14584797" y="3702737"/>
                </a:moveTo>
                <a:cubicBezTo>
                  <a:pt x="14595909" y="3704800"/>
                  <a:pt x="14595909" y="3708928"/>
                  <a:pt x="14595909" y="3715119"/>
                </a:cubicBezTo>
                <a:cubicBezTo>
                  <a:pt x="14595909" y="3721311"/>
                  <a:pt x="14589241" y="3723374"/>
                  <a:pt x="14584797" y="3723374"/>
                </a:cubicBezTo>
                <a:cubicBezTo>
                  <a:pt x="14578129" y="3723374"/>
                  <a:pt x="14573683" y="3717184"/>
                  <a:pt x="14575907" y="3713055"/>
                </a:cubicBezTo>
                <a:cubicBezTo>
                  <a:pt x="14578129" y="3708928"/>
                  <a:pt x="14582575" y="3706864"/>
                  <a:pt x="14584797" y="3702737"/>
                </a:cubicBezTo>
                <a:close/>
                <a:moveTo>
                  <a:pt x="2262622" y="3677337"/>
                </a:moveTo>
                <a:cubicBezTo>
                  <a:pt x="2239012" y="3703087"/>
                  <a:pt x="2251892" y="3735275"/>
                  <a:pt x="2226132" y="3750296"/>
                </a:cubicBezTo>
                <a:cubicBezTo>
                  <a:pt x="2187497" y="3780338"/>
                  <a:pt x="2151007" y="3812527"/>
                  <a:pt x="2112370" y="3844714"/>
                </a:cubicBezTo>
                <a:cubicBezTo>
                  <a:pt x="2088757" y="3868319"/>
                  <a:pt x="2065149" y="3894069"/>
                  <a:pt x="2041536" y="3917674"/>
                </a:cubicBezTo>
                <a:cubicBezTo>
                  <a:pt x="2017926" y="3943423"/>
                  <a:pt x="2005045" y="3982049"/>
                  <a:pt x="1957824" y="3988486"/>
                </a:cubicBezTo>
                <a:cubicBezTo>
                  <a:pt x="1968555" y="3962736"/>
                  <a:pt x="1977141" y="3939131"/>
                  <a:pt x="1994312" y="3917674"/>
                </a:cubicBezTo>
                <a:cubicBezTo>
                  <a:pt x="2013632" y="3896214"/>
                  <a:pt x="2030802" y="3876901"/>
                  <a:pt x="2050122" y="3855444"/>
                </a:cubicBezTo>
                <a:cubicBezTo>
                  <a:pt x="2065149" y="3816817"/>
                  <a:pt x="2095199" y="3793213"/>
                  <a:pt x="2129540" y="3773900"/>
                </a:cubicBezTo>
                <a:cubicBezTo>
                  <a:pt x="2138126" y="3752442"/>
                  <a:pt x="2161738" y="3746004"/>
                  <a:pt x="2176764" y="3733130"/>
                </a:cubicBezTo>
                <a:cubicBezTo>
                  <a:pt x="2183204" y="3728837"/>
                  <a:pt x="2187497" y="3728837"/>
                  <a:pt x="2193937" y="3724545"/>
                </a:cubicBezTo>
                <a:cubicBezTo>
                  <a:pt x="2213254" y="3711670"/>
                  <a:pt x="2228281" y="3690212"/>
                  <a:pt x="2262622" y="3677337"/>
                </a:cubicBezTo>
                <a:close/>
                <a:moveTo>
                  <a:pt x="14643005" y="3646142"/>
                </a:moveTo>
                <a:cubicBezTo>
                  <a:pt x="14657821" y="3656857"/>
                  <a:pt x="14640887" y="3669716"/>
                  <a:pt x="14651471" y="3686861"/>
                </a:cubicBezTo>
                <a:cubicBezTo>
                  <a:pt x="14628187" y="3674003"/>
                  <a:pt x="14626071" y="3663288"/>
                  <a:pt x="14634537" y="3648286"/>
                </a:cubicBezTo>
                <a:cubicBezTo>
                  <a:pt x="14636655" y="3646142"/>
                  <a:pt x="14643005" y="3643998"/>
                  <a:pt x="14643005" y="3646142"/>
                </a:cubicBezTo>
                <a:close/>
                <a:moveTo>
                  <a:pt x="14516137" y="3590619"/>
                </a:moveTo>
                <a:cubicBezTo>
                  <a:pt x="14518387" y="3592802"/>
                  <a:pt x="14522883" y="3594985"/>
                  <a:pt x="14520635" y="3597169"/>
                </a:cubicBezTo>
                <a:cubicBezTo>
                  <a:pt x="14518387" y="3605899"/>
                  <a:pt x="14509391" y="3603716"/>
                  <a:pt x="14504891" y="3603716"/>
                </a:cubicBezTo>
                <a:cubicBezTo>
                  <a:pt x="14495895" y="3603716"/>
                  <a:pt x="14500395" y="3599351"/>
                  <a:pt x="14502643" y="3597169"/>
                </a:cubicBezTo>
                <a:cubicBezTo>
                  <a:pt x="14502643" y="3590619"/>
                  <a:pt x="14509391" y="3588437"/>
                  <a:pt x="14516137" y="3590619"/>
                </a:cubicBezTo>
                <a:close/>
                <a:moveTo>
                  <a:pt x="14599083" y="3552050"/>
                </a:moveTo>
                <a:cubicBezTo>
                  <a:pt x="14631301" y="3545574"/>
                  <a:pt x="14648483" y="3573640"/>
                  <a:pt x="14672109" y="3582276"/>
                </a:cubicBezTo>
                <a:cubicBezTo>
                  <a:pt x="14644187" y="3580117"/>
                  <a:pt x="14609823" y="3599548"/>
                  <a:pt x="14599083" y="3552050"/>
                </a:cubicBezTo>
                <a:close/>
                <a:moveTo>
                  <a:pt x="14645121" y="3509061"/>
                </a:moveTo>
                <a:cubicBezTo>
                  <a:pt x="14651669" y="3509061"/>
                  <a:pt x="14662583" y="3511178"/>
                  <a:pt x="14656035" y="3519645"/>
                </a:cubicBezTo>
                <a:cubicBezTo>
                  <a:pt x="14649487" y="3528111"/>
                  <a:pt x="14636389" y="3525995"/>
                  <a:pt x="14627659" y="3517529"/>
                </a:cubicBezTo>
                <a:cubicBezTo>
                  <a:pt x="14632023" y="3511178"/>
                  <a:pt x="14638573" y="3509061"/>
                  <a:pt x="14645121" y="3509061"/>
                </a:cubicBezTo>
                <a:close/>
                <a:moveTo>
                  <a:pt x="14221443" y="3329728"/>
                </a:moveTo>
                <a:cubicBezTo>
                  <a:pt x="14249223" y="3323323"/>
                  <a:pt x="14238539" y="3357482"/>
                  <a:pt x="14257771" y="3366023"/>
                </a:cubicBezTo>
                <a:cubicBezTo>
                  <a:pt x="14238539" y="3363887"/>
                  <a:pt x="14217169" y="3385236"/>
                  <a:pt x="14206483" y="3357482"/>
                </a:cubicBezTo>
                <a:cubicBezTo>
                  <a:pt x="14202209" y="3344673"/>
                  <a:pt x="14208621" y="3329728"/>
                  <a:pt x="14221443" y="3329728"/>
                </a:cubicBezTo>
                <a:close/>
                <a:moveTo>
                  <a:pt x="14332383" y="3301628"/>
                </a:moveTo>
                <a:cubicBezTo>
                  <a:pt x="14315239" y="3314328"/>
                  <a:pt x="14319525" y="3343961"/>
                  <a:pt x="14291665" y="3350311"/>
                </a:cubicBezTo>
                <a:cubicBezTo>
                  <a:pt x="14295951" y="3335495"/>
                  <a:pt x="14289521" y="3322795"/>
                  <a:pt x="14300237" y="3310096"/>
                </a:cubicBezTo>
                <a:cubicBezTo>
                  <a:pt x="14310953" y="3303745"/>
                  <a:pt x="14319525" y="3299511"/>
                  <a:pt x="14332383" y="3301628"/>
                </a:cubicBezTo>
                <a:close/>
                <a:moveTo>
                  <a:pt x="14350467" y="3211419"/>
                </a:moveTo>
                <a:cubicBezTo>
                  <a:pt x="14356101" y="3210620"/>
                  <a:pt x="14360929" y="3211152"/>
                  <a:pt x="14363075" y="3213281"/>
                </a:cubicBezTo>
                <a:cubicBezTo>
                  <a:pt x="14384537" y="3234568"/>
                  <a:pt x="14403851" y="3255855"/>
                  <a:pt x="14433895" y="3266498"/>
                </a:cubicBezTo>
                <a:cubicBezTo>
                  <a:pt x="14438187" y="3266498"/>
                  <a:pt x="14438187" y="3270756"/>
                  <a:pt x="14440335" y="3272884"/>
                </a:cubicBezTo>
                <a:cubicBezTo>
                  <a:pt x="14431749" y="3287785"/>
                  <a:pt x="14421019" y="3296300"/>
                  <a:pt x="14408143" y="3296300"/>
                </a:cubicBezTo>
                <a:cubicBezTo>
                  <a:pt x="14380243" y="3302686"/>
                  <a:pt x="14339469" y="3270756"/>
                  <a:pt x="14330885" y="3240955"/>
                </a:cubicBezTo>
                <a:cubicBezTo>
                  <a:pt x="14328739" y="3232439"/>
                  <a:pt x="14324447" y="3226053"/>
                  <a:pt x="14333031" y="3217538"/>
                </a:cubicBezTo>
                <a:cubicBezTo>
                  <a:pt x="14338395" y="3214345"/>
                  <a:pt x="14344833" y="3212216"/>
                  <a:pt x="14350467" y="3211419"/>
                </a:cubicBezTo>
                <a:close/>
                <a:moveTo>
                  <a:pt x="14354991" y="3086785"/>
                </a:moveTo>
                <a:cubicBezTo>
                  <a:pt x="14365785" y="3093135"/>
                  <a:pt x="14385215" y="3086785"/>
                  <a:pt x="14387375" y="3107953"/>
                </a:cubicBezTo>
                <a:cubicBezTo>
                  <a:pt x="14389535" y="3116419"/>
                  <a:pt x="14385215" y="3124885"/>
                  <a:pt x="14374421" y="3120652"/>
                </a:cubicBezTo>
                <a:cubicBezTo>
                  <a:pt x="14359307" y="3114302"/>
                  <a:pt x="14339877" y="3118535"/>
                  <a:pt x="14335559" y="3097369"/>
                </a:cubicBezTo>
                <a:cubicBezTo>
                  <a:pt x="14335559" y="3091019"/>
                  <a:pt x="14346355" y="3086785"/>
                  <a:pt x="14354991" y="3086785"/>
                </a:cubicBezTo>
                <a:close/>
                <a:moveTo>
                  <a:pt x="14306983" y="3061068"/>
                </a:moveTo>
                <a:cubicBezTo>
                  <a:pt x="14315873" y="3063291"/>
                  <a:pt x="14329207" y="3056623"/>
                  <a:pt x="14326985" y="3072181"/>
                </a:cubicBezTo>
                <a:cubicBezTo>
                  <a:pt x="14326985" y="3078848"/>
                  <a:pt x="14315873" y="3076626"/>
                  <a:pt x="14306983" y="3078848"/>
                </a:cubicBezTo>
                <a:cubicBezTo>
                  <a:pt x="14306983" y="3072181"/>
                  <a:pt x="14306983" y="3067736"/>
                  <a:pt x="14306983" y="3061068"/>
                </a:cubicBezTo>
                <a:close/>
                <a:moveTo>
                  <a:pt x="14350375" y="2928035"/>
                </a:moveTo>
                <a:cubicBezTo>
                  <a:pt x="14352493" y="2928035"/>
                  <a:pt x="14356725" y="2930153"/>
                  <a:pt x="14358843" y="2934385"/>
                </a:cubicBezTo>
                <a:cubicBezTo>
                  <a:pt x="14360959" y="2938619"/>
                  <a:pt x="14356725" y="2940735"/>
                  <a:pt x="14352493" y="2938619"/>
                </a:cubicBezTo>
                <a:cubicBezTo>
                  <a:pt x="14350375" y="2938619"/>
                  <a:pt x="14346143" y="2938619"/>
                  <a:pt x="14344025" y="2934385"/>
                </a:cubicBezTo>
                <a:cubicBezTo>
                  <a:pt x="14341909" y="2930153"/>
                  <a:pt x="14346143" y="2928035"/>
                  <a:pt x="14350375" y="2928035"/>
                </a:cubicBezTo>
                <a:close/>
                <a:moveTo>
                  <a:pt x="14033425" y="2716898"/>
                </a:moveTo>
                <a:cubicBezTo>
                  <a:pt x="14048539" y="2725534"/>
                  <a:pt x="14059333" y="2732012"/>
                  <a:pt x="14055015" y="2742807"/>
                </a:cubicBezTo>
                <a:cubicBezTo>
                  <a:pt x="14052855" y="2753602"/>
                  <a:pt x="14046379" y="2770873"/>
                  <a:pt x="14033425" y="2766555"/>
                </a:cubicBezTo>
                <a:cubicBezTo>
                  <a:pt x="14022631" y="2764397"/>
                  <a:pt x="14005359" y="2755760"/>
                  <a:pt x="14007517" y="2742807"/>
                </a:cubicBezTo>
                <a:cubicBezTo>
                  <a:pt x="14007517" y="2727693"/>
                  <a:pt x="14042061" y="2749283"/>
                  <a:pt x="14033425" y="2716898"/>
                </a:cubicBezTo>
                <a:close/>
                <a:moveTo>
                  <a:pt x="14186053" y="2706930"/>
                </a:moveTo>
                <a:cubicBezTo>
                  <a:pt x="14205383" y="2711247"/>
                  <a:pt x="14192497" y="2724201"/>
                  <a:pt x="14194645" y="2734996"/>
                </a:cubicBezTo>
                <a:cubicBezTo>
                  <a:pt x="14196791" y="2743632"/>
                  <a:pt x="14196791" y="2750109"/>
                  <a:pt x="14196791" y="2758745"/>
                </a:cubicBezTo>
                <a:cubicBezTo>
                  <a:pt x="14198939" y="2801925"/>
                  <a:pt x="14188201" y="2810561"/>
                  <a:pt x="14140949" y="2797608"/>
                </a:cubicBezTo>
                <a:cubicBezTo>
                  <a:pt x="14158131" y="2784653"/>
                  <a:pt x="14168871" y="2769540"/>
                  <a:pt x="14149541" y="2750109"/>
                </a:cubicBezTo>
                <a:cubicBezTo>
                  <a:pt x="14132359" y="2734996"/>
                  <a:pt x="14155983" y="2728519"/>
                  <a:pt x="14160279" y="2717725"/>
                </a:cubicBezTo>
                <a:cubicBezTo>
                  <a:pt x="14162427" y="2709088"/>
                  <a:pt x="14173167" y="2702611"/>
                  <a:pt x="14186053" y="2706930"/>
                </a:cubicBezTo>
                <a:close/>
                <a:moveTo>
                  <a:pt x="13801629" y="2612123"/>
                </a:moveTo>
                <a:cubicBezTo>
                  <a:pt x="13807979" y="2612123"/>
                  <a:pt x="13812213" y="2614391"/>
                  <a:pt x="13816447" y="2623463"/>
                </a:cubicBezTo>
                <a:cubicBezTo>
                  <a:pt x="13814329" y="2623463"/>
                  <a:pt x="13810095" y="2627998"/>
                  <a:pt x="13807979" y="2627998"/>
                </a:cubicBezTo>
                <a:cubicBezTo>
                  <a:pt x="13803747" y="2627998"/>
                  <a:pt x="13797395" y="2625730"/>
                  <a:pt x="13795279" y="2623463"/>
                </a:cubicBezTo>
                <a:cubicBezTo>
                  <a:pt x="13791047" y="2614391"/>
                  <a:pt x="13797395" y="2614391"/>
                  <a:pt x="13801629" y="2612123"/>
                </a:cubicBezTo>
                <a:close/>
                <a:moveTo>
                  <a:pt x="1955341" y="2302988"/>
                </a:moveTo>
                <a:cubicBezTo>
                  <a:pt x="1957665" y="2302443"/>
                  <a:pt x="1960760" y="2302988"/>
                  <a:pt x="1963856" y="2302988"/>
                </a:cubicBezTo>
                <a:cubicBezTo>
                  <a:pt x="1965921" y="2302988"/>
                  <a:pt x="1967984" y="2305172"/>
                  <a:pt x="1972109" y="2307358"/>
                </a:cubicBezTo>
                <a:cubicBezTo>
                  <a:pt x="1967984" y="2316104"/>
                  <a:pt x="1963856" y="2316976"/>
                  <a:pt x="1959727" y="2316104"/>
                </a:cubicBezTo>
                <a:cubicBezTo>
                  <a:pt x="1955600" y="2316104"/>
                  <a:pt x="1951472" y="2311733"/>
                  <a:pt x="1951472" y="2309546"/>
                </a:cubicBezTo>
                <a:cubicBezTo>
                  <a:pt x="1951472" y="2305172"/>
                  <a:pt x="1953020" y="2303533"/>
                  <a:pt x="1955341" y="2302988"/>
                </a:cubicBezTo>
                <a:close/>
                <a:moveTo>
                  <a:pt x="1850071" y="2302394"/>
                </a:moveTo>
                <a:cubicBezTo>
                  <a:pt x="1854436" y="2304556"/>
                  <a:pt x="1860984" y="2308891"/>
                  <a:pt x="1860984" y="2315400"/>
                </a:cubicBezTo>
                <a:cubicBezTo>
                  <a:pt x="1858802" y="2324786"/>
                  <a:pt x="1850071" y="2324786"/>
                  <a:pt x="1841341" y="2324786"/>
                </a:cubicBezTo>
                <a:cubicBezTo>
                  <a:pt x="1834791" y="2324786"/>
                  <a:pt x="1826060" y="2324786"/>
                  <a:pt x="1828244" y="2315400"/>
                </a:cubicBezTo>
                <a:cubicBezTo>
                  <a:pt x="1830426" y="2304556"/>
                  <a:pt x="1839155" y="2302394"/>
                  <a:pt x="1850071" y="2302394"/>
                </a:cubicBezTo>
                <a:close/>
                <a:moveTo>
                  <a:pt x="617180" y="2298133"/>
                </a:moveTo>
                <a:cubicBezTo>
                  <a:pt x="621015" y="2298133"/>
                  <a:pt x="625383" y="2299487"/>
                  <a:pt x="630673" y="2302741"/>
                </a:cubicBezTo>
                <a:cubicBezTo>
                  <a:pt x="641257" y="2304910"/>
                  <a:pt x="649723" y="2309264"/>
                  <a:pt x="643373" y="2318686"/>
                </a:cubicBezTo>
                <a:cubicBezTo>
                  <a:pt x="637023" y="2329548"/>
                  <a:pt x="628558" y="2325204"/>
                  <a:pt x="622208" y="2318686"/>
                </a:cubicBezTo>
                <a:cubicBezTo>
                  <a:pt x="613740" y="2318686"/>
                  <a:pt x="603155" y="2318686"/>
                  <a:pt x="586224" y="2318686"/>
                </a:cubicBezTo>
                <a:cubicBezTo>
                  <a:pt x="598922" y="2310353"/>
                  <a:pt x="605670" y="2298133"/>
                  <a:pt x="617180" y="2298133"/>
                </a:cubicBezTo>
                <a:close/>
                <a:moveTo>
                  <a:pt x="2073710" y="2281778"/>
                </a:moveTo>
                <a:cubicBezTo>
                  <a:pt x="2061010" y="2300816"/>
                  <a:pt x="2046192" y="2292363"/>
                  <a:pt x="2035611" y="2290250"/>
                </a:cubicBezTo>
                <a:cubicBezTo>
                  <a:pt x="2046192" y="2286013"/>
                  <a:pt x="2056776" y="2283896"/>
                  <a:pt x="2073710" y="2281778"/>
                </a:cubicBezTo>
                <a:close/>
                <a:moveTo>
                  <a:pt x="14300867" y="2258075"/>
                </a:moveTo>
                <a:cubicBezTo>
                  <a:pt x="14322335" y="2262361"/>
                  <a:pt x="14339509" y="2270940"/>
                  <a:pt x="14320189" y="2296658"/>
                </a:cubicBezTo>
                <a:cubicBezTo>
                  <a:pt x="14320189" y="2298798"/>
                  <a:pt x="14322335" y="2305224"/>
                  <a:pt x="14324481" y="2311669"/>
                </a:cubicBezTo>
                <a:cubicBezTo>
                  <a:pt x="14326629" y="2313818"/>
                  <a:pt x="14328775" y="2315965"/>
                  <a:pt x="14333069" y="2318791"/>
                </a:cubicBezTo>
                <a:cubicBezTo>
                  <a:pt x="14343803" y="2318791"/>
                  <a:pt x="14360977" y="2313818"/>
                  <a:pt x="14369563" y="2325225"/>
                </a:cubicBezTo>
                <a:cubicBezTo>
                  <a:pt x="14378151" y="2338090"/>
                  <a:pt x="14358829" y="2346667"/>
                  <a:pt x="14356683" y="2357390"/>
                </a:cubicBezTo>
                <a:cubicBezTo>
                  <a:pt x="14356683" y="2359534"/>
                  <a:pt x="14356683" y="2363822"/>
                  <a:pt x="14356683" y="2365966"/>
                </a:cubicBezTo>
                <a:cubicBezTo>
                  <a:pt x="14360977" y="2378832"/>
                  <a:pt x="14367417" y="2391699"/>
                  <a:pt x="14371711" y="2404564"/>
                </a:cubicBezTo>
                <a:cubicBezTo>
                  <a:pt x="14382443" y="2406708"/>
                  <a:pt x="14391031" y="2410997"/>
                  <a:pt x="14378151" y="2421718"/>
                </a:cubicBezTo>
                <a:cubicBezTo>
                  <a:pt x="14371711" y="2426008"/>
                  <a:pt x="14363123" y="2430297"/>
                  <a:pt x="14356683" y="2436729"/>
                </a:cubicBezTo>
                <a:cubicBezTo>
                  <a:pt x="14356683" y="2436729"/>
                  <a:pt x="14356683" y="2436729"/>
                  <a:pt x="14356683" y="2438873"/>
                </a:cubicBezTo>
                <a:cubicBezTo>
                  <a:pt x="14360977" y="2447450"/>
                  <a:pt x="14369563" y="2453883"/>
                  <a:pt x="14380297" y="2451739"/>
                </a:cubicBezTo>
                <a:cubicBezTo>
                  <a:pt x="14388885" y="2449594"/>
                  <a:pt x="14397471" y="2449594"/>
                  <a:pt x="14395325" y="2462460"/>
                </a:cubicBezTo>
                <a:cubicBezTo>
                  <a:pt x="14395325" y="2473182"/>
                  <a:pt x="14386737" y="2471038"/>
                  <a:pt x="14378151" y="2471038"/>
                </a:cubicBezTo>
                <a:cubicBezTo>
                  <a:pt x="14369563" y="2468894"/>
                  <a:pt x="14358829" y="2468894"/>
                  <a:pt x="14348097" y="2468894"/>
                </a:cubicBezTo>
                <a:cubicBezTo>
                  <a:pt x="14348097" y="2473182"/>
                  <a:pt x="14348097" y="2475326"/>
                  <a:pt x="14348097" y="2477470"/>
                </a:cubicBezTo>
                <a:cubicBezTo>
                  <a:pt x="14354537" y="2481759"/>
                  <a:pt x="14365269" y="2486048"/>
                  <a:pt x="14360977" y="2494625"/>
                </a:cubicBezTo>
                <a:cubicBezTo>
                  <a:pt x="14352389" y="2507491"/>
                  <a:pt x="14341655" y="2490336"/>
                  <a:pt x="14333069" y="2492481"/>
                </a:cubicBezTo>
                <a:cubicBezTo>
                  <a:pt x="14305161" y="2531078"/>
                  <a:pt x="14283693" y="2537512"/>
                  <a:pt x="14245053" y="2511779"/>
                </a:cubicBezTo>
                <a:cubicBezTo>
                  <a:pt x="14255787" y="2505347"/>
                  <a:pt x="14272961" y="2509635"/>
                  <a:pt x="14277253" y="2492481"/>
                </a:cubicBezTo>
                <a:cubicBezTo>
                  <a:pt x="14264373" y="2477470"/>
                  <a:pt x="14285841" y="2466750"/>
                  <a:pt x="14283693" y="2453883"/>
                </a:cubicBezTo>
                <a:cubicBezTo>
                  <a:pt x="14270813" y="2443161"/>
                  <a:pt x="14266519" y="2430297"/>
                  <a:pt x="14268667" y="2413141"/>
                </a:cubicBezTo>
                <a:cubicBezTo>
                  <a:pt x="14260079" y="2410997"/>
                  <a:pt x="14255787" y="2404564"/>
                  <a:pt x="14251493" y="2398131"/>
                </a:cubicBezTo>
                <a:cubicBezTo>
                  <a:pt x="14245053" y="2389555"/>
                  <a:pt x="14236465" y="2380976"/>
                  <a:pt x="14227879" y="2374543"/>
                </a:cubicBezTo>
                <a:cubicBezTo>
                  <a:pt x="14210705" y="2370255"/>
                  <a:pt x="14208559" y="2359534"/>
                  <a:pt x="14217145" y="2348812"/>
                </a:cubicBezTo>
                <a:cubicBezTo>
                  <a:pt x="14221439" y="2340234"/>
                  <a:pt x="14230025" y="2346667"/>
                  <a:pt x="14234319" y="2353100"/>
                </a:cubicBezTo>
                <a:cubicBezTo>
                  <a:pt x="14249347" y="2365966"/>
                  <a:pt x="14260079" y="2359534"/>
                  <a:pt x="14272961" y="2353100"/>
                </a:cubicBezTo>
                <a:cubicBezTo>
                  <a:pt x="14272961" y="2353100"/>
                  <a:pt x="14272961" y="2350956"/>
                  <a:pt x="14272961" y="2350956"/>
                </a:cubicBezTo>
                <a:cubicBezTo>
                  <a:pt x="14272961" y="2338090"/>
                  <a:pt x="14240759" y="2335946"/>
                  <a:pt x="14260079" y="2318791"/>
                </a:cubicBezTo>
                <a:cubicBezTo>
                  <a:pt x="14266519" y="2315965"/>
                  <a:pt x="14270813" y="2313818"/>
                  <a:pt x="14277253" y="2311669"/>
                </a:cubicBezTo>
                <a:cubicBezTo>
                  <a:pt x="14277253" y="2292377"/>
                  <a:pt x="14260079" y="2298798"/>
                  <a:pt x="14249347" y="2290232"/>
                </a:cubicBezTo>
                <a:cubicBezTo>
                  <a:pt x="14266519" y="2279508"/>
                  <a:pt x="14270813" y="2251651"/>
                  <a:pt x="14300867" y="2258075"/>
                </a:cubicBezTo>
                <a:close/>
                <a:moveTo>
                  <a:pt x="2108000" y="2153213"/>
                </a:moveTo>
                <a:cubicBezTo>
                  <a:pt x="2114667" y="2153213"/>
                  <a:pt x="2119112" y="2155277"/>
                  <a:pt x="2119112" y="2161473"/>
                </a:cubicBezTo>
                <a:cubicBezTo>
                  <a:pt x="2121334" y="2169720"/>
                  <a:pt x="2116890" y="2173853"/>
                  <a:pt x="2108000" y="2171795"/>
                </a:cubicBezTo>
                <a:cubicBezTo>
                  <a:pt x="2101331" y="2171795"/>
                  <a:pt x="2099110" y="2167663"/>
                  <a:pt x="2099110" y="2163532"/>
                </a:cubicBezTo>
                <a:cubicBezTo>
                  <a:pt x="2099110" y="2157339"/>
                  <a:pt x="2101331" y="2153213"/>
                  <a:pt x="2108000" y="2153213"/>
                </a:cubicBezTo>
                <a:close/>
                <a:moveTo>
                  <a:pt x="1056725" y="1922699"/>
                </a:moveTo>
                <a:cubicBezTo>
                  <a:pt x="1059985" y="1923105"/>
                  <a:pt x="1063346" y="1924852"/>
                  <a:pt x="1066570" y="1928624"/>
                </a:cubicBezTo>
                <a:cubicBezTo>
                  <a:pt x="1075174" y="1939397"/>
                  <a:pt x="1062271" y="1948014"/>
                  <a:pt x="1055817" y="1954476"/>
                </a:cubicBezTo>
                <a:cubicBezTo>
                  <a:pt x="1014960" y="1986796"/>
                  <a:pt x="989154" y="2034232"/>
                  <a:pt x="941846" y="2062281"/>
                </a:cubicBezTo>
                <a:cubicBezTo>
                  <a:pt x="941846" y="2068733"/>
                  <a:pt x="941846" y="2075197"/>
                  <a:pt x="935394" y="2079516"/>
                </a:cubicBezTo>
                <a:cubicBezTo>
                  <a:pt x="913893" y="2103218"/>
                  <a:pt x="892385" y="2126964"/>
                  <a:pt x="870881" y="2150672"/>
                </a:cubicBezTo>
                <a:cubicBezTo>
                  <a:pt x="870881" y="2167929"/>
                  <a:pt x="873031" y="2189486"/>
                  <a:pt x="847225" y="2191643"/>
                </a:cubicBezTo>
                <a:cubicBezTo>
                  <a:pt x="832172" y="2206737"/>
                  <a:pt x="812819" y="2232598"/>
                  <a:pt x="793465" y="2217513"/>
                </a:cubicBezTo>
                <a:cubicBezTo>
                  <a:pt x="771958" y="2198101"/>
                  <a:pt x="808518" y="2187332"/>
                  <a:pt x="812819" y="2172243"/>
                </a:cubicBezTo>
                <a:cubicBezTo>
                  <a:pt x="814969" y="2161462"/>
                  <a:pt x="821420" y="2154994"/>
                  <a:pt x="830022" y="2150672"/>
                </a:cubicBezTo>
                <a:cubicBezTo>
                  <a:pt x="853679" y="2131264"/>
                  <a:pt x="860128" y="2096775"/>
                  <a:pt x="885934" y="2079516"/>
                </a:cubicBezTo>
                <a:cubicBezTo>
                  <a:pt x="903136" y="2066574"/>
                  <a:pt x="918192" y="2051490"/>
                  <a:pt x="933244" y="2038545"/>
                </a:cubicBezTo>
                <a:cubicBezTo>
                  <a:pt x="961201" y="1995414"/>
                  <a:pt x="1010661" y="1980332"/>
                  <a:pt x="1036465" y="1937244"/>
                </a:cubicBezTo>
                <a:cubicBezTo>
                  <a:pt x="1038078" y="1932394"/>
                  <a:pt x="1046948" y="1921489"/>
                  <a:pt x="1056725" y="1922699"/>
                </a:cubicBezTo>
                <a:close/>
                <a:moveTo>
                  <a:pt x="1271492" y="1891312"/>
                </a:moveTo>
                <a:cubicBezTo>
                  <a:pt x="1277843" y="1891312"/>
                  <a:pt x="1279959" y="1897657"/>
                  <a:pt x="1277843" y="1901887"/>
                </a:cubicBezTo>
                <a:cubicBezTo>
                  <a:pt x="1275725" y="1906118"/>
                  <a:pt x="1273610" y="1912464"/>
                  <a:pt x="1269375" y="1914578"/>
                </a:cubicBezTo>
                <a:cubicBezTo>
                  <a:pt x="1265143" y="1916694"/>
                  <a:pt x="1260910" y="1910349"/>
                  <a:pt x="1260910" y="1906118"/>
                </a:cubicBezTo>
                <a:cubicBezTo>
                  <a:pt x="1263028" y="1899772"/>
                  <a:pt x="1263028" y="1891312"/>
                  <a:pt x="1271492" y="1891312"/>
                </a:cubicBezTo>
                <a:close/>
                <a:moveTo>
                  <a:pt x="2216387" y="1886535"/>
                </a:moveTo>
                <a:cubicBezTo>
                  <a:pt x="2218571" y="1888652"/>
                  <a:pt x="2220751" y="1892882"/>
                  <a:pt x="2222935" y="1894996"/>
                </a:cubicBezTo>
                <a:cubicBezTo>
                  <a:pt x="2220751" y="1894996"/>
                  <a:pt x="2218571" y="1899227"/>
                  <a:pt x="2214205" y="1899227"/>
                </a:cubicBezTo>
                <a:cubicBezTo>
                  <a:pt x="2212022" y="1899227"/>
                  <a:pt x="2209837" y="1897112"/>
                  <a:pt x="2207656" y="1894996"/>
                </a:cubicBezTo>
                <a:cubicBezTo>
                  <a:pt x="2205472" y="1888652"/>
                  <a:pt x="2209837" y="1888652"/>
                  <a:pt x="2216387" y="1886535"/>
                </a:cubicBezTo>
                <a:close/>
                <a:moveTo>
                  <a:pt x="1101842" y="1871232"/>
                </a:moveTo>
                <a:cubicBezTo>
                  <a:pt x="1108511" y="1873373"/>
                  <a:pt x="1119622" y="1873373"/>
                  <a:pt x="1112956" y="1886225"/>
                </a:cubicBezTo>
                <a:cubicBezTo>
                  <a:pt x="1104066" y="1899074"/>
                  <a:pt x="1095176" y="1911923"/>
                  <a:pt x="1086285" y="1886225"/>
                </a:cubicBezTo>
                <a:cubicBezTo>
                  <a:pt x="1088509" y="1877656"/>
                  <a:pt x="1090729" y="1869090"/>
                  <a:pt x="1101842" y="1871232"/>
                </a:cubicBezTo>
                <a:close/>
                <a:moveTo>
                  <a:pt x="782831" y="1868048"/>
                </a:moveTo>
                <a:cubicBezTo>
                  <a:pt x="786334" y="1867212"/>
                  <a:pt x="789566" y="1867613"/>
                  <a:pt x="792258" y="1869755"/>
                </a:cubicBezTo>
                <a:cubicBezTo>
                  <a:pt x="811648" y="1882604"/>
                  <a:pt x="790103" y="1901877"/>
                  <a:pt x="783640" y="1919011"/>
                </a:cubicBezTo>
                <a:cubicBezTo>
                  <a:pt x="779331" y="1925435"/>
                  <a:pt x="772866" y="1929718"/>
                  <a:pt x="766403" y="1936145"/>
                </a:cubicBezTo>
                <a:cubicBezTo>
                  <a:pt x="757786" y="1944714"/>
                  <a:pt x="749168" y="1955420"/>
                  <a:pt x="742705" y="1966129"/>
                </a:cubicBezTo>
                <a:cubicBezTo>
                  <a:pt x="714697" y="1989685"/>
                  <a:pt x="719005" y="2032547"/>
                  <a:pt x="686689" y="2053991"/>
                </a:cubicBezTo>
                <a:cubicBezTo>
                  <a:pt x="680226" y="2066834"/>
                  <a:pt x="671607" y="2077555"/>
                  <a:pt x="654372" y="2079712"/>
                </a:cubicBezTo>
                <a:cubicBezTo>
                  <a:pt x="645754" y="2081863"/>
                  <a:pt x="637136" y="2084009"/>
                  <a:pt x="630673" y="2086141"/>
                </a:cubicBezTo>
                <a:cubicBezTo>
                  <a:pt x="626365" y="2086141"/>
                  <a:pt x="624209" y="2086141"/>
                  <a:pt x="622056" y="2086141"/>
                </a:cubicBezTo>
                <a:cubicBezTo>
                  <a:pt x="611285" y="2116138"/>
                  <a:pt x="600511" y="2146169"/>
                  <a:pt x="589737" y="2174026"/>
                </a:cubicBezTo>
                <a:cubicBezTo>
                  <a:pt x="587585" y="2186884"/>
                  <a:pt x="587585" y="2204033"/>
                  <a:pt x="570348" y="2201894"/>
                </a:cubicBezTo>
                <a:cubicBezTo>
                  <a:pt x="555266" y="2201894"/>
                  <a:pt x="548801" y="2186884"/>
                  <a:pt x="542340" y="2174026"/>
                </a:cubicBezTo>
                <a:cubicBezTo>
                  <a:pt x="540185" y="2141874"/>
                  <a:pt x="566040" y="2167598"/>
                  <a:pt x="574656" y="2159024"/>
                </a:cubicBezTo>
                <a:cubicBezTo>
                  <a:pt x="576811" y="2156880"/>
                  <a:pt x="578966" y="2154733"/>
                  <a:pt x="583274" y="2150440"/>
                </a:cubicBezTo>
                <a:cubicBezTo>
                  <a:pt x="591891" y="2124728"/>
                  <a:pt x="602666" y="2099006"/>
                  <a:pt x="613437" y="2071150"/>
                </a:cubicBezTo>
                <a:cubicBezTo>
                  <a:pt x="619899" y="2060424"/>
                  <a:pt x="624209" y="2049696"/>
                  <a:pt x="630673" y="2038984"/>
                </a:cubicBezTo>
                <a:cubicBezTo>
                  <a:pt x="628517" y="2036839"/>
                  <a:pt x="624209" y="2034693"/>
                  <a:pt x="622056" y="2030411"/>
                </a:cubicBezTo>
                <a:cubicBezTo>
                  <a:pt x="606972" y="2032547"/>
                  <a:pt x="589737" y="2034693"/>
                  <a:pt x="570348" y="2036839"/>
                </a:cubicBezTo>
                <a:cubicBezTo>
                  <a:pt x="583274" y="2015386"/>
                  <a:pt x="600511" y="2004679"/>
                  <a:pt x="622056" y="1998255"/>
                </a:cubicBezTo>
                <a:cubicBezTo>
                  <a:pt x="632828" y="1993970"/>
                  <a:pt x="637136" y="1985404"/>
                  <a:pt x="639291" y="1974695"/>
                </a:cubicBezTo>
                <a:cubicBezTo>
                  <a:pt x="641446" y="1966129"/>
                  <a:pt x="647909" y="1961845"/>
                  <a:pt x="654372" y="1959704"/>
                </a:cubicBezTo>
                <a:cubicBezTo>
                  <a:pt x="658683" y="1923296"/>
                  <a:pt x="690997" y="1910446"/>
                  <a:pt x="710389" y="1886888"/>
                </a:cubicBezTo>
                <a:cubicBezTo>
                  <a:pt x="719005" y="1874039"/>
                  <a:pt x="727624" y="1861186"/>
                  <a:pt x="734087" y="1886888"/>
                </a:cubicBezTo>
                <a:cubicBezTo>
                  <a:pt x="738397" y="1893314"/>
                  <a:pt x="744860" y="1895455"/>
                  <a:pt x="751324" y="1895455"/>
                </a:cubicBezTo>
                <a:cubicBezTo>
                  <a:pt x="759403" y="1884211"/>
                  <a:pt x="772329" y="1870559"/>
                  <a:pt x="782831" y="1868048"/>
                </a:cubicBezTo>
                <a:close/>
                <a:moveTo>
                  <a:pt x="13556131" y="1599925"/>
                </a:moveTo>
                <a:cubicBezTo>
                  <a:pt x="13567979" y="1603386"/>
                  <a:pt x="13578913" y="1623324"/>
                  <a:pt x="13593493" y="1624952"/>
                </a:cubicBezTo>
                <a:cubicBezTo>
                  <a:pt x="13599973" y="1624952"/>
                  <a:pt x="13602135" y="1631462"/>
                  <a:pt x="13597813" y="1637974"/>
                </a:cubicBezTo>
                <a:cubicBezTo>
                  <a:pt x="13591333" y="1653166"/>
                  <a:pt x="13576213" y="1648823"/>
                  <a:pt x="13563253" y="1650993"/>
                </a:cubicBezTo>
                <a:cubicBezTo>
                  <a:pt x="13535173" y="1653166"/>
                  <a:pt x="13507091" y="1642314"/>
                  <a:pt x="13470371" y="1650993"/>
                </a:cubicBezTo>
                <a:cubicBezTo>
                  <a:pt x="13496291" y="1620610"/>
                  <a:pt x="13524373" y="1622781"/>
                  <a:pt x="13543813" y="1603251"/>
                </a:cubicBezTo>
                <a:cubicBezTo>
                  <a:pt x="13548133" y="1599450"/>
                  <a:pt x="13552183" y="1598771"/>
                  <a:pt x="13556131" y="1599925"/>
                </a:cubicBezTo>
                <a:close/>
                <a:moveTo>
                  <a:pt x="13913813" y="1481154"/>
                </a:moveTo>
                <a:cubicBezTo>
                  <a:pt x="13916987" y="1481154"/>
                  <a:pt x="13920163" y="1482238"/>
                  <a:pt x="13920163" y="1484401"/>
                </a:cubicBezTo>
                <a:cubicBezTo>
                  <a:pt x="13924395" y="1516885"/>
                  <a:pt x="13958263" y="1499561"/>
                  <a:pt x="13975195" y="1521214"/>
                </a:cubicBezTo>
                <a:cubicBezTo>
                  <a:pt x="13966729" y="1529876"/>
                  <a:pt x="13962495" y="1538537"/>
                  <a:pt x="13954029" y="1542868"/>
                </a:cubicBezTo>
                <a:cubicBezTo>
                  <a:pt x="13939213" y="1549365"/>
                  <a:pt x="13913813" y="1551534"/>
                  <a:pt x="13907463" y="1540701"/>
                </a:cubicBezTo>
                <a:cubicBezTo>
                  <a:pt x="13898995" y="1525546"/>
                  <a:pt x="13905347" y="1503892"/>
                  <a:pt x="13907463" y="1484401"/>
                </a:cubicBezTo>
                <a:cubicBezTo>
                  <a:pt x="13907463" y="1482238"/>
                  <a:pt x="13910637" y="1481154"/>
                  <a:pt x="13913813" y="1481154"/>
                </a:cubicBezTo>
                <a:close/>
                <a:moveTo>
                  <a:pt x="13341625" y="1446782"/>
                </a:moveTo>
                <a:cubicBezTo>
                  <a:pt x="13346983" y="1447317"/>
                  <a:pt x="13351269" y="1452142"/>
                  <a:pt x="13354483" y="1463932"/>
                </a:cubicBezTo>
                <a:cubicBezTo>
                  <a:pt x="13348055" y="1474652"/>
                  <a:pt x="13337339" y="1483226"/>
                  <a:pt x="13324479" y="1481082"/>
                </a:cubicBezTo>
                <a:cubicBezTo>
                  <a:pt x="13318051" y="1481082"/>
                  <a:pt x="13313765" y="1470365"/>
                  <a:pt x="13311621" y="1461789"/>
                </a:cubicBezTo>
                <a:cubicBezTo>
                  <a:pt x="13311621" y="1455359"/>
                  <a:pt x="13318051" y="1455359"/>
                  <a:pt x="13322337" y="1455359"/>
                </a:cubicBezTo>
                <a:cubicBezTo>
                  <a:pt x="13329837" y="1449998"/>
                  <a:pt x="13336267" y="1446246"/>
                  <a:pt x="13341625" y="1446782"/>
                </a:cubicBezTo>
                <a:close/>
                <a:moveTo>
                  <a:pt x="13575675" y="1431425"/>
                </a:moveTo>
                <a:cubicBezTo>
                  <a:pt x="13593315" y="1429239"/>
                  <a:pt x="13597725" y="1440157"/>
                  <a:pt x="13602135" y="1464176"/>
                </a:cubicBezTo>
                <a:cubicBezTo>
                  <a:pt x="13591109" y="1446708"/>
                  <a:pt x="13569061" y="1457627"/>
                  <a:pt x="13564651" y="1440157"/>
                </a:cubicBezTo>
                <a:cubicBezTo>
                  <a:pt x="13562447" y="1437974"/>
                  <a:pt x="13571265" y="1433607"/>
                  <a:pt x="13575675" y="1431425"/>
                </a:cubicBezTo>
                <a:close/>
                <a:moveTo>
                  <a:pt x="13668809" y="1429245"/>
                </a:moveTo>
                <a:cubicBezTo>
                  <a:pt x="13655757" y="1448582"/>
                  <a:pt x="13651405" y="1448582"/>
                  <a:pt x="13610071" y="1465770"/>
                </a:cubicBezTo>
                <a:cubicBezTo>
                  <a:pt x="13616597" y="1429245"/>
                  <a:pt x="13644879" y="1442137"/>
                  <a:pt x="13668809" y="1429245"/>
                </a:cubicBezTo>
                <a:close/>
                <a:moveTo>
                  <a:pt x="13210021" y="1424471"/>
                </a:moveTo>
                <a:cubicBezTo>
                  <a:pt x="13216371" y="1426636"/>
                  <a:pt x="13216371" y="1433133"/>
                  <a:pt x="13216371" y="1437464"/>
                </a:cubicBezTo>
                <a:cubicBezTo>
                  <a:pt x="13214255" y="1441793"/>
                  <a:pt x="13210021" y="1448290"/>
                  <a:pt x="13207905" y="1448290"/>
                </a:cubicBezTo>
                <a:cubicBezTo>
                  <a:pt x="13199437" y="1448290"/>
                  <a:pt x="13197321" y="1439628"/>
                  <a:pt x="13199437" y="1433133"/>
                </a:cubicBezTo>
                <a:cubicBezTo>
                  <a:pt x="13199437" y="1428801"/>
                  <a:pt x="13203671" y="1424471"/>
                  <a:pt x="13210021" y="1424471"/>
                </a:cubicBezTo>
                <a:close/>
                <a:moveTo>
                  <a:pt x="13349721" y="1411776"/>
                </a:moveTo>
                <a:cubicBezTo>
                  <a:pt x="13332485" y="1434009"/>
                  <a:pt x="13332485" y="1434009"/>
                  <a:pt x="13289395" y="1425114"/>
                </a:cubicBezTo>
                <a:cubicBezTo>
                  <a:pt x="13313095" y="1411776"/>
                  <a:pt x="13330331" y="1413999"/>
                  <a:pt x="13349721" y="1411776"/>
                </a:cubicBezTo>
                <a:close/>
                <a:moveTo>
                  <a:pt x="3075712" y="1391112"/>
                </a:moveTo>
                <a:cubicBezTo>
                  <a:pt x="3082204" y="1393098"/>
                  <a:pt x="3086535" y="1393098"/>
                  <a:pt x="3084371" y="1397066"/>
                </a:cubicBezTo>
                <a:cubicBezTo>
                  <a:pt x="3082204" y="1401038"/>
                  <a:pt x="3077878" y="1403023"/>
                  <a:pt x="3073545" y="1405008"/>
                </a:cubicBezTo>
                <a:cubicBezTo>
                  <a:pt x="3069217" y="1406993"/>
                  <a:pt x="3062722" y="1403023"/>
                  <a:pt x="3064886" y="1399051"/>
                </a:cubicBezTo>
                <a:cubicBezTo>
                  <a:pt x="3067053" y="1397066"/>
                  <a:pt x="3073545" y="1393098"/>
                  <a:pt x="3075712" y="1391112"/>
                </a:cubicBezTo>
                <a:close/>
                <a:moveTo>
                  <a:pt x="13153069" y="1383489"/>
                </a:moveTo>
                <a:cubicBezTo>
                  <a:pt x="13158347" y="1384301"/>
                  <a:pt x="13162237" y="1387007"/>
                  <a:pt x="13165571" y="1392421"/>
                </a:cubicBezTo>
                <a:cubicBezTo>
                  <a:pt x="13165571" y="1394587"/>
                  <a:pt x="13165571" y="1398918"/>
                  <a:pt x="13163349" y="1398918"/>
                </a:cubicBezTo>
                <a:cubicBezTo>
                  <a:pt x="13150013" y="1405415"/>
                  <a:pt x="13145569" y="1392421"/>
                  <a:pt x="13132233" y="1385924"/>
                </a:cubicBezTo>
                <a:cubicBezTo>
                  <a:pt x="13141123" y="1383760"/>
                  <a:pt x="13147791" y="1382677"/>
                  <a:pt x="13153069" y="1383489"/>
                </a:cubicBezTo>
                <a:close/>
                <a:moveTo>
                  <a:pt x="13547611" y="1369353"/>
                </a:moveTo>
                <a:cubicBezTo>
                  <a:pt x="13551809" y="1369018"/>
                  <a:pt x="13556779" y="1370623"/>
                  <a:pt x="13563227" y="1375426"/>
                </a:cubicBezTo>
                <a:cubicBezTo>
                  <a:pt x="13563227" y="1383969"/>
                  <a:pt x="13573973" y="1386106"/>
                  <a:pt x="13578273" y="1390374"/>
                </a:cubicBezTo>
                <a:cubicBezTo>
                  <a:pt x="13604063" y="1388240"/>
                  <a:pt x="13627705" y="1392509"/>
                  <a:pt x="13651347" y="1403189"/>
                </a:cubicBezTo>
                <a:cubicBezTo>
                  <a:pt x="13629853" y="1418138"/>
                  <a:pt x="13565377" y="1413866"/>
                  <a:pt x="13511647" y="1390374"/>
                </a:cubicBezTo>
                <a:cubicBezTo>
                  <a:pt x="13529377" y="1388772"/>
                  <a:pt x="13535019" y="1370353"/>
                  <a:pt x="13547611" y="1369353"/>
                </a:cubicBezTo>
                <a:close/>
                <a:moveTo>
                  <a:pt x="13020979" y="1310939"/>
                </a:moveTo>
                <a:cubicBezTo>
                  <a:pt x="13027631" y="1312792"/>
                  <a:pt x="13034549" y="1317557"/>
                  <a:pt x="13039871" y="1319673"/>
                </a:cubicBezTo>
                <a:cubicBezTo>
                  <a:pt x="13052643" y="1319673"/>
                  <a:pt x="13069671" y="1313321"/>
                  <a:pt x="13071801" y="1334495"/>
                </a:cubicBezTo>
                <a:cubicBezTo>
                  <a:pt x="13076059" y="1336612"/>
                  <a:pt x="13078187" y="1340847"/>
                  <a:pt x="13080315" y="1342963"/>
                </a:cubicBezTo>
                <a:cubicBezTo>
                  <a:pt x="13086701" y="1347197"/>
                  <a:pt x="13090959" y="1355666"/>
                  <a:pt x="13084573" y="1362020"/>
                </a:cubicBezTo>
                <a:cubicBezTo>
                  <a:pt x="13082445" y="1364137"/>
                  <a:pt x="13080315" y="1359903"/>
                  <a:pt x="13076059" y="1359903"/>
                </a:cubicBezTo>
                <a:cubicBezTo>
                  <a:pt x="13071801" y="1362020"/>
                  <a:pt x="13065415" y="1359903"/>
                  <a:pt x="13056899" y="1357784"/>
                </a:cubicBezTo>
                <a:cubicBezTo>
                  <a:pt x="13050513" y="1357784"/>
                  <a:pt x="13044127" y="1355666"/>
                  <a:pt x="13039871" y="1349315"/>
                </a:cubicBezTo>
                <a:cubicBezTo>
                  <a:pt x="13037741" y="1347197"/>
                  <a:pt x="13033483" y="1342963"/>
                  <a:pt x="13029227" y="1338729"/>
                </a:cubicBezTo>
                <a:cubicBezTo>
                  <a:pt x="13022841" y="1330258"/>
                  <a:pt x="12997295" y="1338729"/>
                  <a:pt x="13003683" y="1319673"/>
                </a:cubicBezTo>
                <a:cubicBezTo>
                  <a:pt x="13007941" y="1310146"/>
                  <a:pt x="13014325" y="1309086"/>
                  <a:pt x="13020979" y="1310939"/>
                </a:cubicBezTo>
                <a:close/>
                <a:moveTo>
                  <a:pt x="3082360" y="1279082"/>
                </a:moveTo>
                <a:cubicBezTo>
                  <a:pt x="3087291" y="1278821"/>
                  <a:pt x="3091676" y="1279340"/>
                  <a:pt x="3093868" y="1283495"/>
                </a:cubicBezTo>
                <a:cubicBezTo>
                  <a:pt x="3096061" y="1293879"/>
                  <a:pt x="3082908" y="1293879"/>
                  <a:pt x="3076330" y="1293879"/>
                </a:cubicBezTo>
                <a:cubicBezTo>
                  <a:pt x="3067560" y="1293879"/>
                  <a:pt x="3058791" y="1302184"/>
                  <a:pt x="3054407" y="1293879"/>
                </a:cubicBezTo>
                <a:cubicBezTo>
                  <a:pt x="3050022" y="1287647"/>
                  <a:pt x="3060984" y="1281419"/>
                  <a:pt x="3067560" y="1279340"/>
                </a:cubicBezTo>
                <a:cubicBezTo>
                  <a:pt x="3071946" y="1280380"/>
                  <a:pt x="3077426" y="1279340"/>
                  <a:pt x="3082360" y="1279082"/>
                </a:cubicBezTo>
                <a:close/>
                <a:moveTo>
                  <a:pt x="12878967" y="1247198"/>
                </a:moveTo>
                <a:cubicBezTo>
                  <a:pt x="12904611" y="1245044"/>
                  <a:pt x="12906747" y="1262285"/>
                  <a:pt x="12913159" y="1279526"/>
                </a:cubicBezTo>
                <a:cubicBezTo>
                  <a:pt x="12904611" y="1288146"/>
                  <a:pt x="12896063" y="1294612"/>
                  <a:pt x="12889651" y="1303232"/>
                </a:cubicBezTo>
                <a:cubicBezTo>
                  <a:pt x="12861871" y="1305386"/>
                  <a:pt x="12861871" y="1283836"/>
                  <a:pt x="12859733" y="1266598"/>
                </a:cubicBezTo>
                <a:cubicBezTo>
                  <a:pt x="12857595" y="1253664"/>
                  <a:pt x="12868281" y="1249354"/>
                  <a:pt x="12878967" y="1247198"/>
                </a:cubicBezTo>
                <a:close/>
                <a:moveTo>
                  <a:pt x="12723893" y="1222780"/>
                </a:moveTo>
                <a:cubicBezTo>
                  <a:pt x="12728479" y="1222780"/>
                  <a:pt x="12730773" y="1227318"/>
                  <a:pt x="12735359" y="1229585"/>
                </a:cubicBezTo>
                <a:cubicBezTo>
                  <a:pt x="12733065" y="1234122"/>
                  <a:pt x="12730773" y="1236390"/>
                  <a:pt x="12726187" y="1236390"/>
                </a:cubicBezTo>
                <a:cubicBezTo>
                  <a:pt x="12723893" y="1238659"/>
                  <a:pt x="12717015" y="1236390"/>
                  <a:pt x="12717015" y="1234122"/>
                </a:cubicBezTo>
                <a:cubicBezTo>
                  <a:pt x="12714721" y="1227318"/>
                  <a:pt x="12719307" y="1222780"/>
                  <a:pt x="12723893" y="1222780"/>
                </a:cubicBezTo>
                <a:close/>
                <a:moveTo>
                  <a:pt x="9366404" y="1208512"/>
                </a:moveTo>
                <a:cubicBezTo>
                  <a:pt x="9377143" y="1208512"/>
                  <a:pt x="9381438" y="1219100"/>
                  <a:pt x="9381438" y="1227570"/>
                </a:cubicBezTo>
                <a:cubicBezTo>
                  <a:pt x="9385734" y="1238156"/>
                  <a:pt x="9377143" y="1244510"/>
                  <a:pt x="9366404" y="1244510"/>
                </a:cubicBezTo>
                <a:cubicBezTo>
                  <a:pt x="9355664" y="1246626"/>
                  <a:pt x="9353517" y="1236038"/>
                  <a:pt x="9349221" y="1227570"/>
                </a:cubicBezTo>
                <a:cubicBezTo>
                  <a:pt x="9351369" y="1219100"/>
                  <a:pt x="9353517" y="1208512"/>
                  <a:pt x="9366404" y="1208512"/>
                </a:cubicBezTo>
                <a:close/>
                <a:moveTo>
                  <a:pt x="12919753" y="1160855"/>
                </a:moveTo>
                <a:cubicBezTo>
                  <a:pt x="12925981" y="1160855"/>
                  <a:pt x="12932209" y="1163080"/>
                  <a:pt x="12932209" y="1169750"/>
                </a:cubicBezTo>
                <a:cubicBezTo>
                  <a:pt x="12932209" y="1178645"/>
                  <a:pt x="12925981" y="1183091"/>
                  <a:pt x="12919753" y="1180865"/>
                </a:cubicBezTo>
                <a:cubicBezTo>
                  <a:pt x="12915601" y="1180865"/>
                  <a:pt x="12913525" y="1174197"/>
                  <a:pt x="12905221" y="1169750"/>
                </a:cubicBezTo>
                <a:cubicBezTo>
                  <a:pt x="12913525" y="1165303"/>
                  <a:pt x="12915601" y="1163080"/>
                  <a:pt x="12919753" y="1160855"/>
                </a:cubicBezTo>
                <a:close/>
                <a:moveTo>
                  <a:pt x="4046877" y="1149882"/>
                </a:moveTo>
                <a:lnTo>
                  <a:pt x="4031182" y="1156845"/>
                </a:lnTo>
                <a:lnTo>
                  <a:pt x="4027520" y="1156322"/>
                </a:lnTo>
                <a:cubicBezTo>
                  <a:pt x="4027520" y="1156322"/>
                  <a:pt x="4027520" y="1156322"/>
                  <a:pt x="4027520" y="1158469"/>
                </a:cubicBezTo>
                <a:lnTo>
                  <a:pt x="4031182" y="1156845"/>
                </a:lnTo>
                <a:lnTo>
                  <a:pt x="4038812" y="1157933"/>
                </a:lnTo>
                <a:cubicBezTo>
                  <a:pt x="4042038" y="1156860"/>
                  <a:pt x="4044727" y="1154175"/>
                  <a:pt x="4046877" y="1149882"/>
                </a:cubicBezTo>
                <a:close/>
                <a:moveTo>
                  <a:pt x="9493154" y="1148671"/>
                </a:moveTo>
                <a:cubicBezTo>
                  <a:pt x="9493154" y="1150788"/>
                  <a:pt x="9495271" y="1152905"/>
                  <a:pt x="9495271" y="1157140"/>
                </a:cubicBezTo>
                <a:cubicBezTo>
                  <a:pt x="9495271" y="1161375"/>
                  <a:pt x="9493154" y="1165609"/>
                  <a:pt x="9486804" y="1161375"/>
                </a:cubicBezTo>
                <a:cubicBezTo>
                  <a:pt x="9484688" y="1161375"/>
                  <a:pt x="9482571" y="1155021"/>
                  <a:pt x="9482571" y="1152905"/>
                </a:cubicBezTo>
                <a:cubicBezTo>
                  <a:pt x="9484688" y="1148671"/>
                  <a:pt x="9486804" y="1146553"/>
                  <a:pt x="9493154" y="1148671"/>
                </a:cubicBezTo>
                <a:close/>
                <a:moveTo>
                  <a:pt x="12652809" y="1128176"/>
                </a:moveTo>
                <a:cubicBezTo>
                  <a:pt x="12656777" y="1125905"/>
                  <a:pt x="12660747" y="1130443"/>
                  <a:pt x="12656777" y="1134982"/>
                </a:cubicBezTo>
                <a:cubicBezTo>
                  <a:pt x="12656777" y="1137249"/>
                  <a:pt x="12654793" y="1139518"/>
                  <a:pt x="12650825" y="1139518"/>
                </a:cubicBezTo>
                <a:cubicBezTo>
                  <a:pt x="12648839" y="1141786"/>
                  <a:pt x="12644871" y="1139518"/>
                  <a:pt x="12644871" y="1132712"/>
                </a:cubicBezTo>
                <a:cubicBezTo>
                  <a:pt x="12646855" y="1130443"/>
                  <a:pt x="12648839" y="1128176"/>
                  <a:pt x="12652809" y="1128176"/>
                </a:cubicBezTo>
                <a:close/>
                <a:moveTo>
                  <a:pt x="3711413" y="1113222"/>
                </a:moveTo>
                <a:cubicBezTo>
                  <a:pt x="3711413" y="1115446"/>
                  <a:pt x="3713596" y="1117670"/>
                  <a:pt x="3713596" y="1119891"/>
                </a:cubicBezTo>
                <a:cubicBezTo>
                  <a:pt x="3711413" y="1135453"/>
                  <a:pt x="3698316" y="1135453"/>
                  <a:pt x="3678671" y="1135453"/>
                </a:cubicBezTo>
                <a:cubicBezTo>
                  <a:pt x="3691768" y="1122116"/>
                  <a:pt x="3698316" y="1113222"/>
                  <a:pt x="3711413" y="1113222"/>
                </a:cubicBezTo>
                <a:close/>
                <a:moveTo>
                  <a:pt x="3799321" y="1081535"/>
                </a:moveTo>
                <a:cubicBezTo>
                  <a:pt x="3792812" y="1100830"/>
                  <a:pt x="3777625" y="1092255"/>
                  <a:pt x="3764607" y="1094399"/>
                </a:cubicBezTo>
                <a:cubicBezTo>
                  <a:pt x="3760268" y="1105118"/>
                  <a:pt x="3753759" y="1113693"/>
                  <a:pt x="3734233" y="1117982"/>
                </a:cubicBezTo>
                <a:cubicBezTo>
                  <a:pt x="3740742" y="1098688"/>
                  <a:pt x="3753759" y="1094399"/>
                  <a:pt x="3764607" y="1085823"/>
                </a:cubicBezTo>
                <a:cubicBezTo>
                  <a:pt x="3777625" y="1087968"/>
                  <a:pt x="3786303" y="1075103"/>
                  <a:pt x="3799321" y="1081535"/>
                </a:cubicBezTo>
                <a:close/>
                <a:moveTo>
                  <a:pt x="9953770" y="1078871"/>
                </a:moveTo>
                <a:cubicBezTo>
                  <a:pt x="9962429" y="1078871"/>
                  <a:pt x="9966759" y="1078871"/>
                  <a:pt x="9966759" y="1087605"/>
                </a:cubicBezTo>
                <a:cubicBezTo>
                  <a:pt x="9966759" y="1094155"/>
                  <a:pt x="9960265" y="1094155"/>
                  <a:pt x="9955935" y="1091971"/>
                </a:cubicBezTo>
                <a:cubicBezTo>
                  <a:pt x="9951605" y="1091971"/>
                  <a:pt x="9947276" y="1089789"/>
                  <a:pt x="9947276" y="1085421"/>
                </a:cubicBezTo>
                <a:cubicBezTo>
                  <a:pt x="9942946" y="1076687"/>
                  <a:pt x="9953770" y="1081053"/>
                  <a:pt x="9953770" y="1078871"/>
                </a:cubicBezTo>
                <a:close/>
                <a:moveTo>
                  <a:pt x="4499185" y="1039860"/>
                </a:moveTo>
                <a:cubicBezTo>
                  <a:pt x="4503485" y="1039075"/>
                  <a:pt x="4508322" y="1040121"/>
                  <a:pt x="4513696" y="1043261"/>
                </a:cubicBezTo>
                <a:cubicBezTo>
                  <a:pt x="4509397" y="1057914"/>
                  <a:pt x="4496498" y="1053728"/>
                  <a:pt x="4487899" y="1053728"/>
                </a:cubicBezTo>
                <a:cubicBezTo>
                  <a:pt x="4470701" y="1060008"/>
                  <a:pt x="4455653" y="1064195"/>
                  <a:pt x="4438455" y="1070476"/>
                </a:cubicBezTo>
                <a:cubicBezTo>
                  <a:pt x="4432005" y="1078848"/>
                  <a:pt x="4419107" y="1083035"/>
                  <a:pt x="4414807" y="1072568"/>
                </a:cubicBezTo>
                <a:cubicBezTo>
                  <a:pt x="4410508" y="1066289"/>
                  <a:pt x="4423407" y="1064195"/>
                  <a:pt x="4432005" y="1062101"/>
                </a:cubicBezTo>
                <a:cubicBezTo>
                  <a:pt x="4449203" y="1053728"/>
                  <a:pt x="4466401" y="1045355"/>
                  <a:pt x="4487899" y="1047449"/>
                </a:cubicBezTo>
                <a:cubicBezTo>
                  <a:pt x="4491124" y="1043261"/>
                  <a:pt x="4494886" y="1040645"/>
                  <a:pt x="4499185" y="1039860"/>
                </a:cubicBezTo>
                <a:close/>
                <a:moveTo>
                  <a:pt x="9729626" y="1014759"/>
                </a:moveTo>
                <a:cubicBezTo>
                  <a:pt x="9742723" y="1014759"/>
                  <a:pt x="9755820" y="1016876"/>
                  <a:pt x="9766734" y="1029579"/>
                </a:cubicBezTo>
                <a:cubicBezTo>
                  <a:pt x="9755820" y="1029579"/>
                  <a:pt x="9747089" y="1029579"/>
                  <a:pt x="9738357" y="1029579"/>
                </a:cubicBezTo>
                <a:cubicBezTo>
                  <a:pt x="9731809" y="1029579"/>
                  <a:pt x="9720895" y="1033813"/>
                  <a:pt x="9718712" y="1025345"/>
                </a:cubicBezTo>
                <a:cubicBezTo>
                  <a:pt x="9714346" y="1016876"/>
                  <a:pt x="9723077" y="1016876"/>
                  <a:pt x="9729626" y="1014759"/>
                </a:cubicBezTo>
                <a:close/>
                <a:moveTo>
                  <a:pt x="4852845" y="1014751"/>
                </a:moveTo>
                <a:cubicBezTo>
                  <a:pt x="4860104" y="1014220"/>
                  <a:pt x="4867094" y="1015280"/>
                  <a:pt x="4872471" y="1023749"/>
                </a:cubicBezTo>
                <a:cubicBezTo>
                  <a:pt x="4853114" y="1038570"/>
                  <a:pt x="4829455" y="1025865"/>
                  <a:pt x="4805796" y="1034334"/>
                </a:cubicBezTo>
                <a:cubicBezTo>
                  <a:pt x="4812248" y="1019515"/>
                  <a:pt x="4825153" y="1021631"/>
                  <a:pt x="4831606" y="1015280"/>
                </a:cubicBezTo>
                <a:cubicBezTo>
                  <a:pt x="4838059" y="1017397"/>
                  <a:pt x="4845586" y="1015280"/>
                  <a:pt x="4852845" y="1014751"/>
                </a:cubicBezTo>
                <a:close/>
                <a:moveTo>
                  <a:pt x="12388037" y="1008988"/>
                </a:moveTo>
                <a:cubicBezTo>
                  <a:pt x="12400963" y="1008988"/>
                  <a:pt x="12416045" y="1013299"/>
                  <a:pt x="12428971" y="1015457"/>
                </a:cubicBezTo>
                <a:cubicBezTo>
                  <a:pt x="12428971" y="1015457"/>
                  <a:pt x="12428971" y="1024079"/>
                  <a:pt x="12426817" y="1026231"/>
                </a:cubicBezTo>
                <a:cubicBezTo>
                  <a:pt x="12416045" y="1037006"/>
                  <a:pt x="12403117" y="1026231"/>
                  <a:pt x="12390191" y="1024079"/>
                </a:cubicBezTo>
                <a:cubicBezTo>
                  <a:pt x="12383727" y="1024079"/>
                  <a:pt x="12375109" y="1024079"/>
                  <a:pt x="12368647" y="1021921"/>
                </a:cubicBezTo>
                <a:cubicBezTo>
                  <a:pt x="12372955" y="1013299"/>
                  <a:pt x="12379419" y="1006833"/>
                  <a:pt x="12388037" y="1008988"/>
                </a:cubicBezTo>
                <a:close/>
                <a:moveTo>
                  <a:pt x="9669103" y="1008394"/>
                </a:moveTo>
                <a:cubicBezTo>
                  <a:pt x="9671285" y="1010435"/>
                  <a:pt x="9673468" y="1012477"/>
                  <a:pt x="9675651" y="1014519"/>
                </a:cubicBezTo>
                <a:cubicBezTo>
                  <a:pt x="9677834" y="1020644"/>
                  <a:pt x="9673468" y="1022686"/>
                  <a:pt x="9669103" y="1020644"/>
                </a:cubicBezTo>
                <a:cubicBezTo>
                  <a:pt x="9666920" y="1020644"/>
                  <a:pt x="9662554" y="1018603"/>
                  <a:pt x="9660371" y="1014519"/>
                </a:cubicBezTo>
                <a:cubicBezTo>
                  <a:pt x="9660371" y="1010435"/>
                  <a:pt x="9662554" y="1008394"/>
                  <a:pt x="9669103" y="1008394"/>
                </a:cubicBezTo>
                <a:close/>
                <a:moveTo>
                  <a:pt x="8687824" y="1005585"/>
                </a:moveTo>
                <a:cubicBezTo>
                  <a:pt x="8698072" y="1005585"/>
                  <a:pt x="8707240" y="1008713"/>
                  <a:pt x="8712634" y="1023303"/>
                </a:cubicBezTo>
                <a:cubicBezTo>
                  <a:pt x="8699690" y="1025388"/>
                  <a:pt x="8686745" y="1012881"/>
                  <a:pt x="8673801" y="1021219"/>
                </a:cubicBezTo>
                <a:cubicBezTo>
                  <a:pt x="8658699" y="1021219"/>
                  <a:pt x="8643598" y="1027472"/>
                  <a:pt x="8628496" y="1014965"/>
                </a:cubicBezTo>
                <a:cubicBezTo>
                  <a:pt x="8637126" y="1002459"/>
                  <a:pt x="8647912" y="1008713"/>
                  <a:pt x="8656542" y="1006629"/>
                </a:cubicBezTo>
                <a:cubicBezTo>
                  <a:pt x="8666250" y="1008713"/>
                  <a:pt x="8677576" y="1005585"/>
                  <a:pt x="8687824" y="1005585"/>
                </a:cubicBezTo>
                <a:close/>
                <a:moveTo>
                  <a:pt x="9785783" y="1000470"/>
                </a:moveTo>
                <a:cubicBezTo>
                  <a:pt x="9800600" y="1000470"/>
                  <a:pt x="9813300" y="1000470"/>
                  <a:pt x="9830233" y="1000470"/>
                </a:cubicBezTo>
                <a:cubicBezTo>
                  <a:pt x="9811183" y="1009998"/>
                  <a:pt x="9811183" y="1009998"/>
                  <a:pt x="9785783" y="1000470"/>
                </a:cubicBezTo>
                <a:close/>
                <a:moveTo>
                  <a:pt x="3975534" y="989360"/>
                </a:moveTo>
                <a:cubicBezTo>
                  <a:pt x="3969100" y="1021119"/>
                  <a:pt x="3941222" y="1008414"/>
                  <a:pt x="3926210" y="1023237"/>
                </a:cubicBezTo>
                <a:cubicBezTo>
                  <a:pt x="3902620" y="1027470"/>
                  <a:pt x="3885464" y="1048646"/>
                  <a:pt x="3853296" y="1052878"/>
                </a:cubicBezTo>
                <a:cubicBezTo>
                  <a:pt x="3874741" y="1023237"/>
                  <a:pt x="3900476" y="1021119"/>
                  <a:pt x="3926210" y="1014768"/>
                </a:cubicBezTo>
                <a:cubicBezTo>
                  <a:pt x="3941222" y="1006297"/>
                  <a:pt x="3956233" y="997828"/>
                  <a:pt x="3975534" y="989360"/>
                </a:cubicBezTo>
                <a:close/>
                <a:moveTo>
                  <a:pt x="4126346" y="967143"/>
                </a:moveTo>
                <a:cubicBezTo>
                  <a:pt x="4104743" y="995219"/>
                  <a:pt x="4070178" y="1001696"/>
                  <a:pt x="4046415" y="1023293"/>
                </a:cubicBezTo>
                <a:cubicBezTo>
                  <a:pt x="3998888" y="1034091"/>
                  <a:pt x="3966483" y="1075126"/>
                  <a:pt x="3916796" y="1075126"/>
                </a:cubicBezTo>
                <a:cubicBezTo>
                  <a:pt x="3951361" y="1044890"/>
                  <a:pt x="3992407" y="1027611"/>
                  <a:pt x="4037773" y="1014654"/>
                </a:cubicBezTo>
                <a:cubicBezTo>
                  <a:pt x="4061537" y="988739"/>
                  <a:pt x="4096102" y="982260"/>
                  <a:pt x="4126346" y="967143"/>
                </a:cubicBezTo>
                <a:close/>
                <a:moveTo>
                  <a:pt x="6888171" y="949157"/>
                </a:moveTo>
                <a:lnTo>
                  <a:pt x="6883869" y="956671"/>
                </a:lnTo>
                <a:cubicBezTo>
                  <a:pt x="6883869" y="958817"/>
                  <a:pt x="6881719" y="958817"/>
                  <a:pt x="6881719" y="960964"/>
                </a:cubicBezTo>
                <a:cubicBezTo>
                  <a:pt x="6881719" y="960964"/>
                  <a:pt x="6881719" y="960964"/>
                  <a:pt x="6883869" y="960964"/>
                </a:cubicBezTo>
                <a:cubicBezTo>
                  <a:pt x="6883869" y="958817"/>
                  <a:pt x="6883869" y="958817"/>
                  <a:pt x="6883869" y="956671"/>
                </a:cubicBezTo>
                <a:cubicBezTo>
                  <a:pt x="6886020" y="956671"/>
                  <a:pt x="6888171" y="956671"/>
                  <a:pt x="6890322" y="956671"/>
                </a:cubicBezTo>
                <a:cubicBezTo>
                  <a:pt x="6889247" y="954523"/>
                  <a:pt x="6888171" y="951842"/>
                  <a:pt x="6888171" y="949157"/>
                </a:cubicBezTo>
                <a:close/>
                <a:moveTo>
                  <a:pt x="6498834" y="935230"/>
                </a:moveTo>
                <a:cubicBezTo>
                  <a:pt x="6504055" y="935500"/>
                  <a:pt x="6509550" y="937667"/>
                  <a:pt x="6513946" y="937667"/>
                </a:cubicBezTo>
                <a:cubicBezTo>
                  <a:pt x="6505154" y="941997"/>
                  <a:pt x="6498559" y="952825"/>
                  <a:pt x="6485371" y="944162"/>
                </a:cubicBezTo>
                <a:cubicBezTo>
                  <a:pt x="6488668" y="936584"/>
                  <a:pt x="6493614" y="934959"/>
                  <a:pt x="6498834" y="935230"/>
                </a:cubicBezTo>
                <a:close/>
                <a:moveTo>
                  <a:pt x="9187296" y="927431"/>
                </a:moveTo>
                <a:cubicBezTo>
                  <a:pt x="9165899" y="944369"/>
                  <a:pt x="9153061" y="954953"/>
                  <a:pt x="9138083" y="965540"/>
                </a:cubicBezTo>
                <a:cubicBezTo>
                  <a:pt x="9146642" y="946484"/>
                  <a:pt x="9155201" y="929547"/>
                  <a:pt x="9187296" y="927431"/>
                </a:cubicBezTo>
                <a:close/>
                <a:moveTo>
                  <a:pt x="12566447" y="909941"/>
                </a:moveTo>
                <a:cubicBezTo>
                  <a:pt x="12570893" y="912125"/>
                  <a:pt x="12575339" y="914308"/>
                  <a:pt x="12579783" y="916493"/>
                </a:cubicBezTo>
                <a:cubicBezTo>
                  <a:pt x="12575339" y="918676"/>
                  <a:pt x="12570893" y="923043"/>
                  <a:pt x="12566447" y="925225"/>
                </a:cubicBezTo>
                <a:cubicBezTo>
                  <a:pt x="12564225" y="927410"/>
                  <a:pt x="12559781" y="923043"/>
                  <a:pt x="12557559" y="923043"/>
                </a:cubicBezTo>
                <a:cubicBezTo>
                  <a:pt x="12559781" y="918676"/>
                  <a:pt x="12564225" y="914308"/>
                  <a:pt x="12566447" y="909941"/>
                </a:cubicBezTo>
                <a:close/>
                <a:moveTo>
                  <a:pt x="6335037" y="873863"/>
                </a:moveTo>
                <a:cubicBezTo>
                  <a:pt x="6358007" y="869563"/>
                  <a:pt x="6381577" y="884302"/>
                  <a:pt x="6403948" y="879392"/>
                </a:cubicBezTo>
                <a:cubicBezTo>
                  <a:pt x="6427385" y="877207"/>
                  <a:pt x="6450821" y="875024"/>
                  <a:pt x="6474258" y="875024"/>
                </a:cubicBezTo>
                <a:cubicBezTo>
                  <a:pt x="6452952" y="892490"/>
                  <a:pt x="6427385" y="883758"/>
                  <a:pt x="6403948" y="885940"/>
                </a:cubicBezTo>
                <a:cubicBezTo>
                  <a:pt x="6371990" y="885940"/>
                  <a:pt x="6342161" y="885940"/>
                  <a:pt x="6312333" y="885940"/>
                </a:cubicBezTo>
                <a:cubicBezTo>
                  <a:pt x="6319790" y="878844"/>
                  <a:pt x="6327380" y="875296"/>
                  <a:pt x="6335037" y="873863"/>
                </a:cubicBezTo>
                <a:close/>
                <a:moveTo>
                  <a:pt x="6082394" y="872201"/>
                </a:moveTo>
                <a:cubicBezTo>
                  <a:pt x="6085340" y="871924"/>
                  <a:pt x="6088019" y="873581"/>
                  <a:pt x="6090162" y="876887"/>
                </a:cubicBezTo>
                <a:cubicBezTo>
                  <a:pt x="6118023" y="876887"/>
                  <a:pt x="6143741" y="876887"/>
                  <a:pt x="6169458" y="876887"/>
                </a:cubicBezTo>
                <a:cubicBezTo>
                  <a:pt x="6145884" y="887914"/>
                  <a:pt x="6124452" y="896737"/>
                  <a:pt x="6098735" y="894533"/>
                </a:cubicBezTo>
                <a:cubicBezTo>
                  <a:pt x="6068731" y="909971"/>
                  <a:pt x="6040871" y="907765"/>
                  <a:pt x="6010867" y="894533"/>
                </a:cubicBezTo>
                <a:cubicBezTo>
                  <a:pt x="5998008" y="881300"/>
                  <a:pt x="6008724" y="879095"/>
                  <a:pt x="6019439" y="879095"/>
                </a:cubicBezTo>
                <a:cubicBezTo>
                  <a:pt x="6036584" y="876887"/>
                  <a:pt x="6055872" y="879095"/>
                  <a:pt x="6073017" y="879095"/>
                </a:cubicBezTo>
                <a:cubicBezTo>
                  <a:pt x="6076232" y="874682"/>
                  <a:pt x="6079447" y="872476"/>
                  <a:pt x="6082394" y="872201"/>
                </a:cubicBezTo>
                <a:close/>
                <a:moveTo>
                  <a:pt x="9515909" y="835334"/>
                </a:moveTo>
                <a:cubicBezTo>
                  <a:pt x="9505465" y="858878"/>
                  <a:pt x="9509642" y="880281"/>
                  <a:pt x="9490843" y="882419"/>
                </a:cubicBezTo>
                <a:cubicBezTo>
                  <a:pt x="9480399" y="884561"/>
                  <a:pt x="9480399" y="869578"/>
                  <a:pt x="9478310" y="863156"/>
                </a:cubicBezTo>
                <a:cubicBezTo>
                  <a:pt x="9476221" y="839611"/>
                  <a:pt x="9497109" y="848174"/>
                  <a:pt x="9515909" y="835334"/>
                </a:cubicBezTo>
                <a:close/>
                <a:moveTo>
                  <a:pt x="4554408" y="776566"/>
                </a:moveTo>
                <a:cubicBezTo>
                  <a:pt x="4556559" y="793774"/>
                  <a:pt x="4537203" y="789472"/>
                  <a:pt x="4535053" y="798078"/>
                </a:cubicBezTo>
                <a:cubicBezTo>
                  <a:pt x="4541505" y="800228"/>
                  <a:pt x="4550107" y="800228"/>
                  <a:pt x="4545806" y="808832"/>
                </a:cubicBezTo>
                <a:cubicBezTo>
                  <a:pt x="4543655" y="817436"/>
                  <a:pt x="4535053" y="813133"/>
                  <a:pt x="4526450" y="815286"/>
                </a:cubicBezTo>
                <a:cubicBezTo>
                  <a:pt x="4515697" y="830342"/>
                  <a:pt x="4496342" y="832493"/>
                  <a:pt x="4479137" y="830342"/>
                </a:cubicBezTo>
                <a:cubicBezTo>
                  <a:pt x="4476986" y="832493"/>
                  <a:pt x="4472685" y="836797"/>
                  <a:pt x="4470534" y="838946"/>
                </a:cubicBezTo>
                <a:cubicBezTo>
                  <a:pt x="4459781" y="832493"/>
                  <a:pt x="4453329" y="841098"/>
                  <a:pt x="4446878" y="847553"/>
                </a:cubicBezTo>
                <a:cubicBezTo>
                  <a:pt x="4431823" y="851854"/>
                  <a:pt x="4423221" y="832493"/>
                  <a:pt x="4406016" y="838946"/>
                </a:cubicBezTo>
                <a:cubicBezTo>
                  <a:pt x="4399564" y="849702"/>
                  <a:pt x="4363004" y="845401"/>
                  <a:pt x="4393112" y="871213"/>
                </a:cubicBezTo>
                <a:cubicBezTo>
                  <a:pt x="4388811" y="875515"/>
                  <a:pt x="4386660" y="875515"/>
                  <a:pt x="4382359" y="879817"/>
                </a:cubicBezTo>
                <a:cubicBezTo>
                  <a:pt x="4369455" y="875515"/>
                  <a:pt x="4358702" y="877666"/>
                  <a:pt x="4350100" y="886270"/>
                </a:cubicBezTo>
                <a:cubicBezTo>
                  <a:pt x="4347949" y="890572"/>
                  <a:pt x="4345799" y="892723"/>
                  <a:pt x="4343648" y="894875"/>
                </a:cubicBezTo>
                <a:cubicBezTo>
                  <a:pt x="4311389" y="903480"/>
                  <a:pt x="4283431" y="929290"/>
                  <a:pt x="4246870" y="927141"/>
                </a:cubicBezTo>
                <a:cubicBezTo>
                  <a:pt x="4212461" y="944350"/>
                  <a:pt x="4178051" y="972312"/>
                  <a:pt x="4135038" y="944350"/>
                </a:cubicBezTo>
                <a:cubicBezTo>
                  <a:pt x="4128587" y="940047"/>
                  <a:pt x="4119984" y="944350"/>
                  <a:pt x="4111382" y="942198"/>
                </a:cubicBezTo>
                <a:cubicBezTo>
                  <a:pt x="4107080" y="963707"/>
                  <a:pt x="4087725" y="961557"/>
                  <a:pt x="4074821" y="965860"/>
                </a:cubicBezTo>
                <a:cubicBezTo>
                  <a:pt x="4055466" y="972312"/>
                  <a:pt x="4038261" y="978764"/>
                  <a:pt x="4021056" y="991672"/>
                </a:cubicBezTo>
                <a:cubicBezTo>
                  <a:pt x="4012453" y="1000275"/>
                  <a:pt x="3999550" y="1013182"/>
                  <a:pt x="3993098" y="991672"/>
                </a:cubicBezTo>
                <a:cubicBezTo>
                  <a:pt x="3986646" y="974462"/>
                  <a:pt x="4001700" y="976614"/>
                  <a:pt x="4014604" y="974462"/>
                </a:cubicBezTo>
                <a:cubicBezTo>
                  <a:pt x="4046863" y="961557"/>
                  <a:pt x="4083424" y="952952"/>
                  <a:pt x="4111382" y="927141"/>
                </a:cubicBezTo>
                <a:cubicBezTo>
                  <a:pt x="4137189" y="918537"/>
                  <a:pt x="4162996" y="909931"/>
                  <a:pt x="4190954" y="901327"/>
                </a:cubicBezTo>
                <a:cubicBezTo>
                  <a:pt x="4193105" y="894875"/>
                  <a:pt x="4199557" y="888422"/>
                  <a:pt x="4208159" y="888422"/>
                </a:cubicBezTo>
                <a:cubicBezTo>
                  <a:pt x="4214611" y="886270"/>
                  <a:pt x="4218912" y="886270"/>
                  <a:pt x="4223214" y="879817"/>
                </a:cubicBezTo>
                <a:cubicBezTo>
                  <a:pt x="4236117" y="871213"/>
                  <a:pt x="4249021" y="873364"/>
                  <a:pt x="4261925" y="879817"/>
                </a:cubicBezTo>
                <a:cubicBezTo>
                  <a:pt x="4246870" y="879817"/>
                  <a:pt x="4238268" y="886270"/>
                  <a:pt x="4229665" y="897025"/>
                </a:cubicBezTo>
                <a:cubicBezTo>
                  <a:pt x="4240419" y="890572"/>
                  <a:pt x="4251172" y="886270"/>
                  <a:pt x="4261925" y="879817"/>
                </a:cubicBezTo>
                <a:cubicBezTo>
                  <a:pt x="4272678" y="875515"/>
                  <a:pt x="4283431" y="873364"/>
                  <a:pt x="4294184" y="871213"/>
                </a:cubicBezTo>
                <a:cubicBezTo>
                  <a:pt x="4300636" y="866910"/>
                  <a:pt x="4304937" y="864760"/>
                  <a:pt x="4309238" y="862609"/>
                </a:cubicBezTo>
                <a:cubicBezTo>
                  <a:pt x="4287732" y="826041"/>
                  <a:pt x="4324293" y="838946"/>
                  <a:pt x="4335046" y="830342"/>
                </a:cubicBezTo>
                <a:cubicBezTo>
                  <a:pt x="4330744" y="834646"/>
                  <a:pt x="4324293" y="838946"/>
                  <a:pt x="4326443" y="847553"/>
                </a:cubicBezTo>
                <a:cubicBezTo>
                  <a:pt x="4328594" y="841098"/>
                  <a:pt x="4332895" y="836797"/>
                  <a:pt x="4335046" y="830342"/>
                </a:cubicBezTo>
                <a:cubicBezTo>
                  <a:pt x="4371606" y="826041"/>
                  <a:pt x="4406016" y="823888"/>
                  <a:pt x="4438275" y="806683"/>
                </a:cubicBezTo>
                <a:cubicBezTo>
                  <a:pt x="4446878" y="808832"/>
                  <a:pt x="4455480" y="810984"/>
                  <a:pt x="4464083" y="815286"/>
                </a:cubicBezTo>
                <a:cubicBezTo>
                  <a:pt x="4457631" y="804532"/>
                  <a:pt x="4449028" y="800228"/>
                  <a:pt x="4438275" y="806683"/>
                </a:cubicBezTo>
                <a:cubicBezTo>
                  <a:pt x="4455480" y="785172"/>
                  <a:pt x="4483438" y="795924"/>
                  <a:pt x="4502794" y="783021"/>
                </a:cubicBezTo>
                <a:cubicBezTo>
                  <a:pt x="4519999" y="780869"/>
                  <a:pt x="4537203" y="778718"/>
                  <a:pt x="4554408" y="776566"/>
                </a:cubicBezTo>
                <a:close/>
                <a:moveTo>
                  <a:pt x="12480365" y="766564"/>
                </a:moveTo>
                <a:cubicBezTo>
                  <a:pt x="12493323" y="766564"/>
                  <a:pt x="12508443" y="768705"/>
                  <a:pt x="12523561" y="766564"/>
                </a:cubicBezTo>
                <a:cubicBezTo>
                  <a:pt x="12560279" y="762284"/>
                  <a:pt x="12579719" y="779407"/>
                  <a:pt x="12584037" y="815793"/>
                </a:cubicBezTo>
                <a:cubicBezTo>
                  <a:pt x="12594837" y="815793"/>
                  <a:pt x="12605637" y="815793"/>
                  <a:pt x="12616435" y="815793"/>
                </a:cubicBezTo>
                <a:cubicBezTo>
                  <a:pt x="12622915" y="798671"/>
                  <a:pt x="12638035" y="794390"/>
                  <a:pt x="12648833" y="783688"/>
                </a:cubicBezTo>
                <a:cubicBezTo>
                  <a:pt x="12663953" y="766564"/>
                  <a:pt x="12672593" y="779407"/>
                  <a:pt x="12681231" y="792249"/>
                </a:cubicBezTo>
                <a:cubicBezTo>
                  <a:pt x="12698511" y="777267"/>
                  <a:pt x="12717949" y="768705"/>
                  <a:pt x="12741707" y="779407"/>
                </a:cubicBezTo>
                <a:cubicBezTo>
                  <a:pt x="12730909" y="805092"/>
                  <a:pt x="12707151" y="798671"/>
                  <a:pt x="12689871" y="807230"/>
                </a:cubicBezTo>
                <a:cubicBezTo>
                  <a:pt x="12668273" y="805092"/>
                  <a:pt x="12648833" y="809375"/>
                  <a:pt x="12633715" y="822215"/>
                </a:cubicBezTo>
                <a:cubicBezTo>
                  <a:pt x="12627235" y="826497"/>
                  <a:pt x="12622915" y="828636"/>
                  <a:pt x="12616435" y="830776"/>
                </a:cubicBezTo>
                <a:cubicBezTo>
                  <a:pt x="12596997" y="826497"/>
                  <a:pt x="12586197" y="847900"/>
                  <a:pt x="12568919" y="847900"/>
                </a:cubicBezTo>
                <a:cubicBezTo>
                  <a:pt x="12564599" y="854321"/>
                  <a:pt x="12558119" y="854321"/>
                  <a:pt x="12551639" y="854321"/>
                </a:cubicBezTo>
                <a:cubicBezTo>
                  <a:pt x="12538681" y="860740"/>
                  <a:pt x="12525721" y="860740"/>
                  <a:pt x="12512763" y="856459"/>
                </a:cubicBezTo>
                <a:cubicBezTo>
                  <a:pt x="12501963" y="854321"/>
                  <a:pt x="12495483" y="850041"/>
                  <a:pt x="12495483" y="839337"/>
                </a:cubicBezTo>
                <a:cubicBezTo>
                  <a:pt x="12486845" y="832917"/>
                  <a:pt x="12486845" y="824355"/>
                  <a:pt x="12486845" y="815793"/>
                </a:cubicBezTo>
                <a:cubicBezTo>
                  <a:pt x="12486845" y="805092"/>
                  <a:pt x="12486845" y="794390"/>
                  <a:pt x="12486845" y="783688"/>
                </a:cubicBezTo>
                <a:cubicBezTo>
                  <a:pt x="12484685" y="783688"/>
                  <a:pt x="12482525" y="783688"/>
                  <a:pt x="12480365" y="783688"/>
                </a:cubicBezTo>
                <a:cubicBezTo>
                  <a:pt x="12463085" y="777267"/>
                  <a:pt x="12445807" y="796529"/>
                  <a:pt x="12424207" y="779407"/>
                </a:cubicBezTo>
                <a:cubicBezTo>
                  <a:pt x="12445807" y="772985"/>
                  <a:pt x="12465245" y="779407"/>
                  <a:pt x="12480365" y="766564"/>
                </a:cubicBezTo>
                <a:close/>
                <a:moveTo>
                  <a:pt x="5040746" y="707259"/>
                </a:moveTo>
                <a:cubicBezTo>
                  <a:pt x="5005959" y="717963"/>
                  <a:pt x="4982043" y="754347"/>
                  <a:pt x="4940733" y="754347"/>
                </a:cubicBezTo>
                <a:cubicBezTo>
                  <a:pt x="4945081" y="732945"/>
                  <a:pt x="5003785" y="705118"/>
                  <a:pt x="5040746" y="707259"/>
                </a:cubicBezTo>
                <a:close/>
                <a:moveTo>
                  <a:pt x="5096308" y="680170"/>
                </a:moveTo>
                <a:cubicBezTo>
                  <a:pt x="5102658" y="680170"/>
                  <a:pt x="5106891" y="680170"/>
                  <a:pt x="5109008" y="686361"/>
                </a:cubicBezTo>
                <a:cubicBezTo>
                  <a:pt x="5106891" y="694621"/>
                  <a:pt x="5100541" y="696685"/>
                  <a:pt x="5094191" y="696685"/>
                </a:cubicBezTo>
                <a:cubicBezTo>
                  <a:pt x="5087841" y="698747"/>
                  <a:pt x="5083608" y="694621"/>
                  <a:pt x="5083608" y="688426"/>
                </a:cubicBezTo>
                <a:cubicBezTo>
                  <a:pt x="5083608" y="680170"/>
                  <a:pt x="5089958" y="678102"/>
                  <a:pt x="5096308" y="680170"/>
                </a:cubicBezTo>
                <a:close/>
                <a:moveTo>
                  <a:pt x="12852515" y="647926"/>
                </a:moveTo>
                <a:cubicBezTo>
                  <a:pt x="12854579" y="650109"/>
                  <a:pt x="12858707" y="650109"/>
                  <a:pt x="12860771" y="652294"/>
                </a:cubicBezTo>
                <a:cubicBezTo>
                  <a:pt x="12860771" y="658843"/>
                  <a:pt x="12856643" y="661027"/>
                  <a:pt x="12850451" y="661027"/>
                </a:cubicBezTo>
                <a:cubicBezTo>
                  <a:pt x="12846325" y="663211"/>
                  <a:pt x="12840133" y="665395"/>
                  <a:pt x="12840133" y="656660"/>
                </a:cubicBezTo>
                <a:cubicBezTo>
                  <a:pt x="12840133" y="650109"/>
                  <a:pt x="12844261" y="647926"/>
                  <a:pt x="12852515" y="647926"/>
                </a:cubicBezTo>
                <a:close/>
                <a:moveTo>
                  <a:pt x="5031307" y="603093"/>
                </a:moveTo>
                <a:lnTo>
                  <a:pt x="5031103" y="603230"/>
                </a:lnTo>
                <a:lnTo>
                  <a:pt x="5029998" y="603169"/>
                </a:lnTo>
                <a:close/>
                <a:moveTo>
                  <a:pt x="5000690" y="601563"/>
                </a:moveTo>
                <a:lnTo>
                  <a:pt x="5029998" y="603169"/>
                </a:lnTo>
                <a:lnTo>
                  <a:pt x="5028957" y="603230"/>
                </a:lnTo>
                <a:cubicBezTo>
                  <a:pt x="5007497" y="618171"/>
                  <a:pt x="4986036" y="630979"/>
                  <a:pt x="4960283" y="639515"/>
                </a:cubicBezTo>
                <a:cubicBezTo>
                  <a:pt x="4962429" y="654456"/>
                  <a:pt x="4951699" y="658726"/>
                  <a:pt x="4938822" y="667263"/>
                </a:cubicBezTo>
                <a:cubicBezTo>
                  <a:pt x="4885171" y="695011"/>
                  <a:pt x="4822935" y="688608"/>
                  <a:pt x="4767137" y="709953"/>
                </a:cubicBezTo>
                <a:cubicBezTo>
                  <a:pt x="4760699" y="712086"/>
                  <a:pt x="4756407" y="716356"/>
                  <a:pt x="4752115" y="718491"/>
                </a:cubicBezTo>
                <a:cubicBezTo>
                  <a:pt x="4719924" y="737700"/>
                  <a:pt x="4683441" y="741968"/>
                  <a:pt x="4646957" y="741968"/>
                </a:cubicBezTo>
                <a:cubicBezTo>
                  <a:pt x="4644811" y="741968"/>
                  <a:pt x="4642665" y="741968"/>
                  <a:pt x="4638373" y="741968"/>
                </a:cubicBezTo>
                <a:lnTo>
                  <a:pt x="4636616" y="742680"/>
                </a:lnTo>
                <a:lnTo>
                  <a:pt x="4637521" y="742670"/>
                </a:lnTo>
                <a:cubicBezTo>
                  <a:pt x="4624965" y="757492"/>
                  <a:pt x="4608224" y="749023"/>
                  <a:pt x="4591483" y="751141"/>
                </a:cubicBezTo>
                <a:lnTo>
                  <a:pt x="4605391" y="746182"/>
                </a:lnTo>
                <a:lnTo>
                  <a:pt x="4603064" y="746172"/>
                </a:lnTo>
                <a:cubicBezTo>
                  <a:pt x="4598940" y="746639"/>
                  <a:pt x="4594916" y="747837"/>
                  <a:pt x="4591160" y="750506"/>
                </a:cubicBezTo>
                <a:cubicBezTo>
                  <a:pt x="4589014" y="750506"/>
                  <a:pt x="4586868" y="750506"/>
                  <a:pt x="4582575" y="752640"/>
                </a:cubicBezTo>
                <a:cubicBezTo>
                  <a:pt x="4576137" y="761178"/>
                  <a:pt x="4563261" y="756910"/>
                  <a:pt x="4554677" y="761178"/>
                </a:cubicBezTo>
                <a:cubicBezTo>
                  <a:pt x="4546092" y="763314"/>
                  <a:pt x="4537508" y="765448"/>
                  <a:pt x="4537508" y="754776"/>
                </a:cubicBezTo>
                <a:cubicBezTo>
                  <a:pt x="4537508" y="744103"/>
                  <a:pt x="4546092" y="741968"/>
                  <a:pt x="4552530" y="741968"/>
                </a:cubicBezTo>
                <a:cubicBezTo>
                  <a:pt x="4561115" y="739834"/>
                  <a:pt x="4567553" y="737700"/>
                  <a:pt x="4573991" y="733430"/>
                </a:cubicBezTo>
                <a:cubicBezTo>
                  <a:pt x="4586868" y="724894"/>
                  <a:pt x="4601890" y="720625"/>
                  <a:pt x="4616912" y="718491"/>
                </a:cubicBezTo>
                <a:cubicBezTo>
                  <a:pt x="4619059" y="716356"/>
                  <a:pt x="4621205" y="714221"/>
                  <a:pt x="4623351" y="712086"/>
                </a:cubicBezTo>
                <a:cubicBezTo>
                  <a:pt x="4642665" y="697145"/>
                  <a:pt x="4661980" y="677935"/>
                  <a:pt x="4687733" y="680070"/>
                </a:cubicBezTo>
                <a:cubicBezTo>
                  <a:pt x="4711339" y="658726"/>
                  <a:pt x="4739238" y="662994"/>
                  <a:pt x="4767137" y="662994"/>
                </a:cubicBezTo>
                <a:cubicBezTo>
                  <a:pt x="4767137" y="662994"/>
                  <a:pt x="4767137" y="665130"/>
                  <a:pt x="4767137" y="665130"/>
                </a:cubicBezTo>
                <a:cubicBezTo>
                  <a:pt x="4769283" y="665130"/>
                  <a:pt x="4769283" y="665130"/>
                  <a:pt x="4769283" y="665130"/>
                </a:cubicBezTo>
                <a:cubicBezTo>
                  <a:pt x="4769283" y="665130"/>
                  <a:pt x="4769283" y="665130"/>
                  <a:pt x="4767137" y="662994"/>
                </a:cubicBezTo>
                <a:cubicBezTo>
                  <a:pt x="4784306" y="650188"/>
                  <a:pt x="4803620" y="652322"/>
                  <a:pt x="4822935" y="660861"/>
                </a:cubicBezTo>
                <a:cubicBezTo>
                  <a:pt x="4814351" y="658726"/>
                  <a:pt x="4807912" y="658726"/>
                  <a:pt x="4799328" y="665130"/>
                </a:cubicBezTo>
                <a:cubicBezTo>
                  <a:pt x="4807912" y="662994"/>
                  <a:pt x="4814351" y="660861"/>
                  <a:pt x="4822935" y="660861"/>
                </a:cubicBezTo>
                <a:cubicBezTo>
                  <a:pt x="4857272" y="660861"/>
                  <a:pt x="4885171" y="635247"/>
                  <a:pt x="4919508" y="630979"/>
                </a:cubicBezTo>
                <a:cubicBezTo>
                  <a:pt x="4946871" y="622973"/>
                  <a:pt x="4971818" y="605365"/>
                  <a:pt x="5000690" y="601563"/>
                </a:cubicBezTo>
                <a:close/>
                <a:moveTo>
                  <a:pt x="12601031" y="589526"/>
                </a:moveTo>
                <a:cubicBezTo>
                  <a:pt x="12610005" y="588174"/>
                  <a:pt x="12617619" y="588174"/>
                  <a:pt x="12625233" y="590339"/>
                </a:cubicBezTo>
                <a:cubicBezTo>
                  <a:pt x="12627409" y="592505"/>
                  <a:pt x="12625233" y="601166"/>
                  <a:pt x="12625233" y="601166"/>
                </a:cubicBezTo>
                <a:cubicBezTo>
                  <a:pt x="12610005" y="609829"/>
                  <a:pt x="12594777" y="609829"/>
                  <a:pt x="12568671" y="596835"/>
                </a:cubicBezTo>
                <a:cubicBezTo>
                  <a:pt x="12581723" y="593585"/>
                  <a:pt x="12592057" y="590879"/>
                  <a:pt x="12601031" y="589526"/>
                </a:cubicBezTo>
                <a:close/>
                <a:moveTo>
                  <a:pt x="12856803" y="574891"/>
                </a:moveTo>
                <a:cubicBezTo>
                  <a:pt x="12867575" y="574891"/>
                  <a:pt x="12871883" y="581358"/>
                  <a:pt x="12871883" y="587823"/>
                </a:cubicBezTo>
                <a:cubicBezTo>
                  <a:pt x="12869729" y="598598"/>
                  <a:pt x="12865421" y="605065"/>
                  <a:pt x="12856803" y="602910"/>
                </a:cubicBezTo>
                <a:cubicBezTo>
                  <a:pt x="12846031" y="602910"/>
                  <a:pt x="12841721" y="596442"/>
                  <a:pt x="12841721" y="587823"/>
                </a:cubicBezTo>
                <a:cubicBezTo>
                  <a:pt x="12841721" y="577046"/>
                  <a:pt x="12848185" y="574891"/>
                  <a:pt x="12856803" y="574891"/>
                </a:cubicBezTo>
                <a:close/>
                <a:moveTo>
                  <a:pt x="5116946" y="566946"/>
                </a:moveTo>
                <a:cubicBezTo>
                  <a:pt x="5096022" y="579752"/>
                  <a:pt x="5077512" y="596159"/>
                  <a:pt x="5054173" y="601763"/>
                </a:cubicBezTo>
                <a:lnTo>
                  <a:pt x="5031307" y="603093"/>
                </a:lnTo>
                <a:lnTo>
                  <a:pt x="5070001" y="577082"/>
                </a:lnTo>
                <a:cubicBezTo>
                  <a:pt x="5084219" y="570679"/>
                  <a:pt x="5099778" y="566946"/>
                  <a:pt x="5116946" y="566946"/>
                </a:cubicBezTo>
                <a:close/>
                <a:moveTo>
                  <a:pt x="12780205" y="523095"/>
                </a:moveTo>
                <a:cubicBezTo>
                  <a:pt x="12786753" y="527494"/>
                  <a:pt x="12802033" y="525293"/>
                  <a:pt x="12799851" y="540688"/>
                </a:cubicBezTo>
                <a:cubicBezTo>
                  <a:pt x="12797667" y="547281"/>
                  <a:pt x="12793301" y="549483"/>
                  <a:pt x="12788937" y="547281"/>
                </a:cubicBezTo>
                <a:cubicBezTo>
                  <a:pt x="12780205" y="542883"/>
                  <a:pt x="12767107" y="542883"/>
                  <a:pt x="12767107" y="529692"/>
                </a:cubicBezTo>
                <a:cubicBezTo>
                  <a:pt x="12767107" y="523095"/>
                  <a:pt x="12773657" y="520896"/>
                  <a:pt x="12780205" y="523095"/>
                </a:cubicBezTo>
                <a:close/>
                <a:moveTo>
                  <a:pt x="5105112" y="523004"/>
                </a:moveTo>
                <a:cubicBezTo>
                  <a:pt x="5113771" y="520886"/>
                  <a:pt x="5109441" y="529358"/>
                  <a:pt x="5111606" y="533593"/>
                </a:cubicBezTo>
                <a:cubicBezTo>
                  <a:pt x="5109441" y="539944"/>
                  <a:pt x="5107277" y="546295"/>
                  <a:pt x="5098617" y="546295"/>
                </a:cubicBezTo>
                <a:cubicBezTo>
                  <a:pt x="5096452" y="544177"/>
                  <a:pt x="5092123" y="537828"/>
                  <a:pt x="5092123" y="535711"/>
                </a:cubicBezTo>
                <a:cubicBezTo>
                  <a:pt x="5089958" y="527239"/>
                  <a:pt x="5098617" y="525121"/>
                  <a:pt x="5105112" y="523004"/>
                </a:cubicBezTo>
                <a:close/>
                <a:moveTo>
                  <a:pt x="5185173" y="518924"/>
                </a:moveTo>
                <a:cubicBezTo>
                  <a:pt x="5191348" y="519184"/>
                  <a:pt x="5198329" y="521258"/>
                  <a:pt x="5205846" y="521258"/>
                </a:cubicBezTo>
                <a:cubicBezTo>
                  <a:pt x="5195107" y="535797"/>
                  <a:pt x="5186516" y="539950"/>
                  <a:pt x="5173629" y="537875"/>
                </a:cubicBezTo>
                <a:cubicBezTo>
                  <a:pt x="5171481" y="537875"/>
                  <a:pt x="5169333" y="531645"/>
                  <a:pt x="5169333" y="527490"/>
                </a:cubicBezTo>
                <a:cubicBezTo>
                  <a:pt x="5173629" y="520223"/>
                  <a:pt x="5178998" y="518664"/>
                  <a:pt x="5185173" y="518924"/>
                </a:cubicBezTo>
                <a:close/>
                <a:moveTo>
                  <a:pt x="12653603" y="501912"/>
                </a:moveTo>
                <a:cubicBezTo>
                  <a:pt x="12659159" y="500836"/>
                  <a:pt x="12665509" y="503524"/>
                  <a:pt x="12671859" y="507820"/>
                </a:cubicBezTo>
                <a:cubicBezTo>
                  <a:pt x="12684559" y="518562"/>
                  <a:pt x="12676091" y="527156"/>
                  <a:pt x="12663391" y="533604"/>
                </a:cubicBezTo>
                <a:cubicBezTo>
                  <a:pt x="12654925" y="531454"/>
                  <a:pt x="12642225" y="531454"/>
                  <a:pt x="12635875" y="525007"/>
                </a:cubicBezTo>
                <a:cubicBezTo>
                  <a:pt x="12627407" y="518562"/>
                  <a:pt x="12637991" y="520709"/>
                  <a:pt x="12640107" y="518562"/>
                </a:cubicBezTo>
                <a:cubicBezTo>
                  <a:pt x="12643283" y="507820"/>
                  <a:pt x="12648045" y="502987"/>
                  <a:pt x="12653603" y="501912"/>
                </a:cubicBezTo>
                <a:close/>
                <a:moveTo>
                  <a:pt x="5600558" y="404579"/>
                </a:moveTo>
                <a:cubicBezTo>
                  <a:pt x="5604287" y="404035"/>
                  <a:pt x="5607484" y="405122"/>
                  <a:pt x="5607484" y="411653"/>
                </a:cubicBezTo>
                <a:cubicBezTo>
                  <a:pt x="5605353" y="426886"/>
                  <a:pt x="5592566" y="420358"/>
                  <a:pt x="5586172" y="422533"/>
                </a:cubicBezTo>
                <a:cubicBezTo>
                  <a:pt x="5556336" y="435592"/>
                  <a:pt x="5528631" y="439944"/>
                  <a:pt x="5498795" y="437768"/>
                </a:cubicBezTo>
                <a:cubicBezTo>
                  <a:pt x="5492401" y="442120"/>
                  <a:pt x="5486008" y="444296"/>
                  <a:pt x="5481745" y="446472"/>
                </a:cubicBezTo>
                <a:cubicBezTo>
                  <a:pt x="5471089" y="446472"/>
                  <a:pt x="5462565" y="457353"/>
                  <a:pt x="5451909" y="448648"/>
                </a:cubicBezTo>
                <a:cubicBezTo>
                  <a:pt x="5458302" y="435592"/>
                  <a:pt x="5473221" y="437768"/>
                  <a:pt x="5481745" y="431238"/>
                </a:cubicBezTo>
                <a:cubicBezTo>
                  <a:pt x="5490270" y="429062"/>
                  <a:pt x="5496663" y="424708"/>
                  <a:pt x="5505188" y="422533"/>
                </a:cubicBezTo>
                <a:cubicBezTo>
                  <a:pt x="5526500" y="418180"/>
                  <a:pt x="5547811" y="411653"/>
                  <a:pt x="5569123" y="407299"/>
                </a:cubicBezTo>
                <a:cubicBezTo>
                  <a:pt x="5575517" y="407299"/>
                  <a:pt x="5581910" y="407299"/>
                  <a:pt x="5590435" y="407299"/>
                </a:cubicBezTo>
                <a:cubicBezTo>
                  <a:pt x="5592566" y="407299"/>
                  <a:pt x="5596828" y="405122"/>
                  <a:pt x="5600558" y="404579"/>
                </a:cubicBezTo>
                <a:close/>
                <a:moveTo>
                  <a:pt x="5883022" y="333356"/>
                </a:moveTo>
                <a:cubicBezTo>
                  <a:pt x="5890760" y="332946"/>
                  <a:pt x="5898870" y="333767"/>
                  <a:pt x="5907521" y="336495"/>
                </a:cubicBezTo>
                <a:cubicBezTo>
                  <a:pt x="5879406" y="356148"/>
                  <a:pt x="5846966" y="353964"/>
                  <a:pt x="5818851" y="358331"/>
                </a:cubicBezTo>
                <a:cubicBezTo>
                  <a:pt x="5801550" y="371433"/>
                  <a:pt x="5782085" y="377984"/>
                  <a:pt x="5758296" y="373616"/>
                </a:cubicBezTo>
                <a:cubicBezTo>
                  <a:pt x="5777760" y="358331"/>
                  <a:pt x="5799387" y="360513"/>
                  <a:pt x="5818851" y="351779"/>
                </a:cubicBezTo>
                <a:cubicBezTo>
                  <a:pt x="5839937" y="346867"/>
                  <a:pt x="5859807" y="334585"/>
                  <a:pt x="5883022" y="333356"/>
                </a:cubicBezTo>
                <a:close/>
                <a:moveTo>
                  <a:pt x="5943745" y="319798"/>
                </a:moveTo>
                <a:cubicBezTo>
                  <a:pt x="5945910" y="319798"/>
                  <a:pt x="5949157" y="319252"/>
                  <a:pt x="5951593" y="319798"/>
                </a:cubicBezTo>
                <a:cubicBezTo>
                  <a:pt x="5954028" y="320344"/>
                  <a:pt x="5955652" y="321982"/>
                  <a:pt x="5954569" y="326349"/>
                </a:cubicBezTo>
                <a:cubicBezTo>
                  <a:pt x="5954569" y="330716"/>
                  <a:pt x="5948075" y="332899"/>
                  <a:pt x="5941580" y="332899"/>
                </a:cubicBezTo>
                <a:cubicBezTo>
                  <a:pt x="5939415" y="335083"/>
                  <a:pt x="5935086" y="330716"/>
                  <a:pt x="5935086" y="328533"/>
                </a:cubicBezTo>
                <a:cubicBezTo>
                  <a:pt x="5932921" y="319798"/>
                  <a:pt x="5939415" y="319798"/>
                  <a:pt x="5943745" y="319798"/>
                </a:cubicBezTo>
                <a:close/>
                <a:moveTo>
                  <a:pt x="12413979" y="303140"/>
                </a:moveTo>
                <a:cubicBezTo>
                  <a:pt x="12433237" y="303643"/>
                  <a:pt x="12440091" y="324976"/>
                  <a:pt x="12448159" y="342689"/>
                </a:cubicBezTo>
                <a:cubicBezTo>
                  <a:pt x="12448159" y="342689"/>
                  <a:pt x="12448159" y="342689"/>
                  <a:pt x="12448159" y="346983"/>
                </a:cubicBezTo>
                <a:cubicBezTo>
                  <a:pt x="12448159" y="346983"/>
                  <a:pt x="12448159" y="346983"/>
                  <a:pt x="12448159" y="351274"/>
                </a:cubicBezTo>
                <a:cubicBezTo>
                  <a:pt x="12454611" y="349129"/>
                  <a:pt x="12458913" y="349129"/>
                  <a:pt x="12463215" y="342689"/>
                </a:cubicBezTo>
                <a:cubicBezTo>
                  <a:pt x="12478271" y="334101"/>
                  <a:pt x="12491175" y="340541"/>
                  <a:pt x="12504081" y="342689"/>
                </a:cubicBezTo>
                <a:cubicBezTo>
                  <a:pt x="12506231" y="344836"/>
                  <a:pt x="12508383" y="346983"/>
                  <a:pt x="12510535" y="351274"/>
                </a:cubicBezTo>
                <a:cubicBezTo>
                  <a:pt x="12521287" y="344836"/>
                  <a:pt x="12532043" y="340541"/>
                  <a:pt x="12544947" y="342689"/>
                </a:cubicBezTo>
                <a:cubicBezTo>
                  <a:pt x="12566455" y="336248"/>
                  <a:pt x="12587965" y="336248"/>
                  <a:pt x="12609473" y="342689"/>
                </a:cubicBezTo>
                <a:cubicBezTo>
                  <a:pt x="12639585" y="323368"/>
                  <a:pt x="12671847" y="340541"/>
                  <a:pt x="12704111" y="342689"/>
                </a:cubicBezTo>
                <a:cubicBezTo>
                  <a:pt x="12710563" y="344836"/>
                  <a:pt x="12719167" y="346983"/>
                  <a:pt x="12727771" y="351274"/>
                </a:cubicBezTo>
                <a:cubicBezTo>
                  <a:pt x="12734223" y="351274"/>
                  <a:pt x="12738525" y="351274"/>
                  <a:pt x="12744979" y="351274"/>
                </a:cubicBezTo>
                <a:cubicBezTo>
                  <a:pt x="12747129" y="331954"/>
                  <a:pt x="12755731" y="323368"/>
                  <a:pt x="12772939" y="329807"/>
                </a:cubicBezTo>
                <a:cubicBezTo>
                  <a:pt x="12783693" y="334101"/>
                  <a:pt x="12803051" y="331954"/>
                  <a:pt x="12805203" y="349129"/>
                </a:cubicBezTo>
                <a:cubicBezTo>
                  <a:pt x="12807353" y="362009"/>
                  <a:pt x="12794447" y="364156"/>
                  <a:pt x="12783693" y="366304"/>
                </a:cubicBezTo>
                <a:cubicBezTo>
                  <a:pt x="12766487" y="366304"/>
                  <a:pt x="12747129" y="366304"/>
                  <a:pt x="12727771" y="366304"/>
                </a:cubicBezTo>
                <a:cubicBezTo>
                  <a:pt x="12717017" y="357715"/>
                  <a:pt x="12701961" y="357715"/>
                  <a:pt x="12689055" y="357715"/>
                </a:cubicBezTo>
                <a:cubicBezTo>
                  <a:pt x="12682603" y="364156"/>
                  <a:pt x="12676151" y="368450"/>
                  <a:pt x="12671847" y="374890"/>
                </a:cubicBezTo>
                <a:cubicBezTo>
                  <a:pt x="12676151" y="381331"/>
                  <a:pt x="12678301" y="389918"/>
                  <a:pt x="12671847" y="398506"/>
                </a:cubicBezTo>
                <a:cubicBezTo>
                  <a:pt x="12701961" y="400651"/>
                  <a:pt x="12729923" y="428560"/>
                  <a:pt x="12760035" y="407092"/>
                </a:cubicBezTo>
                <a:cubicBezTo>
                  <a:pt x="12751431" y="396358"/>
                  <a:pt x="12762185" y="392065"/>
                  <a:pt x="12766487" y="387771"/>
                </a:cubicBezTo>
                <a:cubicBezTo>
                  <a:pt x="12777241" y="383476"/>
                  <a:pt x="12781543" y="392065"/>
                  <a:pt x="12783693" y="398506"/>
                </a:cubicBezTo>
                <a:cubicBezTo>
                  <a:pt x="12794447" y="402798"/>
                  <a:pt x="12815955" y="387771"/>
                  <a:pt x="12815955" y="413533"/>
                </a:cubicBezTo>
                <a:cubicBezTo>
                  <a:pt x="12815955" y="432853"/>
                  <a:pt x="12818107" y="452175"/>
                  <a:pt x="12792297" y="454321"/>
                </a:cubicBezTo>
                <a:cubicBezTo>
                  <a:pt x="12772939" y="497257"/>
                  <a:pt x="12740675" y="477935"/>
                  <a:pt x="12712715" y="471495"/>
                </a:cubicBezTo>
                <a:cubicBezTo>
                  <a:pt x="12701961" y="469348"/>
                  <a:pt x="12689055" y="473643"/>
                  <a:pt x="12680451" y="462909"/>
                </a:cubicBezTo>
                <a:cubicBezTo>
                  <a:pt x="12667547" y="460762"/>
                  <a:pt x="12654641" y="469348"/>
                  <a:pt x="12646039" y="456469"/>
                </a:cubicBezTo>
                <a:cubicBezTo>
                  <a:pt x="12641735" y="450028"/>
                  <a:pt x="12650339" y="443587"/>
                  <a:pt x="12656791" y="439294"/>
                </a:cubicBezTo>
                <a:cubicBezTo>
                  <a:pt x="12658943" y="435000"/>
                  <a:pt x="12663245" y="432853"/>
                  <a:pt x="12665395" y="430706"/>
                </a:cubicBezTo>
                <a:cubicBezTo>
                  <a:pt x="12656791" y="422118"/>
                  <a:pt x="12646039" y="413533"/>
                  <a:pt x="12648189" y="398506"/>
                </a:cubicBezTo>
                <a:cubicBezTo>
                  <a:pt x="12648189" y="387771"/>
                  <a:pt x="12646039" y="377036"/>
                  <a:pt x="12639585" y="366304"/>
                </a:cubicBezTo>
                <a:cubicBezTo>
                  <a:pt x="12635283" y="366304"/>
                  <a:pt x="12628831" y="366304"/>
                  <a:pt x="12624529" y="366304"/>
                </a:cubicBezTo>
                <a:cubicBezTo>
                  <a:pt x="12598719" y="366304"/>
                  <a:pt x="12577211" y="379184"/>
                  <a:pt x="12551399" y="374890"/>
                </a:cubicBezTo>
                <a:cubicBezTo>
                  <a:pt x="12510535" y="357715"/>
                  <a:pt x="12467515" y="370597"/>
                  <a:pt x="12424499" y="366304"/>
                </a:cubicBezTo>
                <a:cubicBezTo>
                  <a:pt x="12422347" y="372743"/>
                  <a:pt x="12418047" y="377036"/>
                  <a:pt x="12415895" y="381331"/>
                </a:cubicBezTo>
                <a:cubicBezTo>
                  <a:pt x="12430951" y="383476"/>
                  <a:pt x="12439555" y="392065"/>
                  <a:pt x="12439555" y="407092"/>
                </a:cubicBezTo>
                <a:cubicBezTo>
                  <a:pt x="12443857" y="409238"/>
                  <a:pt x="12452459" y="413533"/>
                  <a:pt x="12450309" y="419973"/>
                </a:cubicBezTo>
                <a:cubicBezTo>
                  <a:pt x="12443857" y="435000"/>
                  <a:pt x="12428801" y="428560"/>
                  <a:pt x="12415895" y="430706"/>
                </a:cubicBezTo>
                <a:cubicBezTo>
                  <a:pt x="12411595" y="441441"/>
                  <a:pt x="12402991" y="445735"/>
                  <a:pt x="12390085" y="447880"/>
                </a:cubicBezTo>
                <a:cubicBezTo>
                  <a:pt x="12379331" y="460762"/>
                  <a:pt x="12364275" y="454321"/>
                  <a:pt x="12349219" y="454321"/>
                </a:cubicBezTo>
                <a:cubicBezTo>
                  <a:pt x="12332011" y="454321"/>
                  <a:pt x="12327711" y="462909"/>
                  <a:pt x="12327711" y="477935"/>
                </a:cubicBezTo>
                <a:cubicBezTo>
                  <a:pt x="12362123" y="482230"/>
                  <a:pt x="12398687" y="469348"/>
                  <a:pt x="12430951" y="486523"/>
                </a:cubicBezTo>
                <a:cubicBezTo>
                  <a:pt x="12448159" y="488669"/>
                  <a:pt x="12465365" y="480083"/>
                  <a:pt x="12480421" y="495109"/>
                </a:cubicBezTo>
                <a:cubicBezTo>
                  <a:pt x="12489025" y="495109"/>
                  <a:pt x="12499779" y="495109"/>
                  <a:pt x="12510535" y="495109"/>
                </a:cubicBezTo>
                <a:cubicBezTo>
                  <a:pt x="12534193" y="495109"/>
                  <a:pt x="12555703" y="492963"/>
                  <a:pt x="12583663" y="482230"/>
                </a:cubicBezTo>
                <a:cubicBezTo>
                  <a:pt x="12566455" y="510138"/>
                  <a:pt x="12547099" y="510138"/>
                  <a:pt x="12527739" y="510138"/>
                </a:cubicBezTo>
                <a:cubicBezTo>
                  <a:pt x="12523439" y="529460"/>
                  <a:pt x="12534193" y="544485"/>
                  <a:pt x="12542795" y="559514"/>
                </a:cubicBezTo>
                <a:cubicBezTo>
                  <a:pt x="12553551" y="565955"/>
                  <a:pt x="12553551" y="572394"/>
                  <a:pt x="12547099" y="583130"/>
                </a:cubicBezTo>
                <a:cubicBezTo>
                  <a:pt x="12540647" y="589570"/>
                  <a:pt x="12534193" y="591717"/>
                  <a:pt x="12527739" y="583130"/>
                </a:cubicBezTo>
                <a:cubicBezTo>
                  <a:pt x="12525591" y="583130"/>
                  <a:pt x="12523439" y="583130"/>
                  <a:pt x="12519137" y="583130"/>
                </a:cubicBezTo>
                <a:cubicBezTo>
                  <a:pt x="12489025" y="608891"/>
                  <a:pt x="12463215" y="641093"/>
                  <a:pt x="12415895" y="630358"/>
                </a:cubicBezTo>
                <a:cubicBezTo>
                  <a:pt x="12394387" y="634652"/>
                  <a:pt x="12400839" y="613184"/>
                  <a:pt x="12392235" y="606743"/>
                </a:cubicBezTo>
                <a:cubicBezTo>
                  <a:pt x="12362123" y="606743"/>
                  <a:pt x="12342767" y="623918"/>
                  <a:pt x="12319107" y="638946"/>
                </a:cubicBezTo>
                <a:cubicBezTo>
                  <a:pt x="12334163" y="662560"/>
                  <a:pt x="12368575" y="675443"/>
                  <a:pt x="12368575" y="711937"/>
                </a:cubicBezTo>
                <a:cubicBezTo>
                  <a:pt x="12375029" y="750579"/>
                  <a:pt x="12342767" y="716230"/>
                  <a:pt x="12334163" y="726964"/>
                </a:cubicBezTo>
                <a:cubicBezTo>
                  <a:pt x="12340615" y="746286"/>
                  <a:pt x="12372879" y="748433"/>
                  <a:pt x="12368575" y="774194"/>
                </a:cubicBezTo>
                <a:cubicBezTo>
                  <a:pt x="12375029" y="774194"/>
                  <a:pt x="12383631" y="774194"/>
                  <a:pt x="12392235" y="774194"/>
                </a:cubicBezTo>
                <a:cubicBezTo>
                  <a:pt x="12409443" y="793515"/>
                  <a:pt x="12398687" y="812838"/>
                  <a:pt x="12392235" y="830010"/>
                </a:cubicBezTo>
                <a:cubicBezTo>
                  <a:pt x="12400839" y="838597"/>
                  <a:pt x="12396539" y="842891"/>
                  <a:pt x="12387935" y="847184"/>
                </a:cubicBezTo>
                <a:cubicBezTo>
                  <a:pt x="12370727" y="864358"/>
                  <a:pt x="12385783" y="868652"/>
                  <a:pt x="12398687" y="870800"/>
                </a:cubicBezTo>
                <a:cubicBezTo>
                  <a:pt x="12405141" y="872947"/>
                  <a:pt x="12413745" y="877239"/>
                  <a:pt x="12411595" y="883681"/>
                </a:cubicBezTo>
                <a:cubicBezTo>
                  <a:pt x="12402991" y="898708"/>
                  <a:pt x="12387935" y="894415"/>
                  <a:pt x="12375029" y="894415"/>
                </a:cubicBezTo>
                <a:cubicBezTo>
                  <a:pt x="12362123" y="894415"/>
                  <a:pt x="12344917" y="894415"/>
                  <a:pt x="12344917" y="911588"/>
                </a:cubicBezTo>
                <a:cubicBezTo>
                  <a:pt x="12344917" y="933056"/>
                  <a:pt x="12366427" y="924469"/>
                  <a:pt x="12375029" y="926615"/>
                </a:cubicBezTo>
                <a:cubicBezTo>
                  <a:pt x="12394387" y="926615"/>
                  <a:pt x="12413745" y="924469"/>
                  <a:pt x="12430951" y="926615"/>
                </a:cubicBezTo>
                <a:cubicBezTo>
                  <a:pt x="12446007" y="928764"/>
                  <a:pt x="12461063" y="930908"/>
                  <a:pt x="12463215" y="950232"/>
                </a:cubicBezTo>
                <a:cubicBezTo>
                  <a:pt x="12478271" y="958817"/>
                  <a:pt x="12486875" y="971699"/>
                  <a:pt x="12471819" y="984579"/>
                </a:cubicBezTo>
                <a:cubicBezTo>
                  <a:pt x="12458913" y="995314"/>
                  <a:pt x="12443857" y="1003900"/>
                  <a:pt x="12428801" y="995314"/>
                </a:cubicBezTo>
                <a:cubicBezTo>
                  <a:pt x="12407291" y="984579"/>
                  <a:pt x="12415895" y="967405"/>
                  <a:pt x="12424499" y="950232"/>
                </a:cubicBezTo>
                <a:cubicBezTo>
                  <a:pt x="12398687" y="950232"/>
                  <a:pt x="12375029" y="950232"/>
                  <a:pt x="12351369" y="950232"/>
                </a:cubicBezTo>
                <a:cubicBezTo>
                  <a:pt x="12334163" y="969552"/>
                  <a:pt x="12329861" y="991020"/>
                  <a:pt x="12342767" y="1014634"/>
                </a:cubicBezTo>
                <a:cubicBezTo>
                  <a:pt x="12351369" y="1016782"/>
                  <a:pt x="12359973" y="1018927"/>
                  <a:pt x="12368575" y="1023222"/>
                </a:cubicBezTo>
                <a:cubicBezTo>
                  <a:pt x="12372879" y="1029662"/>
                  <a:pt x="12372879" y="1038249"/>
                  <a:pt x="12368575" y="1046836"/>
                </a:cubicBezTo>
                <a:cubicBezTo>
                  <a:pt x="12366427" y="1070451"/>
                  <a:pt x="12372879" y="1081184"/>
                  <a:pt x="12400839" y="1074745"/>
                </a:cubicBezTo>
                <a:cubicBezTo>
                  <a:pt x="12430951" y="1070451"/>
                  <a:pt x="12458913" y="1057570"/>
                  <a:pt x="12486875" y="1055423"/>
                </a:cubicBezTo>
                <a:cubicBezTo>
                  <a:pt x="12495477" y="1055423"/>
                  <a:pt x="12504081" y="1055423"/>
                  <a:pt x="12510535" y="1055423"/>
                </a:cubicBezTo>
                <a:cubicBezTo>
                  <a:pt x="12529891" y="1066158"/>
                  <a:pt x="12542795" y="1079039"/>
                  <a:pt x="12553551" y="1100507"/>
                </a:cubicBezTo>
                <a:cubicBezTo>
                  <a:pt x="12521287" y="1089772"/>
                  <a:pt x="12489025" y="1083331"/>
                  <a:pt x="12454611" y="1085479"/>
                </a:cubicBezTo>
                <a:cubicBezTo>
                  <a:pt x="12454611" y="1096214"/>
                  <a:pt x="12456763" y="1104800"/>
                  <a:pt x="12448159" y="1111239"/>
                </a:cubicBezTo>
                <a:cubicBezTo>
                  <a:pt x="12448159" y="1113387"/>
                  <a:pt x="12448159" y="1115534"/>
                  <a:pt x="12448159" y="1117680"/>
                </a:cubicBezTo>
                <a:cubicBezTo>
                  <a:pt x="12467515" y="1121974"/>
                  <a:pt x="12484723" y="1124123"/>
                  <a:pt x="12504081" y="1126267"/>
                </a:cubicBezTo>
                <a:cubicBezTo>
                  <a:pt x="12534193" y="1143443"/>
                  <a:pt x="12536343" y="1160615"/>
                  <a:pt x="12510535" y="1182083"/>
                </a:cubicBezTo>
                <a:cubicBezTo>
                  <a:pt x="12499779" y="1184231"/>
                  <a:pt x="12491175" y="1188524"/>
                  <a:pt x="12480421" y="1190672"/>
                </a:cubicBezTo>
                <a:cubicBezTo>
                  <a:pt x="12461063" y="1190672"/>
                  <a:pt x="12441707" y="1190672"/>
                  <a:pt x="12424499" y="1190672"/>
                </a:cubicBezTo>
                <a:cubicBezTo>
                  <a:pt x="12418047" y="1201405"/>
                  <a:pt x="12413745" y="1212139"/>
                  <a:pt x="12407291" y="1222874"/>
                </a:cubicBezTo>
                <a:cubicBezTo>
                  <a:pt x="12415895" y="1229315"/>
                  <a:pt x="12413745" y="1233608"/>
                  <a:pt x="12407291" y="1240047"/>
                </a:cubicBezTo>
                <a:cubicBezTo>
                  <a:pt x="12407291" y="1250782"/>
                  <a:pt x="12400839" y="1257223"/>
                  <a:pt x="12392235" y="1261517"/>
                </a:cubicBezTo>
                <a:cubicBezTo>
                  <a:pt x="12392235" y="1274396"/>
                  <a:pt x="12392235" y="1285131"/>
                  <a:pt x="12392235" y="1293716"/>
                </a:cubicBezTo>
                <a:cubicBezTo>
                  <a:pt x="12394387" y="1295864"/>
                  <a:pt x="12398687" y="1295864"/>
                  <a:pt x="12400839" y="1295864"/>
                </a:cubicBezTo>
                <a:cubicBezTo>
                  <a:pt x="12402991" y="1295864"/>
                  <a:pt x="12405141" y="1295864"/>
                  <a:pt x="12407291" y="1293716"/>
                </a:cubicBezTo>
                <a:cubicBezTo>
                  <a:pt x="12411595" y="1287276"/>
                  <a:pt x="12415895" y="1287276"/>
                  <a:pt x="12424499" y="1285131"/>
                </a:cubicBezTo>
                <a:cubicBezTo>
                  <a:pt x="12424499" y="1280838"/>
                  <a:pt x="12424499" y="1274396"/>
                  <a:pt x="12424499" y="1270104"/>
                </a:cubicBezTo>
                <a:cubicBezTo>
                  <a:pt x="12422347" y="1270104"/>
                  <a:pt x="12422347" y="1270104"/>
                  <a:pt x="12420197" y="1270104"/>
                </a:cubicBezTo>
                <a:cubicBezTo>
                  <a:pt x="12415895" y="1267955"/>
                  <a:pt x="12411595" y="1265809"/>
                  <a:pt x="12418047" y="1263662"/>
                </a:cubicBezTo>
                <a:cubicBezTo>
                  <a:pt x="12439555" y="1255075"/>
                  <a:pt x="12465365" y="1257223"/>
                  <a:pt x="12486875" y="1255075"/>
                </a:cubicBezTo>
                <a:cubicBezTo>
                  <a:pt x="12486875" y="1252928"/>
                  <a:pt x="12486875" y="1252928"/>
                  <a:pt x="12486875" y="1252928"/>
                </a:cubicBezTo>
                <a:cubicBezTo>
                  <a:pt x="12491175" y="1252928"/>
                  <a:pt x="12493327" y="1252928"/>
                  <a:pt x="12495477" y="1252928"/>
                </a:cubicBezTo>
                <a:cubicBezTo>
                  <a:pt x="12510535" y="1250782"/>
                  <a:pt x="12527739" y="1244342"/>
                  <a:pt x="12544947" y="1246488"/>
                </a:cubicBezTo>
                <a:cubicBezTo>
                  <a:pt x="12560003" y="1244342"/>
                  <a:pt x="12575059" y="1252928"/>
                  <a:pt x="12590115" y="1255075"/>
                </a:cubicBezTo>
                <a:cubicBezTo>
                  <a:pt x="12620227" y="1257223"/>
                  <a:pt x="12650339" y="1259370"/>
                  <a:pt x="12680451" y="1261517"/>
                </a:cubicBezTo>
                <a:cubicBezTo>
                  <a:pt x="12706263" y="1246488"/>
                  <a:pt x="12721319" y="1252928"/>
                  <a:pt x="12717017" y="1285131"/>
                </a:cubicBezTo>
                <a:cubicBezTo>
                  <a:pt x="12712715" y="1304451"/>
                  <a:pt x="12717017" y="1319478"/>
                  <a:pt x="12729923" y="1334508"/>
                </a:cubicBezTo>
                <a:cubicBezTo>
                  <a:pt x="12749279" y="1330213"/>
                  <a:pt x="12766487" y="1340946"/>
                  <a:pt x="12783693" y="1349533"/>
                </a:cubicBezTo>
                <a:cubicBezTo>
                  <a:pt x="12794447" y="1362416"/>
                  <a:pt x="12807353" y="1373148"/>
                  <a:pt x="12807353" y="1390323"/>
                </a:cubicBezTo>
                <a:cubicBezTo>
                  <a:pt x="12813807" y="1390323"/>
                  <a:pt x="12820259" y="1390323"/>
                  <a:pt x="12824559" y="1390323"/>
                </a:cubicBezTo>
                <a:cubicBezTo>
                  <a:pt x="12824559" y="1379589"/>
                  <a:pt x="12824559" y="1366709"/>
                  <a:pt x="12835315" y="1362416"/>
                </a:cubicBezTo>
                <a:cubicBezTo>
                  <a:pt x="12846069" y="1358122"/>
                  <a:pt x="12861125" y="1347387"/>
                  <a:pt x="12867577" y="1355975"/>
                </a:cubicBezTo>
                <a:cubicBezTo>
                  <a:pt x="12880483" y="1373148"/>
                  <a:pt x="12858975" y="1373148"/>
                  <a:pt x="12850371" y="1377442"/>
                </a:cubicBezTo>
                <a:cubicBezTo>
                  <a:pt x="12843919" y="1383883"/>
                  <a:pt x="12841767" y="1390323"/>
                  <a:pt x="12839615" y="1398910"/>
                </a:cubicBezTo>
                <a:cubicBezTo>
                  <a:pt x="12850371" y="1398910"/>
                  <a:pt x="12861125" y="1398910"/>
                  <a:pt x="12871879" y="1398910"/>
                </a:cubicBezTo>
                <a:cubicBezTo>
                  <a:pt x="12880483" y="1388176"/>
                  <a:pt x="12889087" y="1392471"/>
                  <a:pt x="12893387" y="1403204"/>
                </a:cubicBezTo>
                <a:cubicBezTo>
                  <a:pt x="12897689" y="1409645"/>
                  <a:pt x="12895539" y="1418232"/>
                  <a:pt x="12886935" y="1422525"/>
                </a:cubicBezTo>
                <a:cubicBezTo>
                  <a:pt x="12869727" y="1433259"/>
                  <a:pt x="12852521" y="1435405"/>
                  <a:pt x="12839615" y="1413938"/>
                </a:cubicBezTo>
                <a:cubicBezTo>
                  <a:pt x="12822409" y="1413938"/>
                  <a:pt x="12803051" y="1418232"/>
                  <a:pt x="12800899" y="1390323"/>
                </a:cubicBezTo>
                <a:cubicBezTo>
                  <a:pt x="12781543" y="1392471"/>
                  <a:pt x="12762185" y="1388176"/>
                  <a:pt x="12744979" y="1381737"/>
                </a:cubicBezTo>
                <a:cubicBezTo>
                  <a:pt x="12740675" y="1381737"/>
                  <a:pt x="12738525" y="1381737"/>
                  <a:pt x="12736375" y="1381737"/>
                </a:cubicBezTo>
                <a:cubicBezTo>
                  <a:pt x="12719167" y="1398910"/>
                  <a:pt x="12701961" y="1405351"/>
                  <a:pt x="12680451" y="1388176"/>
                </a:cubicBezTo>
                <a:cubicBezTo>
                  <a:pt x="12669699" y="1379589"/>
                  <a:pt x="12654641" y="1383883"/>
                  <a:pt x="12639585" y="1381737"/>
                </a:cubicBezTo>
                <a:cubicBezTo>
                  <a:pt x="12628831" y="1392471"/>
                  <a:pt x="12618077" y="1403204"/>
                  <a:pt x="12607323" y="1381737"/>
                </a:cubicBezTo>
                <a:cubicBezTo>
                  <a:pt x="12613775" y="1368855"/>
                  <a:pt x="12618077" y="1355975"/>
                  <a:pt x="12624529" y="1343094"/>
                </a:cubicBezTo>
                <a:cubicBezTo>
                  <a:pt x="12605171" y="1340946"/>
                  <a:pt x="12598719" y="1360269"/>
                  <a:pt x="12583663" y="1366709"/>
                </a:cubicBezTo>
                <a:cubicBezTo>
                  <a:pt x="12579361" y="1377442"/>
                  <a:pt x="12570759" y="1381737"/>
                  <a:pt x="12560003" y="1381737"/>
                </a:cubicBezTo>
                <a:cubicBezTo>
                  <a:pt x="12557853" y="1392471"/>
                  <a:pt x="12553551" y="1403204"/>
                  <a:pt x="12551399" y="1413938"/>
                </a:cubicBezTo>
                <a:cubicBezTo>
                  <a:pt x="12570759" y="1418232"/>
                  <a:pt x="12587965" y="1424671"/>
                  <a:pt x="12607323" y="1422525"/>
                </a:cubicBezTo>
                <a:cubicBezTo>
                  <a:pt x="12613775" y="1441846"/>
                  <a:pt x="12637435" y="1459020"/>
                  <a:pt x="12607323" y="1478343"/>
                </a:cubicBezTo>
                <a:cubicBezTo>
                  <a:pt x="12594417" y="1484783"/>
                  <a:pt x="12581511" y="1489074"/>
                  <a:pt x="12568607" y="1495516"/>
                </a:cubicBezTo>
                <a:cubicBezTo>
                  <a:pt x="12551399" y="1512690"/>
                  <a:pt x="12521287" y="1501957"/>
                  <a:pt x="12504081" y="1519131"/>
                </a:cubicBezTo>
                <a:cubicBezTo>
                  <a:pt x="12504081" y="1529866"/>
                  <a:pt x="12497627" y="1534156"/>
                  <a:pt x="12486875" y="1534156"/>
                </a:cubicBezTo>
                <a:cubicBezTo>
                  <a:pt x="12489025" y="1568507"/>
                  <a:pt x="12519137" y="1555627"/>
                  <a:pt x="12536343" y="1566360"/>
                </a:cubicBezTo>
                <a:cubicBezTo>
                  <a:pt x="12555703" y="1553480"/>
                  <a:pt x="12577211" y="1551333"/>
                  <a:pt x="12600871" y="1551333"/>
                </a:cubicBezTo>
                <a:cubicBezTo>
                  <a:pt x="12613775" y="1547039"/>
                  <a:pt x="12626679" y="1544892"/>
                  <a:pt x="12639585" y="1542745"/>
                </a:cubicBezTo>
                <a:cubicBezTo>
                  <a:pt x="12650339" y="1529866"/>
                  <a:pt x="12665395" y="1525571"/>
                  <a:pt x="12680451" y="1525571"/>
                </a:cubicBezTo>
                <a:cubicBezTo>
                  <a:pt x="12695507" y="1516984"/>
                  <a:pt x="12710563" y="1519131"/>
                  <a:pt x="12719167" y="1536304"/>
                </a:cubicBezTo>
                <a:cubicBezTo>
                  <a:pt x="12723469" y="1555627"/>
                  <a:pt x="12710563" y="1559920"/>
                  <a:pt x="12695507" y="1557773"/>
                </a:cubicBezTo>
                <a:cubicBezTo>
                  <a:pt x="12671847" y="1570654"/>
                  <a:pt x="12646039" y="1583535"/>
                  <a:pt x="12620227" y="1566360"/>
                </a:cubicBezTo>
                <a:cubicBezTo>
                  <a:pt x="12618077" y="1566360"/>
                  <a:pt x="12618077" y="1566360"/>
                  <a:pt x="12615927" y="1566360"/>
                </a:cubicBezTo>
                <a:cubicBezTo>
                  <a:pt x="12613775" y="1559920"/>
                  <a:pt x="12609473" y="1559920"/>
                  <a:pt x="12607323" y="1566360"/>
                </a:cubicBezTo>
                <a:cubicBezTo>
                  <a:pt x="12607323" y="1574947"/>
                  <a:pt x="12607323" y="1581387"/>
                  <a:pt x="12607323" y="1589974"/>
                </a:cubicBezTo>
                <a:cubicBezTo>
                  <a:pt x="12592267" y="1607149"/>
                  <a:pt x="12583663" y="1594267"/>
                  <a:pt x="12577211" y="1581387"/>
                </a:cubicBezTo>
                <a:cubicBezTo>
                  <a:pt x="12560003" y="1572801"/>
                  <a:pt x="12538495" y="1605003"/>
                  <a:pt x="12527739" y="1574947"/>
                </a:cubicBezTo>
                <a:cubicBezTo>
                  <a:pt x="12523439" y="1574947"/>
                  <a:pt x="12516987" y="1574947"/>
                  <a:pt x="12510535" y="1574947"/>
                </a:cubicBezTo>
                <a:cubicBezTo>
                  <a:pt x="12497627" y="1585682"/>
                  <a:pt x="12508383" y="1615737"/>
                  <a:pt x="12480421" y="1613590"/>
                </a:cubicBezTo>
                <a:cubicBezTo>
                  <a:pt x="12467515" y="1637204"/>
                  <a:pt x="12443857" y="1662966"/>
                  <a:pt x="12497627" y="1662966"/>
                </a:cubicBezTo>
                <a:cubicBezTo>
                  <a:pt x="12499779" y="1662966"/>
                  <a:pt x="12501931" y="1662966"/>
                  <a:pt x="12504081" y="1662966"/>
                </a:cubicBezTo>
                <a:cubicBezTo>
                  <a:pt x="12523439" y="1662966"/>
                  <a:pt x="12542795" y="1656527"/>
                  <a:pt x="12560003" y="1654378"/>
                </a:cubicBezTo>
                <a:cubicBezTo>
                  <a:pt x="12579361" y="1652232"/>
                  <a:pt x="12596567" y="1645791"/>
                  <a:pt x="12615927" y="1645791"/>
                </a:cubicBezTo>
                <a:cubicBezTo>
                  <a:pt x="12620227" y="1635057"/>
                  <a:pt x="12628831" y="1630765"/>
                  <a:pt x="12639585" y="1630765"/>
                </a:cubicBezTo>
                <a:cubicBezTo>
                  <a:pt x="12641735" y="1622177"/>
                  <a:pt x="12641735" y="1607149"/>
                  <a:pt x="12654641" y="1611444"/>
                </a:cubicBezTo>
                <a:cubicBezTo>
                  <a:pt x="12671847" y="1617883"/>
                  <a:pt x="12693357" y="1620030"/>
                  <a:pt x="12695507" y="1645791"/>
                </a:cubicBezTo>
                <a:cubicBezTo>
                  <a:pt x="12701961" y="1643645"/>
                  <a:pt x="12706263" y="1641497"/>
                  <a:pt x="12712715" y="1639352"/>
                </a:cubicBezTo>
                <a:cubicBezTo>
                  <a:pt x="12701961" y="1613590"/>
                  <a:pt x="12695507" y="1587829"/>
                  <a:pt x="12727771" y="1574947"/>
                </a:cubicBezTo>
                <a:cubicBezTo>
                  <a:pt x="12740675" y="1577095"/>
                  <a:pt x="12753581" y="1557773"/>
                  <a:pt x="12768637" y="1574947"/>
                </a:cubicBezTo>
                <a:cubicBezTo>
                  <a:pt x="12777241" y="1594267"/>
                  <a:pt x="12760035" y="1617883"/>
                  <a:pt x="12775091" y="1637204"/>
                </a:cubicBezTo>
                <a:cubicBezTo>
                  <a:pt x="12775091" y="1639352"/>
                  <a:pt x="12775091" y="1639352"/>
                  <a:pt x="12775091" y="1639352"/>
                </a:cubicBezTo>
                <a:cubicBezTo>
                  <a:pt x="12775091" y="1639352"/>
                  <a:pt x="12775091" y="1639352"/>
                  <a:pt x="12777241" y="1639352"/>
                </a:cubicBezTo>
                <a:cubicBezTo>
                  <a:pt x="12777241" y="1639352"/>
                  <a:pt x="12777241" y="1639352"/>
                  <a:pt x="12775091" y="1637204"/>
                </a:cubicBezTo>
                <a:cubicBezTo>
                  <a:pt x="12783693" y="1635057"/>
                  <a:pt x="12792297" y="1632911"/>
                  <a:pt x="12800899" y="1630765"/>
                </a:cubicBezTo>
                <a:cubicBezTo>
                  <a:pt x="12826711" y="1620030"/>
                  <a:pt x="12852521" y="1637204"/>
                  <a:pt x="12880483" y="1630765"/>
                </a:cubicBezTo>
                <a:cubicBezTo>
                  <a:pt x="12901991" y="1632911"/>
                  <a:pt x="12895539" y="1650086"/>
                  <a:pt x="12895539" y="1662966"/>
                </a:cubicBezTo>
                <a:cubicBezTo>
                  <a:pt x="12908443" y="1662966"/>
                  <a:pt x="12919199" y="1658674"/>
                  <a:pt x="12927801" y="1669406"/>
                </a:cubicBezTo>
                <a:cubicBezTo>
                  <a:pt x="12947159" y="1669406"/>
                  <a:pt x="12966517" y="1669406"/>
                  <a:pt x="12983723" y="1669406"/>
                </a:cubicBezTo>
                <a:cubicBezTo>
                  <a:pt x="12988027" y="1667260"/>
                  <a:pt x="12990177" y="1665113"/>
                  <a:pt x="12992327" y="1662966"/>
                </a:cubicBezTo>
                <a:cubicBezTo>
                  <a:pt x="12992327" y="1654378"/>
                  <a:pt x="12992327" y="1645791"/>
                  <a:pt x="12992327" y="1639352"/>
                </a:cubicBezTo>
                <a:cubicBezTo>
                  <a:pt x="12975119" y="1635057"/>
                  <a:pt x="12970819" y="1628617"/>
                  <a:pt x="12983723" y="1613590"/>
                </a:cubicBezTo>
                <a:cubicBezTo>
                  <a:pt x="12983723" y="1609296"/>
                  <a:pt x="12983723" y="1602856"/>
                  <a:pt x="12983723" y="1598562"/>
                </a:cubicBezTo>
                <a:cubicBezTo>
                  <a:pt x="12977271" y="1594267"/>
                  <a:pt x="12977271" y="1589974"/>
                  <a:pt x="12977271" y="1581387"/>
                </a:cubicBezTo>
                <a:cubicBezTo>
                  <a:pt x="12936405" y="1587829"/>
                  <a:pt x="12927801" y="1555627"/>
                  <a:pt x="12912745" y="1532012"/>
                </a:cubicBezTo>
                <a:cubicBezTo>
                  <a:pt x="12899839" y="1510545"/>
                  <a:pt x="12886935" y="1484783"/>
                  <a:pt x="12856823" y="1510545"/>
                </a:cubicBezTo>
                <a:cubicBezTo>
                  <a:pt x="12854671" y="1521278"/>
                  <a:pt x="12852521" y="1532012"/>
                  <a:pt x="12837465" y="1532012"/>
                </a:cubicBezTo>
                <a:cubicBezTo>
                  <a:pt x="12828863" y="1529866"/>
                  <a:pt x="12824559" y="1519131"/>
                  <a:pt x="12824559" y="1510545"/>
                </a:cubicBezTo>
                <a:cubicBezTo>
                  <a:pt x="12815955" y="1510545"/>
                  <a:pt x="12807353" y="1510545"/>
                  <a:pt x="12800899" y="1510545"/>
                </a:cubicBezTo>
                <a:cubicBezTo>
                  <a:pt x="12798749" y="1525571"/>
                  <a:pt x="12790147" y="1536304"/>
                  <a:pt x="12775091" y="1534156"/>
                </a:cubicBezTo>
                <a:cubicBezTo>
                  <a:pt x="12760035" y="1534156"/>
                  <a:pt x="12753581" y="1523423"/>
                  <a:pt x="12751431" y="1510545"/>
                </a:cubicBezTo>
                <a:cubicBezTo>
                  <a:pt x="12744979" y="1506250"/>
                  <a:pt x="12734223" y="1499809"/>
                  <a:pt x="12740675" y="1495516"/>
                </a:cubicBezTo>
                <a:cubicBezTo>
                  <a:pt x="12747129" y="1486928"/>
                  <a:pt x="12753581" y="1495516"/>
                  <a:pt x="12760035" y="1495516"/>
                </a:cubicBezTo>
                <a:cubicBezTo>
                  <a:pt x="12766487" y="1491222"/>
                  <a:pt x="12775091" y="1491222"/>
                  <a:pt x="12783693" y="1495516"/>
                </a:cubicBezTo>
                <a:cubicBezTo>
                  <a:pt x="12803051" y="1497664"/>
                  <a:pt x="12822409" y="1480489"/>
                  <a:pt x="12839615" y="1495516"/>
                </a:cubicBezTo>
                <a:cubicBezTo>
                  <a:pt x="12856823" y="1480489"/>
                  <a:pt x="12878331" y="1486928"/>
                  <a:pt x="12895539" y="1478343"/>
                </a:cubicBezTo>
                <a:cubicBezTo>
                  <a:pt x="12901991" y="1478343"/>
                  <a:pt x="12906293" y="1478343"/>
                  <a:pt x="12912745" y="1478343"/>
                </a:cubicBezTo>
                <a:cubicBezTo>
                  <a:pt x="12927801" y="1478343"/>
                  <a:pt x="12945007" y="1478343"/>
                  <a:pt x="12960063" y="1478343"/>
                </a:cubicBezTo>
                <a:cubicBezTo>
                  <a:pt x="12962215" y="1476195"/>
                  <a:pt x="12966517" y="1474048"/>
                  <a:pt x="12968667" y="1469755"/>
                </a:cubicBezTo>
                <a:cubicBezTo>
                  <a:pt x="12970819" y="1465462"/>
                  <a:pt x="12970819" y="1454728"/>
                  <a:pt x="12970819" y="1452580"/>
                </a:cubicBezTo>
                <a:cubicBezTo>
                  <a:pt x="12983723" y="1452580"/>
                  <a:pt x="12988027" y="1463314"/>
                  <a:pt x="12992327" y="1469755"/>
                </a:cubicBezTo>
                <a:cubicBezTo>
                  <a:pt x="13000931" y="1469755"/>
                  <a:pt x="13007383" y="1469755"/>
                  <a:pt x="13015987" y="1469755"/>
                </a:cubicBezTo>
                <a:cubicBezTo>
                  <a:pt x="13026741" y="1476195"/>
                  <a:pt x="13037495" y="1480489"/>
                  <a:pt x="13048251" y="1486928"/>
                </a:cubicBezTo>
                <a:cubicBezTo>
                  <a:pt x="13059003" y="1489074"/>
                  <a:pt x="13071909" y="1482634"/>
                  <a:pt x="13078363" y="1493369"/>
                </a:cubicBezTo>
                <a:cubicBezTo>
                  <a:pt x="13084815" y="1506250"/>
                  <a:pt x="13074059" y="1512690"/>
                  <a:pt x="13065457" y="1519131"/>
                </a:cubicBezTo>
                <a:cubicBezTo>
                  <a:pt x="13050401" y="1519131"/>
                  <a:pt x="13033195" y="1516984"/>
                  <a:pt x="13018139" y="1512690"/>
                </a:cubicBezTo>
                <a:cubicBezTo>
                  <a:pt x="13033195" y="1516984"/>
                  <a:pt x="13048251" y="1525571"/>
                  <a:pt x="13065457" y="1519131"/>
                </a:cubicBezTo>
                <a:cubicBezTo>
                  <a:pt x="13061155" y="1525571"/>
                  <a:pt x="13054703" y="1525571"/>
                  <a:pt x="13048251" y="1525571"/>
                </a:cubicBezTo>
                <a:cubicBezTo>
                  <a:pt x="13037495" y="1544892"/>
                  <a:pt x="13028891" y="1568507"/>
                  <a:pt x="13000931" y="1551333"/>
                </a:cubicBezTo>
                <a:cubicBezTo>
                  <a:pt x="12998779" y="1551333"/>
                  <a:pt x="12996629" y="1551333"/>
                  <a:pt x="12992327" y="1551333"/>
                </a:cubicBezTo>
                <a:cubicBezTo>
                  <a:pt x="12992327" y="1557773"/>
                  <a:pt x="12992327" y="1566360"/>
                  <a:pt x="12992327" y="1574947"/>
                </a:cubicBezTo>
                <a:cubicBezTo>
                  <a:pt x="13011685" y="1581387"/>
                  <a:pt x="13007383" y="1598562"/>
                  <a:pt x="13007383" y="1613590"/>
                </a:cubicBezTo>
                <a:cubicBezTo>
                  <a:pt x="13031043" y="1626470"/>
                  <a:pt x="13052551" y="1609296"/>
                  <a:pt x="13074059" y="1613590"/>
                </a:cubicBezTo>
                <a:cubicBezTo>
                  <a:pt x="13078363" y="1613590"/>
                  <a:pt x="13082663" y="1613590"/>
                  <a:pt x="13089115" y="1613590"/>
                </a:cubicBezTo>
                <a:cubicBezTo>
                  <a:pt x="13123531" y="1605003"/>
                  <a:pt x="13138587" y="1626470"/>
                  <a:pt x="13147191" y="1652232"/>
                </a:cubicBezTo>
                <a:cubicBezTo>
                  <a:pt x="13151491" y="1665113"/>
                  <a:pt x="13160095" y="1660819"/>
                  <a:pt x="13168699" y="1662966"/>
                </a:cubicBezTo>
                <a:cubicBezTo>
                  <a:pt x="13170849" y="1662966"/>
                  <a:pt x="13175151" y="1662966"/>
                  <a:pt x="13177303" y="1662966"/>
                </a:cubicBezTo>
                <a:cubicBezTo>
                  <a:pt x="13207415" y="1654378"/>
                  <a:pt x="13235375" y="1641497"/>
                  <a:pt x="13265487" y="1662966"/>
                </a:cubicBezTo>
                <a:cubicBezTo>
                  <a:pt x="13278393" y="1662966"/>
                  <a:pt x="13291299" y="1662966"/>
                  <a:pt x="13306355" y="1662966"/>
                </a:cubicBezTo>
                <a:cubicBezTo>
                  <a:pt x="13321411" y="1645791"/>
                  <a:pt x="13325711" y="1669406"/>
                  <a:pt x="13338617" y="1669406"/>
                </a:cubicBezTo>
                <a:cubicBezTo>
                  <a:pt x="13334315" y="1673699"/>
                  <a:pt x="13332163" y="1675847"/>
                  <a:pt x="13330013" y="1677994"/>
                </a:cubicBezTo>
                <a:cubicBezTo>
                  <a:pt x="13330013" y="1680140"/>
                  <a:pt x="13330013" y="1680140"/>
                  <a:pt x="13332163" y="1680140"/>
                </a:cubicBezTo>
                <a:cubicBezTo>
                  <a:pt x="13332163" y="1675847"/>
                  <a:pt x="13334315" y="1671553"/>
                  <a:pt x="13338617" y="1669406"/>
                </a:cubicBezTo>
                <a:cubicBezTo>
                  <a:pt x="13340767" y="1669406"/>
                  <a:pt x="13342919" y="1669406"/>
                  <a:pt x="13345069" y="1669406"/>
                </a:cubicBezTo>
                <a:cubicBezTo>
                  <a:pt x="13360125" y="1675847"/>
                  <a:pt x="13368729" y="1669406"/>
                  <a:pt x="13368729" y="1654378"/>
                </a:cubicBezTo>
                <a:cubicBezTo>
                  <a:pt x="13370879" y="1652232"/>
                  <a:pt x="13375181" y="1650086"/>
                  <a:pt x="13377331" y="1645791"/>
                </a:cubicBezTo>
                <a:cubicBezTo>
                  <a:pt x="13366579" y="1645791"/>
                  <a:pt x="13362275" y="1641497"/>
                  <a:pt x="13362275" y="1630765"/>
                </a:cubicBezTo>
                <a:cubicBezTo>
                  <a:pt x="13360125" y="1630765"/>
                  <a:pt x="13355823" y="1630765"/>
                  <a:pt x="13353673" y="1630765"/>
                </a:cubicBezTo>
                <a:cubicBezTo>
                  <a:pt x="13351523" y="1630765"/>
                  <a:pt x="13349371" y="1630765"/>
                  <a:pt x="13345069" y="1630765"/>
                </a:cubicBezTo>
                <a:cubicBezTo>
                  <a:pt x="13317107" y="1637204"/>
                  <a:pt x="13302051" y="1592122"/>
                  <a:pt x="13269789" y="1605003"/>
                </a:cubicBezTo>
                <a:cubicBezTo>
                  <a:pt x="13289147" y="1585682"/>
                  <a:pt x="13312807" y="1587829"/>
                  <a:pt x="13338617" y="1598562"/>
                </a:cubicBezTo>
                <a:cubicBezTo>
                  <a:pt x="13355823" y="1587829"/>
                  <a:pt x="13375181" y="1596415"/>
                  <a:pt x="13394539" y="1598562"/>
                </a:cubicBezTo>
                <a:cubicBezTo>
                  <a:pt x="13400991" y="1585682"/>
                  <a:pt x="13416047" y="1587829"/>
                  <a:pt x="13426803" y="1581387"/>
                </a:cubicBezTo>
                <a:cubicBezTo>
                  <a:pt x="13454763" y="1564213"/>
                  <a:pt x="13439707" y="1592122"/>
                  <a:pt x="13441859" y="1598562"/>
                </a:cubicBezTo>
                <a:cubicBezTo>
                  <a:pt x="13461215" y="1609296"/>
                  <a:pt x="13456915" y="1587829"/>
                  <a:pt x="13465519" y="1581387"/>
                </a:cubicBezTo>
                <a:cubicBezTo>
                  <a:pt x="13478423" y="1574947"/>
                  <a:pt x="13491327" y="1579241"/>
                  <a:pt x="13497781" y="1587829"/>
                </a:cubicBezTo>
                <a:cubicBezTo>
                  <a:pt x="13506383" y="1602856"/>
                  <a:pt x="13491327" y="1602856"/>
                  <a:pt x="13482725" y="1607149"/>
                </a:cubicBezTo>
                <a:cubicBezTo>
                  <a:pt x="13476271" y="1609296"/>
                  <a:pt x="13471971" y="1611444"/>
                  <a:pt x="13467669" y="1613590"/>
                </a:cubicBezTo>
                <a:cubicBezTo>
                  <a:pt x="13456915" y="1620030"/>
                  <a:pt x="13441859" y="1622177"/>
                  <a:pt x="13441859" y="1639352"/>
                </a:cubicBezTo>
                <a:cubicBezTo>
                  <a:pt x="13444009" y="1660819"/>
                  <a:pt x="13461215" y="1645791"/>
                  <a:pt x="13469819" y="1654378"/>
                </a:cubicBezTo>
                <a:cubicBezTo>
                  <a:pt x="13474121" y="1656527"/>
                  <a:pt x="13478423" y="1658674"/>
                  <a:pt x="13480575" y="1662966"/>
                </a:cubicBezTo>
                <a:cubicBezTo>
                  <a:pt x="13470895" y="1660819"/>
                  <a:pt x="13464441" y="1662429"/>
                  <a:pt x="13460409" y="1666722"/>
                </a:cubicBezTo>
                <a:lnTo>
                  <a:pt x="13456787" y="1679463"/>
                </a:lnTo>
                <a:lnTo>
                  <a:pt x="13450463" y="1686581"/>
                </a:lnTo>
                <a:cubicBezTo>
                  <a:pt x="13450463" y="1686581"/>
                  <a:pt x="13452613" y="1686581"/>
                  <a:pt x="13454763" y="1686581"/>
                </a:cubicBezTo>
                <a:lnTo>
                  <a:pt x="13456787" y="1679463"/>
                </a:lnTo>
                <a:lnTo>
                  <a:pt x="13463099" y="1672357"/>
                </a:lnTo>
                <a:cubicBezTo>
                  <a:pt x="13467669" y="1667796"/>
                  <a:pt x="13473047" y="1664038"/>
                  <a:pt x="13480575" y="1662966"/>
                </a:cubicBezTo>
                <a:cubicBezTo>
                  <a:pt x="13491327" y="1662966"/>
                  <a:pt x="13504233" y="1662966"/>
                  <a:pt x="13514987" y="1662966"/>
                </a:cubicBezTo>
                <a:cubicBezTo>
                  <a:pt x="13519289" y="1673699"/>
                  <a:pt x="13530043" y="1669406"/>
                  <a:pt x="13538647" y="1669406"/>
                </a:cubicBezTo>
                <a:cubicBezTo>
                  <a:pt x="13579515" y="1671553"/>
                  <a:pt x="13626833" y="1703756"/>
                  <a:pt x="13665547" y="1662966"/>
                </a:cubicBezTo>
                <a:cubicBezTo>
                  <a:pt x="13665547" y="1639352"/>
                  <a:pt x="13639739" y="1643645"/>
                  <a:pt x="13626833" y="1626470"/>
                </a:cubicBezTo>
                <a:cubicBezTo>
                  <a:pt x="13659095" y="1617883"/>
                  <a:pt x="13676303" y="1628617"/>
                  <a:pt x="13689207" y="1654378"/>
                </a:cubicBezTo>
                <a:cubicBezTo>
                  <a:pt x="13708567" y="1656527"/>
                  <a:pt x="13727923" y="1658674"/>
                  <a:pt x="13745131" y="1662966"/>
                </a:cubicBezTo>
                <a:cubicBezTo>
                  <a:pt x="13753735" y="1662966"/>
                  <a:pt x="13762337" y="1662966"/>
                  <a:pt x="13768791" y="1662966"/>
                </a:cubicBezTo>
                <a:cubicBezTo>
                  <a:pt x="13777393" y="1662966"/>
                  <a:pt x="13785997" y="1665113"/>
                  <a:pt x="13783847" y="1675847"/>
                </a:cubicBezTo>
                <a:cubicBezTo>
                  <a:pt x="13781695" y="1688728"/>
                  <a:pt x="13768791" y="1675847"/>
                  <a:pt x="13762337" y="1677994"/>
                </a:cubicBezTo>
                <a:cubicBezTo>
                  <a:pt x="13762337" y="1684435"/>
                  <a:pt x="13762337" y="1688728"/>
                  <a:pt x="13762337" y="1695167"/>
                </a:cubicBezTo>
                <a:cubicBezTo>
                  <a:pt x="13779543" y="1705902"/>
                  <a:pt x="13794599" y="1705902"/>
                  <a:pt x="13809655" y="1695167"/>
                </a:cubicBezTo>
                <a:cubicBezTo>
                  <a:pt x="13833315" y="1669406"/>
                  <a:pt x="13846221" y="1710196"/>
                  <a:pt x="13865579" y="1701608"/>
                </a:cubicBezTo>
                <a:cubicBezTo>
                  <a:pt x="13872031" y="1701608"/>
                  <a:pt x="13878483" y="1701608"/>
                  <a:pt x="13882787" y="1701608"/>
                </a:cubicBezTo>
                <a:cubicBezTo>
                  <a:pt x="13895691" y="1703756"/>
                  <a:pt x="13912899" y="1697315"/>
                  <a:pt x="13915049" y="1718782"/>
                </a:cubicBezTo>
                <a:cubicBezTo>
                  <a:pt x="13930105" y="1718782"/>
                  <a:pt x="13947311" y="1714490"/>
                  <a:pt x="13953763" y="1733810"/>
                </a:cubicBezTo>
                <a:cubicBezTo>
                  <a:pt x="13960217" y="1740251"/>
                  <a:pt x="13964519" y="1744544"/>
                  <a:pt x="13970971" y="1750985"/>
                </a:cubicBezTo>
                <a:cubicBezTo>
                  <a:pt x="14011839" y="1768158"/>
                  <a:pt x="14046251" y="1798214"/>
                  <a:pt x="14074213" y="1830415"/>
                </a:cubicBezTo>
                <a:cubicBezTo>
                  <a:pt x="14087119" y="1830415"/>
                  <a:pt x="14093571" y="1836857"/>
                  <a:pt x="14097871" y="1845443"/>
                </a:cubicBezTo>
                <a:cubicBezTo>
                  <a:pt x="14097871" y="1849737"/>
                  <a:pt x="14097871" y="1851884"/>
                  <a:pt x="14097871" y="1854029"/>
                </a:cubicBezTo>
                <a:cubicBezTo>
                  <a:pt x="14108627" y="1864759"/>
                  <a:pt x="14104325" y="1879771"/>
                  <a:pt x="14115079" y="1886207"/>
                </a:cubicBezTo>
                <a:cubicBezTo>
                  <a:pt x="14136587" y="1894784"/>
                  <a:pt x="14151643" y="1914085"/>
                  <a:pt x="14162399" y="1935532"/>
                </a:cubicBezTo>
                <a:cubicBezTo>
                  <a:pt x="14173153" y="1939821"/>
                  <a:pt x="14186059" y="1944110"/>
                  <a:pt x="14194661" y="1935532"/>
                </a:cubicBezTo>
                <a:cubicBezTo>
                  <a:pt x="14198963" y="1929097"/>
                  <a:pt x="14205415" y="1926953"/>
                  <a:pt x="14209717" y="1926953"/>
                </a:cubicBezTo>
                <a:cubicBezTo>
                  <a:pt x="14244131" y="1916231"/>
                  <a:pt x="14252735" y="1931242"/>
                  <a:pt x="14244131" y="1974134"/>
                </a:cubicBezTo>
                <a:cubicBezTo>
                  <a:pt x="14287147" y="1978424"/>
                  <a:pt x="14259187" y="2012737"/>
                  <a:pt x="14267791" y="2029926"/>
                </a:cubicBezTo>
                <a:cubicBezTo>
                  <a:pt x="14287147" y="2017031"/>
                  <a:pt x="14304355" y="2010593"/>
                  <a:pt x="14304355" y="2044956"/>
                </a:cubicBezTo>
                <a:cubicBezTo>
                  <a:pt x="14304355" y="2059982"/>
                  <a:pt x="14315111" y="2072869"/>
                  <a:pt x="14306507" y="2085738"/>
                </a:cubicBezTo>
                <a:cubicBezTo>
                  <a:pt x="14310807" y="2090008"/>
                  <a:pt x="14312959" y="2092188"/>
                  <a:pt x="14315111" y="2094326"/>
                </a:cubicBezTo>
                <a:cubicBezTo>
                  <a:pt x="14315111" y="2096474"/>
                  <a:pt x="14315111" y="2098617"/>
                  <a:pt x="14315111" y="2102891"/>
                </a:cubicBezTo>
                <a:cubicBezTo>
                  <a:pt x="14321563" y="2102891"/>
                  <a:pt x="14325863" y="2102891"/>
                  <a:pt x="14332317" y="2102891"/>
                </a:cubicBezTo>
                <a:cubicBezTo>
                  <a:pt x="14334467" y="2098617"/>
                  <a:pt x="14338769" y="2092188"/>
                  <a:pt x="14340919" y="2092188"/>
                </a:cubicBezTo>
                <a:cubicBezTo>
                  <a:pt x="14349523" y="2094326"/>
                  <a:pt x="14343071" y="2098617"/>
                  <a:pt x="14343071" y="2105058"/>
                </a:cubicBezTo>
                <a:cubicBezTo>
                  <a:pt x="14340919" y="2111496"/>
                  <a:pt x="14340919" y="2117930"/>
                  <a:pt x="14338769" y="2126527"/>
                </a:cubicBezTo>
                <a:cubicBezTo>
                  <a:pt x="14362429" y="2135102"/>
                  <a:pt x="14358127" y="2156573"/>
                  <a:pt x="14362429" y="2173743"/>
                </a:cubicBezTo>
                <a:cubicBezTo>
                  <a:pt x="14358127" y="2184471"/>
                  <a:pt x="14353825" y="2201644"/>
                  <a:pt x="14336619" y="2195196"/>
                </a:cubicBezTo>
                <a:cubicBezTo>
                  <a:pt x="14321563" y="2190909"/>
                  <a:pt x="14308657" y="2186616"/>
                  <a:pt x="14302205" y="2203790"/>
                </a:cubicBezTo>
                <a:cubicBezTo>
                  <a:pt x="14297903" y="2220948"/>
                  <a:pt x="14321563" y="2218804"/>
                  <a:pt x="14332317" y="2235965"/>
                </a:cubicBezTo>
                <a:cubicBezTo>
                  <a:pt x="14297903" y="2238104"/>
                  <a:pt x="14269943" y="2231676"/>
                  <a:pt x="14244131" y="2223094"/>
                </a:cubicBezTo>
                <a:cubicBezTo>
                  <a:pt x="14237679" y="2231676"/>
                  <a:pt x="14233377" y="2244556"/>
                  <a:pt x="14220471" y="2229532"/>
                </a:cubicBezTo>
                <a:cubicBezTo>
                  <a:pt x="14214019" y="2229532"/>
                  <a:pt x="14207567" y="2229532"/>
                  <a:pt x="14203265" y="2229532"/>
                </a:cubicBezTo>
                <a:cubicBezTo>
                  <a:pt x="14194661" y="2227387"/>
                  <a:pt x="14188209" y="2225240"/>
                  <a:pt x="14179605" y="2223094"/>
                </a:cubicBezTo>
                <a:cubicBezTo>
                  <a:pt x="14162399" y="2223094"/>
                  <a:pt x="14162399" y="2233819"/>
                  <a:pt x="14162399" y="2246711"/>
                </a:cubicBezTo>
                <a:cubicBezTo>
                  <a:pt x="14173153" y="2272449"/>
                  <a:pt x="14155947" y="2289612"/>
                  <a:pt x="14147343" y="2311065"/>
                </a:cubicBezTo>
                <a:lnTo>
                  <a:pt x="14135219" y="2316976"/>
                </a:lnTo>
                <a:lnTo>
                  <a:pt x="14132287" y="2316976"/>
                </a:lnTo>
                <a:cubicBezTo>
                  <a:pt x="14132287" y="2316976"/>
                  <a:pt x="14132287" y="2316976"/>
                  <a:pt x="14132287" y="2318231"/>
                </a:cubicBezTo>
                <a:lnTo>
                  <a:pt x="14135219" y="2316976"/>
                </a:lnTo>
                <a:lnTo>
                  <a:pt x="14140621" y="2316976"/>
                </a:lnTo>
                <a:cubicBezTo>
                  <a:pt x="14143039" y="2316264"/>
                  <a:pt x="14145191" y="2314292"/>
                  <a:pt x="14147343" y="2311065"/>
                </a:cubicBezTo>
                <a:cubicBezTo>
                  <a:pt x="14153795" y="2322524"/>
                  <a:pt x="14162399" y="2313215"/>
                  <a:pt x="14171003" y="2311065"/>
                </a:cubicBezTo>
                <a:cubicBezTo>
                  <a:pt x="14188209" y="2311065"/>
                  <a:pt x="14205415" y="2311065"/>
                  <a:pt x="14188209" y="2333254"/>
                </a:cubicBezTo>
                <a:cubicBezTo>
                  <a:pt x="14179605" y="2350423"/>
                  <a:pt x="14175303" y="2369738"/>
                  <a:pt x="14149493" y="2376176"/>
                </a:cubicBezTo>
                <a:cubicBezTo>
                  <a:pt x="14127983" y="2380468"/>
                  <a:pt x="14149493" y="2399783"/>
                  <a:pt x="14147343" y="2412660"/>
                </a:cubicBezTo>
                <a:cubicBezTo>
                  <a:pt x="14153795" y="2416953"/>
                  <a:pt x="14160247" y="2421244"/>
                  <a:pt x="14162399" y="2429828"/>
                </a:cubicBezTo>
                <a:cubicBezTo>
                  <a:pt x="14173153" y="2431975"/>
                  <a:pt x="14181755" y="2416953"/>
                  <a:pt x="14190359" y="2425536"/>
                </a:cubicBezTo>
                <a:cubicBezTo>
                  <a:pt x="14198963" y="2436267"/>
                  <a:pt x="14196811" y="2444852"/>
                  <a:pt x="14188209" y="2453435"/>
                </a:cubicBezTo>
                <a:cubicBezTo>
                  <a:pt x="14186059" y="2459874"/>
                  <a:pt x="14181755" y="2468458"/>
                  <a:pt x="14179605" y="2477044"/>
                </a:cubicBezTo>
                <a:cubicBezTo>
                  <a:pt x="14179605" y="2479189"/>
                  <a:pt x="14179605" y="2483481"/>
                  <a:pt x="14179605" y="2485627"/>
                </a:cubicBezTo>
                <a:cubicBezTo>
                  <a:pt x="14186059" y="2494212"/>
                  <a:pt x="14188209" y="2504943"/>
                  <a:pt x="14188209" y="2517818"/>
                </a:cubicBezTo>
                <a:cubicBezTo>
                  <a:pt x="14190359" y="2519965"/>
                  <a:pt x="14192511" y="2522111"/>
                  <a:pt x="14194661" y="2524257"/>
                </a:cubicBezTo>
                <a:cubicBezTo>
                  <a:pt x="14201115" y="2528549"/>
                  <a:pt x="14205415" y="2530695"/>
                  <a:pt x="14209717" y="2532842"/>
                </a:cubicBezTo>
                <a:cubicBezTo>
                  <a:pt x="14218321" y="2534987"/>
                  <a:pt x="14226923" y="2526404"/>
                  <a:pt x="14233377" y="2532842"/>
                </a:cubicBezTo>
                <a:cubicBezTo>
                  <a:pt x="14237679" y="2539279"/>
                  <a:pt x="14233377" y="2543572"/>
                  <a:pt x="14226923" y="2550010"/>
                </a:cubicBezTo>
                <a:cubicBezTo>
                  <a:pt x="14224773" y="2565034"/>
                  <a:pt x="14244131" y="2562886"/>
                  <a:pt x="14248433" y="2577909"/>
                </a:cubicBezTo>
                <a:cubicBezTo>
                  <a:pt x="14216171" y="2569325"/>
                  <a:pt x="14196811" y="2580055"/>
                  <a:pt x="14194661" y="2612247"/>
                </a:cubicBezTo>
                <a:cubicBezTo>
                  <a:pt x="14179605" y="2622977"/>
                  <a:pt x="14162399" y="2633708"/>
                  <a:pt x="14147343" y="2644438"/>
                </a:cubicBezTo>
                <a:cubicBezTo>
                  <a:pt x="14147343" y="2650876"/>
                  <a:pt x="14147343" y="2655169"/>
                  <a:pt x="14147343" y="2661607"/>
                </a:cubicBezTo>
                <a:cubicBezTo>
                  <a:pt x="14162399" y="2665899"/>
                  <a:pt x="14179605" y="2642293"/>
                  <a:pt x="14192511" y="2668045"/>
                </a:cubicBezTo>
                <a:cubicBezTo>
                  <a:pt x="14196811" y="2674485"/>
                  <a:pt x="14194661" y="2685215"/>
                  <a:pt x="14186059" y="2687360"/>
                </a:cubicBezTo>
                <a:cubicBezTo>
                  <a:pt x="14166699" y="2693798"/>
                  <a:pt x="14149493" y="2687360"/>
                  <a:pt x="14138739" y="2668045"/>
                </a:cubicBezTo>
                <a:cubicBezTo>
                  <a:pt x="14119381" y="2668045"/>
                  <a:pt x="14108627" y="2655169"/>
                  <a:pt x="14106475" y="2638000"/>
                </a:cubicBezTo>
                <a:cubicBezTo>
                  <a:pt x="14106475" y="2633708"/>
                  <a:pt x="14106475" y="2631562"/>
                  <a:pt x="14106475" y="2629415"/>
                </a:cubicBezTo>
                <a:cubicBezTo>
                  <a:pt x="14104325" y="2622977"/>
                  <a:pt x="14097871" y="2620831"/>
                  <a:pt x="14091419" y="2620831"/>
                </a:cubicBezTo>
                <a:cubicBezTo>
                  <a:pt x="14084967" y="2616539"/>
                  <a:pt x="14084967" y="2610101"/>
                  <a:pt x="14087119" y="2605808"/>
                </a:cubicBezTo>
                <a:cubicBezTo>
                  <a:pt x="14087119" y="2605808"/>
                  <a:pt x="14087119" y="2605808"/>
                  <a:pt x="14087119" y="2607956"/>
                </a:cubicBezTo>
                <a:cubicBezTo>
                  <a:pt x="14089269" y="2610101"/>
                  <a:pt x="14089269" y="2616539"/>
                  <a:pt x="14091419" y="2620831"/>
                </a:cubicBezTo>
                <a:cubicBezTo>
                  <a:pt x="14087119" y="2627269"/>
                  <a:pt x="14080665" y="2629415"/>
                  <a:pt x="14074213" y="2629415"/>
                </a:cubicBezTo>
                <a:cubicBezTo>
                  <a:pt x="14026895" y="2640146"/>
                  <a:pt x="14022591" y="2633708"/>
                  <a:pt x="14026895" y="2588640"/>
                </a:cubicBezTo>
                <a:cubicBezTo>
                  <a:pt x="14026895" y="2584347"/>
                  <a:pt x="14026895" y="2577909"/>
                  <a:pt x="14026895" y="2573617"/>
                </a:cubicBezTo>
                <a:cubicBezTo>
                  <a:pt x="14009687" y="2562886"/>
                  <a:pt x="13986027" y="2562886"/>
                  <a:pt x="13973123" y="2541425"/>
                </a:cubicBezTo>
                <a:cubicBezTo>
                  <a:pt x="13966669" y="2530695"/>
                  <a:pt x="13958067" y="2534987"/>
                  <a:pt x="13949463" y="2539279"/>
                </a:cubicBezTo>
                <a:cubicBezTo>
                  <a:pt x="13906445" y="2558594"/>
                  <a:pt x="13906445" y="2558594"/>
                  <a:pt x="13882787" y="2532842"/>
                </a:cubicBezTo>
                <a:cubicBezTo>
                  <a:pt x="13872031" y="2532842"/>
                  <a:pt x="13863427" y="2539279"/>
                  <a:pt x="13859127" y="2550010"/>
                </a:cubicBezTo>
                <a:cubicBezTo>
                  <a:pt x="13850523" y="2577909"/>
                  <a:pt x="13865579" y="2586495"/>
                  <a:pt x="13891389" y="2588640"/>
                </a:cubicBezTo>
                <a:cubicBezTo>
                  <a:pt x="13893539" y="2590786"/>
                  <a:pt x="13895691" y="2595078"/>
                  <a:pt x="13897843" y="2597224"/>
                </a:cubicBezTo>
                <a:cubicBezTo>
                  <a:pt x="13919351" y="2605808"/>
                  <a:pt x="13945161" y="2586495"/>
                  <a:pt x="13968819" y="2605808"/>
                </a:cubicBezTo>
                <a:cubicBezTo>
                  <a:pt x="13949463" y="2625124"/>
                  <a:pt x="13910747" y="2610101"/>
                  <a:pt x="13906445" y="2644438"/>
                </a:cubicBezTo>
                <a:cubicBezTo>
                  <a:pt x="13908595" y="2650876"/>
                  <a:pt x="13919351" y="2661607"/>
                  <a:pt x="13908595" y="2663754"/>
                </a:cubicBezTo>
                <a:cubicBezTo>
                  <a:pt x="13893539" y="2668045"/>
                  <a:pt x="13899993" y="2653023"/>
                  <a:pt x="13897843" y="2644438"/>
                </a:cubicBezTo>
                <a:cubicBezTo>
                  <a:pt x="13891389" y="2635855"/>
                  <a:pt x="13872031" y="2644438"/>
                  <a:pt x="13865579" y="2629415"/>
                </a:cubicBezTo>
                <a:cubicBezTo>
                  <a:pt x="13865579" y="2622977"/>
                  <a:pt x="13865579" y="2618685"/>
                  <a:pt x="13865579" y="2612247"/>
                </a:cubicBezTo>
                <a:cubicBezTo>
                  <a:pt x="13863427" y="2612247"/>
                  <a:pt x="13861277" y="2612247"/>
                  <a:pt x="13859127" y="2612247"/>
                </a:cubicBezTo>
                <a:cubicBezTo>
                  <a:pt x="13852675" y="2622977"/>
                  <a:pt x="13846221" y="2620831"/>
                  <a:pt x="13839767" y="2612247"/>
                </a:cubicBezTo>
                <a:cubicBezTo>
                  <a:pt x="13835467" y="2605808"/>
                  <a:pt x="13835467" y="2601516"/>
                  <a:pt x="13841919" y="2597224"/>
                </a:cubicBezTo>
                <a:cubicBezTo>
                  <a:pt x="13822561" y="2590786"/>
                  <a:pt x="13809655" y="2569325"/>
                  <a:pt x="13785997" y="2567179"/>
                </a:cubicBezTo>
                <a:cubicBezTo>
                  <a:pt x="13773091" y="2567179"/>
                  <a:pt x="13768791" y="2554303"/>
                  <a:pt x="13770941" y="2541425"/>
                </a:cubicBezTo>
                <a:cubicBezTo>
                  <a:pt x="13762337" y="2534987"/>
                  <a:pt x="13753735" y="2530695"/>
                  <a:pt x="13745131" y="2524257"/>
                </a:cubicBezTo>
                <a:cubicBezTo>
                  <a:pt x="13738679" y="2517818"/>
                  <a:pt x="13730075" y="2509234"/>
                  <a:pt x="13721471" y="2500650"/>
                </a:cubicBezTo>
                <a:cubicBezTo>
                  <a:pt x="13710715" y="2500650"/>
                  <a:pt x="13699963" y="2500650"/>
                  <a:pt x="13689207" y="2500650"/>
                </a:cubicBezTo>
                <a:cubicBezTo>
                  <a:pt x="13676303" y="2515673"/>
                  <a:pt x="13656945" y="2507088"/>
                  <a:pt x="13641889" y="2509234"/>
                </a:cubicBezTo>
                <a:cubicBezTo>
                  <a:pt x="13644039" y="2524257"/>
                  <a:pt x="13650491" y="2532842"/>
                  <a:pt x="13665547" y="2532842"/>
                </a:cubicBezTo>
                <a:cubicBezTo>
                  <a:pt x="13669851" y="2534987"/>
                  <a:pt x="13672001" y="2537133"/>
                  <a:pt x="13676303" y="2539279"/>
                </a:cubicBezTo>
                <a:cubicBezTo>
                  <a:pt x="13708567" y="2554303"/>
                  <a:pt x="13755885" y="2567179"/>
                  <a:pt x="13676303" y="2584347"/>
                </a:cubicBezTo>
                <a:cubicBezTo>
                  <a:pt x="13674151" y="2586495"/>
                  <a:pt x="13669851" y="2595078"/>
                  <a:pt x="13669851" y="2597224"/>
                </a:cubicBezTo>
                <a:cubicBezTo>
                  <a:pt x="13676303" y="2610101"/>
                  <a:pt x="13687057" y="2603663"/>
                  <a:pt x="13697811" y="2601516"/>
                </a:cubicBezTo>
                <a:cubicBezTo>
                  <a:pt x="13708567" y="2597224"/>
                  <a:pt x="13721471" y="2590786"/>
                  <a:pt x="13727923" y="2605808"/>
                </a:cubicBezTo>
                <a:cubicBezTo>
                  <a:pt x="13732225" y="2618685"/>
                  <a:pt x="13727923" y="2627269"/>
                  <a:pt x="13715019" y="2629415"/>
                </a:cubicBezTo>
                <a:cubicBezTo>
                  <a:pt x="13732225" y="2648730"/>
                  <a:pt x="13715019" y="2691653"/>
                  <a:pt x="13753735" y="2700237"/>
                </a:cubicBezTo>
                <a:cubicBezTo>
                  <a:pt x="13766639" y="2702384"/>
                  <a:pt x="13777393" y="2704529"/>
                  <a:pt x="13775243" y="2719552"/>
                </a:cubicBezTo>
                <a:cubicBezTo>
                  <a:pt x="13775243" y="2728136"/>
                  <a:pt x="13766639" y="2734574"/>
                  <a:pt x="13758035" y="2738866"/>
                </a:cubicBezTo>
                <a:cubicBezTo>
                  <a:pt x="13747281" y="2738866"/>
                  <a:pt x="13747281" y="2732428"/>
                  <a:pt x="13745131" y="2723845"/>
                </a:cubicBezTo>
                <a:cubicBezTo>
                  <a:pt x="13719319" y="2728136"/>
                  <a:pt x="13725773" y="2685215"/>
                  <a:pt x="13697811" y="2693798"/>
                </a:cubicBezTo>
                <a:cubicBezTo>
                  <a:pt x="13691359" y="2700237"/>
                  <a:pt x="13684907" y="2706675"/>
                  <a:pt x="13689207" y="2717405"/>
                </a:cubicBezTo>
                <a:cubicBezTo>
                  <a:pt x="13704263" y="2730282"/>
                  <a:pt x="13710715" y="2745306"/>
                  <a:pt x="13706415" y="2764620"/>
                </a:cubicBezTo>
                <a:cubicBezTo>
                  <a:pt x="13699963" y="2766766"/>
                  <a:pt x="13695659" y="2771058"/>
                  <a:pt x="13689207" y="2773205"/>
                </a:cubicBezTo>
                <a:cubicBezTo>
                  <a:pt x="13697811" y="2777496"/>
                  <a:pt x="13702113" y="2771058"/>
                  <a:pt x="13706415" y="2764620"/>
                </a:cubicBezTo>
                <a:cubicBezTo>
                  <a:pt x="13712867" y="2775350"/>
                  <a:pt x="13706415" y="2786081"/>
                  <a:pt x="13706415" y="2796811"/>
                </a:cubicBezTo>
                <a:cubicBezTo>
                  <a:pt x="13708567" y="2796811"/>
                  <a:pt x="13710715" y="2796811"/>
                  <a:pt x="13715019" y="2796811"/>
                </a:cubicBezTo>
                <a:cubicBezTo>
                  <a:pt x="13740829" y="2792519"/>
                  <a:pt x="13742979" y="2822565"/>
                  <a:pt x="13762337" y="2829003"/>
                </a:cubicBezTo>
                <a:cubicBezTo>
                  <a:pt x="13781695" y="2837587"/>
                  <a:pt x="13781695" y="2861195"/>
                  <a:pt x="13803203" y="2869778"/>
                </a:cubicBezTo>
                <a:cubicBezTo>
                  <a:pt x="13813959" y="2869778"/>
                  <a:pt x="13822561" y="2869778"/>
                  <a:pt x="13835467" y="2869778"/>
                </a:cubicBezTo>
                <a:cubicBezTo>
                  <a:pt x="13837619" y="2852610"/>
                  <a:pt x="13824711" y="2841879"/>
                  <a:pt x="13818259" y="2829003"/>
                </a:cubicBezTo>
                <a:cubicBezTo>
                  <a:pt x="13822561" y="2811835"/>
                  <a:pt x="13826863" y="2798957"/>
                  <a:pt x="13841919" y="2790373"/>
                </a:cubicBezTo>
                <a:cubicBezTo>
                  <a:pt x="13844071" y="2771058"/>
                  <a:pt x="13824711" y="2775350"/>
                  <a:pt x="13818259" y="2764620"/>
                </a:cubicBezTo>
                <a:cubicBezTo>
                  <a:pt x="13807505" y="2753889"/>
                  <a:pt x="13805355" y="2738866"/>
                  <a:pt x="13803203" y="2723845"/>
                </a:cubicBezTo>
                <a:cubicBezTo>
                  <a:pt x="13794599" y="2719552"/>
                  <a:pt x="13788147" y="2713114"/>
                  <a:pt x="13792449" y="2706675"/>
                </a:cubicBezTo>
                <a:cubicBezTo>
                  <a:pt x="13798903" y="2695946"/>
                  <a:pt x="13809655" y="2702384"/>
                  <a:pt x="13818259" y="2700237"/>
                </a:cubicBezTo>
                <a:cubicBezTo>
                  <a:pt x="13831165" y="2693798"/>
                  <a:pt x="13844071" y="2685215"/>
                  <a:pt x="13865579" y="2674485"/>
                </a:cubicBezTo>
                <a:cubicBezTo>
                  <a:pt x="13850523" y="2706675"/>
                  <a:pt x="13865579" y="2732428"/>
                  <a:pt x="13859127" y="2758181"/>
                </a:cubicBezTo>
                <a:cubicBezTo>
                  <a:pt x="13865579" y="2758181"/>
                  <a:pt x="13872031" y="2758181"/>
                  <a:pt x="13874183" y="2764620"/>
                </a:cubicBezTo>
                <a:cubicBezTo>
                  <a:pt x="13882787" y="2764620"/>
                  <a:pt x="13893539" y="2764620"/>
                  <a:pt x="13897843" y="2773205"/>
                </a:cubicBezTo>
                <a:cubicBezTo>
                  <a:pt x="13908595" y="2773205"/>
                  <a:pt x="13915049" y="2779642"/>
                  <a:pt x="13915049" y="2790373"/>
                </a:cubicBezTo>
                <a:cubicBezTo>
                  <a:pt x="13919351" y="2801104"/>
                  <a:pt x="13932255" y="2803249"/>
                  <a:pt x="13938707" y="2813980"/>
                </a:cubicBezTo>
                <a:cubicBezTo>
                  <a:pt x="13940859" y="2813980"/>
                  <a:pt x="13943011" y="2813980"/>
                  <a:pt x="13947311" y="2813980"/>
                </a:cubicBezTo>
                <a:cubicBezTo>
                  <a:pt x="13955915" y="2826856"/>
                  <a:pt x="13970971" y="2831149"/>
                  <a:pt x="13986027" y="2829003"/>
                </a:cubicBezTo>
                <a:cubicBezTo>
                  <a:pt x="14007535" y="2818272"/>
                  <a:pt x="14024743" y="2813980"/>
                  <a:pt x="14041951" y="2841879"/>
                </a:cubicBezTo>
                <a:cubicBezTo>
                  <a:pt x="14054855" y="2865486"/>
                  <a:pt x="14041951" y="2865486"/>
                  <a:pt x="14026895" y="2869778"/>
                </a:cubicBezTo>
                <a:cubicBezTo>
                  <a:pt x="14031195" y="2878363"/>
                  <a:pt x="14052703" y="2895532"/>
                  <a:pt x="14018291" y="2893385"/>
                </a:cubicBezTo>
                <a:cubicBezTo>
                  <a:pt x="14031195" y="2919139"/>
                  <a:pt x="14029045" y="2955622"/>
                  <a:pt x="14067759" y="2964208"/>
                </a:cubicBezTo>
                <a:cubicBezTo>
                  <a:pt x="14080665" y="2972791"/>
                  <a:pt x="14104325" y="2979229"/>
                  <a:pt x="14074213" y="2996398"/>
                </a:cubicBezTo>
                <a:cubicBezTo>
                  <a:pt x="14063459" y="3007129"/>
                  <a:pt x="14065609" y="3024297"/>
                  <a:pt x="14078515" y="3022151"/>
                </a:cubicBezTo>
                <a:cubicBezTo>
                  <a:pt x="14106475" y="3017859"/>
                  <a:pt x="14123683" y="3041467"/>
                  <a:pt x="14147343" y="3045758"/>
                </a:cubicBezTo>
                <a:cubicBezTo>
                  <a:pt x="14151643" y="3045758"/>
                  <a:pt x="14158097" y="3045758"/>
                  <a:pt x="14162399" y="3045758"/>
                </a:cubicBezTo>
                <a:cubicBezTo>
                  <a:pt x="14201115" y="3015713"/>
                  <a:pt x="14226923" y="3024297"/>
                  <a:pt x="14241979" y="3067219"/>
                </a:cubicBezTo>
                <a:cubicBezTo>
                  <a:pt x="14244131" y="3077950"/>
                  <a:pt x="14237679" y="3086534"/>
                  <a:pt x="14231227" y="3092973"/>
                </a:cubicBezTo>
                <a:cubicBezTo>
                  <a:pt x="14216171" y="3105849"/>
                  <a:pt x="14201115" y="3120872"/>
                  <a:pt x="14179605" y="3125164"/>
                </a:cubicBezTo>
                <a:cubicBezTo>
                  <a:pt x="14179605" y="3127310"/>
                  <a:pt x="14179605" y="3129457"/>
                  <a:pt x="14179605" y="3133748"/>
                </a:cubicBezTo>
                <a:cubicBezTo>
                  <a:pt x="14173153" y="3133748"/>
                  <a:pt x="14168851" y="3133748"/>
                  <a:pt x="14162399" y="3133748"/>
                </a:cubicBezTo>
                <a:cubicBezTo>
                  <a:pt x="14162399" y="3140188"/>
                  <a:pt x="14162399" y="3148771"/>
                  <a:pt x="14162399" y="3157356"/>
                </a:cubicBezTo>
                <a:cubicBezTo>
                  <a:pt x="14168851" y="3170232"/>
                  <a:pt x="14179605" y="3174524"/>
                  <a:pt x="14192511" y="3174524"/>
                </a:cubicBezTo>
                <a:cubicBezTo>
                  <a:pt x="14201115" y="3174524"/>
                  <a:pt x="14209717" y="3174524"/>
                  <a:pt x="14209717" y="3185255"/>
                </a:cubicBezTo>
                <a:cubicBezTo>
                  <a:pt x="14207567" y="3195985"/>
                  <a:pt x="14198963" y="3195985"/>
                  <a:pt x="14190359" y="3195985"/>
                </a:cubicBezTo>
                <a:cubicBezTo>
                  <a:pt x="14186059" y="3195985"/>
                  <a:pt x="14179605" y="3195985"/>
                  <a:pt x="14175303" y="3195985"/>
                </a:cubicBezTo>
                <a:cubicBezTo>
                  <a:pt x="14166699" y="3198131"/>
                  <a:pt x="14158097" y="3193839"/>
                  <a:pt x="14153795" y="3202424"/>
                </a:cubicBezTo>
                <a:cubicBezTo>
                  <a:pt x="14151643" y="3208862"/>
                  <a:pt x="14155947" y="3217447"/>
                  <a:pt x="14162399" y="3219592"/>
                </a:cubicBezTo>
                <a:cubicBezTo>
                  <a:pt x="14171003" y="3221738"/>
                  <a:pt x="14173153" y="3236761"/>
                  <a:pt x="14188209" y="3226031"/>
                </a:cubicBezTo>
                <a:cubicBezTo>
                  <a:pt x="14216171" y="3202424"/>
                  <a:pt x="14222623" y="3256076"/>
                  <a:pt x="14248433" y="3243199"/>
                </a:cubicBezTo>
                <a:cubicBezTo>
                  <a:pt x="14250583" y="3251784"/>
                  <a:pt x="14248433" y="3256076"/>
                  <a:pt x="14241979" y="3260368"/>
                </a:cubicBezTo>
                <a:cubicBezTo>
                  <a:pt x="14231227" y="3262514"/>
                  <a:pt x="14220471" y="3266807"/>
                  <a:pt x="14209717" y="3268953"/>
                </a:cubicBezTo>
                <a:cubicBezTo>
                  <a:pt x="14224773" y="3288268"/>
                  <a:pt x="14222623" y="3301144"/>
                  <a:pt x="14198963" y="3309728"/>
                </a:cubicBezTo>
                <a:cubicBezTo>
                  <a:pt x="14186059" y="3314021"/>
                  <a:pt x="14175303" y="3324751"/>
                  <a:pt x="14162399" y="3333335"/>
                </a:cubicBezTo>
                <a:cubicBezTo>
                  <a:pt x="14179605" y="3344066"/>
                  <a:pt x="14171003" y="3359090"/>
                  <a:pt x="14171003" y="3371965"/>
                </a:cubicBezTo>
                <a:cubicBezTo>
                  <a:pt x="14171003" y="3376258"/>
                  <a:pt x="14171003" y="3378404"/>
                  <a:pt x="14171003" y="3380551"/>
                </a:cubicBezTo>
                <a:cubicBezTo>
                  <a:pt x="14179605" y="3384842"/>
                  <a:pt x="14188209" y="3386989"/>
                  <a:pt x="14194661" y="3389134"/>
                </a:cubicBezTo>
                <a:cubicBezTo>
                  <a:pt x="14209717" y="3393426"/>
                  <a:pt x="14235527" y="3376258"/>
                  <a:pt x="14244131" y="3404157"/>
                </a:cubicBezTo>
                <a:cubicBezTo>
                  <a:pt x="14252735" y="3402011"/>
                  <a:pt x="14263489" y="3380551"/>
                  <a:pt x="14272091" y="3410595"/>
                </a:cubicBezTo>
                <a:cubicBezTo>
                  <a:pt x="14276395" y="3425618"/>
                  <a:pt x="14297903" y="3429910"/>
                  <a:pt x="14317261" y="3421325"/>
                </a:cubicBezTo>
                <a:cubicBezTo>
                  <a:pt x="14330167" y="3414888"/>
                  <a:pt x="14332317" y="3410595"/>
                  <a:pt x="14319411" y="3399864"/>
                </a:cubicBezTo>
                <a:cubicBezTo>
                  <a:pt x="14312959" y="3393426"/>
                  <a:pt x="14291451" y="3397719"/>
                  <a:pt x="14297903" y="3380551"/>
                </a:cubicBezTo>
                <a:cubicBezTo>
                  <a:pt x="14304355" y="3363381"/>
                  <a:pt x="14323713" y="3363381"/>
                  <a:pt x="14338769" y="3365527"/>
                </a:cubicBezTo>
                <a:cubicBezTo>
                  <a:pt x="14366731" y="3354797"/>
                  <a:pt x="14362429" y="3374111"/>
                  <a:pt x="14362429" y="3389134"/>
                </a:cubicBezTo>
                <a:cubicBezTo>
                  <a:pt x="14371031" y="3397719"/>
                  <a:pt x="14379635" y="3404157"/>
                  <a:pt x="14388239" y="3412741"/>
                </a:cubicBezTo>
                <a:cubicBezTo>
                  <a:pt x="14396843" y="3425618"/>
                  <a:pt x="14409747" y="3419179"/>
                  <a:pt x="14420503" y="3421325"/>
                </a:cubicBezTo>
                <a:cubicBezTo>
                  <a:pt x="14433407" y="3423472"/>
                  <a:pt x="14448463" y="3414888"/>
                  <a:pt x="14459219" y="3429910"/>
                </a:cubicBezTo>
                <a:cubicBezTo>
                  <a:pt x="14448463" y="3457810"/>
                  <a:pt x="14446313" y="3490002"/>
                  <a:pt x="14422653" y="3513608"/>
                </a:cubicBezTo>
                <a:cubicBezTo>
                  <a:pt x="14401143" y="3537215"/>
                  <a:pt x="14426955" y="3539361"/>
                  <a:pt x="14444163" y="3541507"/>
                </a:cubicBezTo>
                <a:cubicBezTo>
                  <a:pt x="14478575" y="3515754"/>
                  <a:pt x="14472123" y="3554384"/>
                  <a:pt x="14480727" y="3567261"/>
                </a:cubicBezTo>
                <a:cubicBezTo>
                  <a:pt x="14485027" y="3573699"/>
                  <a:pt x="14478575" y="3586575"/>
                  <a:pt x="14476425" y="3597305"/>
                </a:cubicBezTo>
                <a:cubicBezTo>
                  <a:pt x="14482877" y="3599452"/>
                  <a:pt x="14491481" y="3601598"/>
                  <a:pt x="14500083" y="3603744"/>
                </a:cubicBezTo>
                <a:cubicBezTo>
                  <a:pt x="14495783" y="3610182"/>
                  <a:pt x="14489331" y="3614474"/>
                  <a:pt x="14482877" y="3620913"/>
                </a:cubicBezTo>
                <a:cubicBezTo>
                  <a:pt x="14482877" y="3627352"/>
                  <a:pt x="14485027" y="3633790"/>
                  <a:pt x="14491481" y="3635935"/>
                </a:cubicBezTo>
                <a:cubicBezTo>
                  <a:pt x="14523743" y="3635935"/>
                  <a:pt x="14512989" y="3659542"/>
                  <a:pt x="14515139" y="3676712"/>
                </a:cubicBezTo>
                <a:cubicBezTo>
                  <a:pt x="14515139" y="3706756"/>
                  <a:pt x="14558159" y="3708903"/>
                  <a:pt x="14556007" y="3741094"/>
                </a:cubicBezTo>
                <a:cubicBezTo>
                  <a:pt x="14564611" y="3790454"/>
                  <a:pt x="14536649" y="3732510"/>
                  <a:pt x="14532347" y="3749678"/>
                </a:cubicBezTo>
                <a:cubicBezTo>
                  <a:pt x="14489331" y="3760409"/>
                  <a:pt x="14476425" y="3751824"/>
                  <a:pt x="14482877" y="3715342"/>
                </a:cubicBezTo>
                <a:cubicBezTo>
                  <a:pt x="14485027" y="3706756"/>
                  <a:pt x="14485027" y="3702464"/>
                  <a:pt x="14476425" y="3700318"/>
                </a:cubicBezTo>
                <a:cubicBezTo>
                  <a:pt x="14450615" y="3698172"/>
                  <a:pt x="14439859" y="3674565"/>
                  <a:pt x="14435559" y="3657396"/>
                </a:cubicBezTo>
                <a:cubicBezTo>
                  <a:pt x="14424803" y="3584430"/>
                  <a:pt x="14358127" y="3556531"/>
                  <a:pt x="14315111" y="3509315"/>
                </a:cubicBezTo>
                <a:cubicBezTo>
                  <a:pt x="14302205" y="3509315"/>
                  <a:pt x="14289299" y="3507170"/>
                  <a:pt x="14282847" y="3492147"/>
                </a:cubicBezTo>
                <a:cubicBezTo>
                  <a:pt x="14276395" y="3490002"/>
                  <a:pt x="14267791" y="3487854"/>
                  <a:pt x="14259187" y="3485709"/>
                </a:cubicBezTo>
                <a:cubicBezTo>
                  <a:pt x="14203265" y="3500731"/>
                  <a:pt x="14149493" y="3507170"/>
                  <a:pt x="14104325" y="3462101"/>
                </a:cubicBezTo>
                <a:cubicBezTo>
                  <a:pt x="14091419" y="3449225"/>
                  <a:pt x="14074213" y="3453517"/>
                  <a:pt x="14059157" y="3447080"/>
                </a:cubicBezTo>
                <a:cubicBezTo>
                  <a:pt x="14059157" y="3447080"/>
                  <a:pt x="14041951" y="3468541"/>
                  <a:pt x="14041951" y="3468541"/>
                </a:cubicBezTo>
                <a:cubicBezTo>
                  <a:pt x="14001083" y="3479270"/>
                  <a:pt x="13983875" y="3468541"/>
                  <a:pt x="13970971" y="3429910"/>
                </a:cubicBezTo>
                <a:cubicBezTo>
                  <a:pt x="13953763" y="3429910"/>
                  <a:pt x="13953763" y="3440640"/>
                  <a:pt x="13953763" y="3453517"/>
                </a:cubicBezTo>
                <a:cubicBezTo>
                  <a:pt x="13958067" y="3457810"/>
                  <a:pt x="13960217" y="3462101"/>
                  <a:pt x="13964519" y="3464248"/>
                </a:cubicBezTo>
                <a:cubicBezTo>
                  <a:pt x="13932255" y="3487854"/>
                  <a:pt x="13912899" y="3520046"/>
                  <a:pt x="13893539" y="3552237"/>
                </a:cubicBezTo>
                <a:cubicBezTo>
                  <a:pt x="13887087" y="3558676"/>
                  <a:pt x="13872031" y="3560822"/>
                  <a:pt x="13861277" y="3565114"/>
                </a:cubicBezTo>
                <a:cubicBezTo>
                  <a:pt x="13844071" y="3567261"/>
                  <a:pt x="13826863" y="3571552"/>
                  <a:pt x="13818259" y="3588721"/>
                </a:cubicBezTo>
                <a:cubicBezTo>
                  <a:pt x="13844071" y="3599452"/>
                  <a:pt x="13867731" y="3629497"/>
                  <a:pt x="13893539" y="3590867"/>
                </a:cubicBezTo>
                <a:cubicBezTo>
                  <a:pt x="13893539" y="3588721"/>
                  <a:pt x="13902143" y="3588721"/>
                  <a:pt x="13904295" y="3588721"/>
                </a:cubicBezTo>
                <a:cubicBezTo>
                  <a:pt x="13915049" y="3635935"/>
                  <a:pt x="13970971" y="3625205"/>
                  <a:pt x="13992479" y="3659542"/>
                </a:cubicBezTo>
                <a:cubicBezTo>
                  <a:pt x="13992479" y="3659542"/>
                  <a:pt x="13994631" y="3659542"/>
                  <a:pt x="13994631" y="3661688"/>
                </a:cubicBezTo>
                <a:cubicBezTo>
                  <a:pt x="14001083" y="3661688"/>
                  <a:pt x="14005385" y="3661688"/>
                  <a:pt x="14009687" y="3661688"/>
                </a:cubicBezTo>
                <a:cubicBezTo>
                  <a:pt x="14037647" y="3646666"/>
                  <a:pt x="14061307" y="3614474"/>
                  <a:pt x="14091419" y="3657396"/>
                </a:cubicBezTo>
                <a:cubicBezTo>
                  <a:pt x="14095721" y="3665982"/>
                  <a:pt x="14108627" y="3659542"/>
                  <a:pt x="14115079" y="3668127"/>
                </a:cubicBezTo>
                <a:cubicBezTo>
                  <a:pt x="14134437" y="3698172"/>
                  <a:pt x="14168851" y="3693881"/>
                  <a:pt x="14194661" y="3708903"/>
                </a:cubicBezTo>
                <a:cubicBezTo>
                  <a:pt x="14220471" y="3706756"/>
                  <a:pt x="14239829" y="3726071"/>
                  <a:pt x="14263489" y="3728217"/>
                </a:cubicBezTo>
                <a:cubicBezTo>
                  <a:pt x="14272091" y="3730364"/>
                  <a:pt x="14291451" y="3745386"/>
                  <a:pt x="14272091" y="3753972"/>
                </a:cubicBezTo>
                <a:cubicBezTo>
                  <a:pt x="14222623" y="3771140"/>
                  <a:pt x="14263489" y="3784016"/>
                  <a:pt x="14272091" y="3796894"/>
                </a:cubicBezTo>
                <a:cubicBezTo>
                  <a:pt x="14278545" y="3805477"/>
                  <a:pt x="14291451" y="3805477"/>
                  <a:pt x="14293601" y="3818354"/>
                </a:cubicBezTo>
                <a:cubicBezTo>
                  <a:pt x="14284999" y="3831230"/>
                  <a:pt x="14272091" y="3820500"/>
                  <a:pt x="14263489" y="3818354"/>
                </a:cubicBezTo>
                <a:cubicBezTo>
                  <a:pt x="14244131" y="3811915"/>
                  <a:pt x="14222623" y="3807623"/>
                  <a:pt x="14205415" y="3818354"/>
                </a:cubicBezTo>
                <a:cubicBezTo>
                  <a:pt x="14186059" y="3831230"/>
                  <a:pt x="14166699" y="3829084"/>
                  <a:pt x="14145191" y="3822646"/>
                </a:cubicBezTo>
                <a:cubicBezTo>
                  <a:pt x="14110777" y="3811915"/>
                  <a:pt x="14108627" y="3826938"/>
                  <a:pt x="14123683" y="3852692"/>
                </a:cubicBezTo>
                <a:cubicBezTo>
                  <a:pt x="14143039" y="3867714"/>
                  <a:pt x="14151643" y="3897759"/>
                  <a:pt x="14181755" y="3902052"/>
                </a:cubicBezTo>
                <a:cubicBezTo>
                  <a:pt x="14158097" y="3906345"/>
                  <a:pt x="14134437" y="3910636"/>
                  <a:pt x="14110777" y="3910636"/>
                </a:cubicBezTo>
                <a:cubicBezTo>
                  <a:pt x="14087119" y="3910636"/>
                  <a:pt x="14082815" y="3921366"/>
                  <a:pt x="14091419" y="3940682"/>
                </a:cubicBezTo>
                <a:cubicBezTo>
                  <a:pt x="14151643" y="3949265"/>
                  <a:pt x="14214019" y="3957850"/>
                  <a:pt x="14276395" y="3964288"/>
                </a:cubicBezTo>
                <a:cubicBezTo>
                  <a:pt x="14278545" y="3951412"/>
                  <a:pt x="14280695" y="3938535"/>
                  <a:pt x="14282847" y="3925658"/>
                </a:cubicBezTo>
                <a:cubicBezTo>
                  <a:pt x="14272091" y="3923513"/>
                  <a:pt x="14261339" y="3921366"/>
                  <a:pt x="14263489" y="3906345"/>
                </a:cubicBezTo>
                <a:cubicBezTo>
                  <a:pt x="14282847" y="3921366"/>
                  <a:pt x="14289299" y="3887029"/>
                  <a:pt x="14306507" y="3897759"/>
                </a:cubicBezTo>
                <a:cubicBezTo>
                  <a:pt x="14328015" y="3908490"/>
                  <a:pt x="14353825" y="3906345"/>
                  <a:pt x="14371031" y="3925658"/>
                </a:cubicBezTo>
                <a:cubicBezTo>
                  <a:pt x="14414051" y="3923513"/>
                  <a:pt x="14454915" y="3921366"/>
                  <a:pt x="14495783" y="3921366"/>
                </a:cubicBezTo>
                <a:cubicBezTo>
                  <a:pt x="14508687" y="3921366"/>
                  <a:pt x="14519443" y="3927804"/>
                  <a:pt x="14528045" y="3914928"/>
                </a:cubicBezTo>
                <a:cubicBezTo>
                  <a:pt x="14536649" y="3899905"/>
                  <a:pt x="14525895" y="3889175"/>
                  <a:pt x="14519443" y="3878444"/>
                </a:cubicBezTo>
                <a:cubicBezTo>
                  <a:pt x="14515139" y="3869860"/>
                  <a:pt x="14508687" y="3861275"/>
                  <a:pt x="14502235" y="3854837"/>
                </a:cubicBezTo>
                <a:cubicBezTo>
                  <a:pt x="14491481" y="3846254"/>
                  <a:pt x="14489331" y="3844107"/>
                  <a:pt x="14504387" y="3835522"/>
                </a:cubicBezTo>
                <a:cubicBezTo>
                  <a:pt x="14489331" y="3822646"/>
                  <a:pt x="14472123" y="3833376"/>
                  <a:pt x="14450615" y="3822646"/>
                </a:cubicBezTo>
                <a:cubicBezTo>
                  <a:pt x="14474275" y="3811915"/>
                  <a:pt x="14489331" y="3790454"/>
                  <a:pt x="14512989" y="3814062"/>
                </a:cubicBezTo>
                <a:cubicBezTo>
                  <a:pt x="14530195" y="3829084"/>
                  <a:pt x="14545251" y="3809769"/>
                  <a:pt x="14562459" y="3811915"/>
                </a:cubicBezTo>
                <a:cubicBezTo>
                  <a:pt x="14573215" y="3814062"/>
                  <a:pt x="14588271" y="3807623"/>
                  <a:pt x="14596873" y="3820500"/>
                </a:cubicBezTo>
                <a:cubicBezTo>
                  <a:pt x="14605477" y="3833376"/>
                  <a:pt x="14586119" y="3837668"/>
                  <a:pt x="14581817" y="3848399"/>
                </a:cubicBezTo>
                <a:cubicBezTo>
                  <a:pt x="14579667" y="3852692"/>
                  <a:pt x="14575363" y="3856983"/>
                  <a:pt x="14568911" y="3869860"/>
                </a:cubicBezTo>
                <a:cubicBezTo>
                  <a:pt x="14588271" y="3856983"/>
                  <a:pt x="14601175" y="3859129"/>
                  <a:pt x="14611929" y="3867714"/>
                </a:cubicBezTo>
                <a:cubicBezTo>
                  <a:pt x="14614079" y="3891321"/>
                  <a:pt x="14629135" y="3919220"/>
                  <a:pt x="14592571" y="3932097"/>
                </a:cubicBezTo>
                <a:cubicBezTo>
                  <a:pt x="14590419" y="3932097"/>
                  <a:pt x="14586119" y="3934244"/>
                  <a:pt x="14586119" y="3936389"/>
                </a:cubicBezTo>
                <a:cubicBezTo>
                  <a:pt x="14577515" y="3953558"/>
                  <a:pt x="14594723" y="3959996"/>
                  <a:pt x="14603327" y="3966434"/>
                </a:cubicBezTo>
                <a:cubicBezTo>
                  <a:pt x="14624835" y="3981457"/>
                  <a:pt x="14599023" y="3981457"/>
                  <a:pt x="14596873" y="3990042"/>
                </a:cubicBezTo>
                <a:cubicBezTo>
                  <a:pt x="14596873" y="4002918"/>
                  <a:pt x="14594723" y="4017941"/>
                  <a:pt x="14616231" y="4015794"/>
                </a:cubicBezTo>
                <a:cubicBezTo>
                  <a:pt x="14626985" y="4013648"/>
                  <a:pt x="14633439" y="4020087"/>
                  <a:pt x="14635589" y="4030817"/>
                </a:cubicBezTo>
                <a:cubicBezTo>
                  <a:pt x="14635589" y="4039402"/>
                  <a:pt x="14626985" y="4054424"/>
                  <a:pt x="14646343" y="4052278"/>
                </a:cubicBezTo>
                <a:cubicBezTo>
                  <a:pt x="14661399" y="4050133"/>
                  <a:pt x="14663551" y="4026525"/>
                  <a:pt x="14663551" y="4024379"/>
                </a:cubicBezTo>
                <a:cubicBezTo>
                  <a:pt x="14654947" y="4009356"/>
                  <a:pt x="14650645" y="3994335"/>
                  <a:pt x="14670003" y="3985749"/>
                </a:cubicBezTo>
                <a:cubicBezTo>
                  <a:pt x="14687209" y="3977165"/>
                  <a:pt x="14700115" y="3994335"/>
                  <a:pt x="14708719" y="4002918"/>
                </a:cubicBezTo>
                <a:cubicBezTo>
                  <a:pt x="14745283" y="4047986"/>
                  <a:pt x="14796903" y="4065155"/>
                  <a:pt x="14837771" y="4099493"/>
                </a:cubicBezTo>
                <a:cubicBezTo>
                  <a:pt x="14839921" y="4101638"/>
                  <a:pt x="14846373" y="4099493"/>
                  <a:pt x="14852827" y="4101638"/>
                </a:cubicBezTo>
                <a:cubicBezTo>
                  <a:pt x="14848523" y="4116661"/>
                  <a:pt x="14829167" y="4112369"/>
                  <a:pt x="14820563" y="4125245"/>
                </a:cubicBezTo>
                <a:cubicBezTo>
                  <a:pt x="14818411" y="4144560"/>
                  <a:pt x="14842071" y="4135976"/>
                  <a:pt x="14848523" y="4150999"/>
                </a:cubicBezTo>
                <a:cubicBezTo>
                  <a:pt x="14816261" y="4157437"/>
                  <a:pt x="14766791" y="4144560"/>
                  <a:pt x="14781847" y="4204651"/>
                </a:cubicBezTo>
                <a:cubicBezTo>
                  <a:pt x="14794753" y="4211089"/>
                  <a:pt x="14794753" y="4187482"/>
                  <a:pt x="14807659" y="4193921"/>
                </a:cubicBezTo>
                <a:cubicBezTo>
                  <a:pt x="14809809" y="4204651"/>
                  <a:pt x="14799055" y="4223966"/>
                  <a:pt x="14820563" y="4228258"/>
                </a:cubicBezTo>
                <a:cubicBezTo>
                  <a:pt x="14820563" y="4217528"/>
                  <a:pt x="14818411" y="4208944"/>
                  <a:pt x="14835619" y="4211089"/>
                </a:cubicBezTo>
                <a:cubicBezTo>
                  <a:pt x="14859279" y="4215382"/>
                  <a:pt x="14872183" y="4234696"/>
                  <a:pt x="14893693" y="4241136"/>
                </a:cubicBezTo>
                <a:cubicBezTo>
                  <a:pt x="14902295" y="4243281"/>
                  <a:pt x="14900145" y="4254011"/>
                  <a:pt x="14893693" y="4260450"/>
                </a:cubicBezTo>
                <a:cubicBezTo>
                  <a:pt x="14889391" y="4266888"/>
                  <a:pt x="14880787" y="4266888"/>
                  <a:pt x="14874335" y="4260450"/>
                </a:cubicBezTo>
                <a:cubicBezTo>
                  <a:pt x="14863579" y="4254011"/>
                  <a:pt x="14854977" y="4245427"/>
                  <a:pt x="14844223" y="4236843"/>
                </a:cubicBezTo>
                <a:cubicBezTo>
                  <a:pt x="14839921" y="4245427"/>
                  <a:pt x="14827015" y="4249719"/>
                  <a:pt x="14829167" y="4260450"/>
                </a:cubicBezTo>
                <a:cubicBezTo>
                  <a:pt x="14816261" y="4266888"/>
                  <a:pt x="14803355" y="4202506"/>
                  <a:pt x="14790451" y="4260450"/>
                </a:cubicBezTo>
                <a:cubicBezTo>
                  <a:pt x="14788299" y="4269035"/>
                  <a:pt x="14775395" y="4266888"/>
                  <a:pt x="14768943" y="4260450"/>
                </a:cubicBezTo>
                <a:cubicBezTo>
                  <a:pt x="14764641" y="4254011"/>
                  <a:pt x="14760339" y="4245427"/>
                  <a:pt x="14747435" y="4251865"/>
                </a:cubicBezTo>
                <a:cubicBezTo>
                  <a:pt x="14747435" y="4256157"/>
                  <a:pt x="14747435" y="4258304"/>
                  <a:pt x="14747435" y="4260450"/>
                </a:cubicBezTo>
                <a:cubicBezTo>
                  <a:pt x="14736679" y="4301225"/>
                  <a:pt x="14783999" y="4296934"/>
                  <a:pt x="14796903" y="4320540"/>
                </a:cubicBezTo>
                <a:cubicBezTo>
                  <a:pt x="14801205" y="4331271"/>
                  <a:pt x="14818411" y="4342001"/>
                  <a:pt x="14829167" y="4352732"/>
                </a:cubicBezTo>
                <a:cubicBezTo>
                  <a:pt x="14863579" y="4389216"/>
                  <a:pt x="14863579" y="4389216"/>
                  <a:pt x="14818411" y="4410676"/>
                </a:cubicBezTo>
                <a:cubicBezTo>
                  <a:pt x="14790451" y="4423553"/>
                  <a:pt x="14801205" y="4438577"/>
                  <a:pt x="14814111" y="4453598"/>
                </a:cubicBezTo>
                <a:cubicBezTo>
                  <a:pt x="14818411" y="4460038"/>
                  <a:pt x="14829167" y="4462183"/>
                  <a:pt x="14822715" y="4472913"/>
                </a:cubicBezTo>
                <a:cubicBezTo>
                  <a:pt x="14818411" y="4479352"/>
                  <a:pt x="14807659" y="4477206"/>
                  <a:pt x="14801205" y="4475059"/>
                </a:cubicBezTo>
                <a:cubicBezTo>
                  <a:pt x="14781847" y="4464329"/>
                  <a:pt x="14766791" y="4455745"/>
                  <a:pt x="14747435" y="4475059"/>
                </a:cubicBezTo>
                <a:cubicBezTo>
                  <a:pt x="14743131" y="4479352"/>
                  <a:pt x="14734527" y="4475059"/>
                  <a:pt x="14730227" y="4468621"/>
                </a:cubicBezTo>
                <a:cubicBezTo>
                  <a:pt x="14710869" y="4449307"/>
                  <a:pt x="14689359" y="4432137"/>
                  <a:pt x="14678607" y="4408530"/>
                </a:cubicBezTo>
                <a:cubicBezTo>
                  <a:pt x="14670003" y="4389216"/>
                  <a:pt x="14659247" y="4382777"/>
                  <a:pt x="14646343" y="4393508"/>
                </a:cubicBezTo>
                <a:cubicBezTo>
                  <a:pt x="14603327" y="4423553"/>
                  <a:pt x="14586119" y="4367755"/>
                  <a:pt x="14551705" y="4365608"/>
                </a:cubicBezTo>
                <a:cubicBezTo>
                  <a:pt x="14545251" y="4365608"/>
                  <a:pt x="14551705" y="4337709"/>
                  <a:pt x="14571063" y="4333417"/>
                </a:cubicBezTo>
                <a:cubicBezTo>
                  <a:pt x="14581817" y="4320540"/>
                  <a:pt x="14568911" y="4320540"/>
                  <a:pt x="14564611" y="4316248"/>
                </a:cubicBezTo>
                <a:cubicBezTo>
                  <a:pt x="14538799" y="4314102"/>
                  <a:pt x="14515139" y="4305518"/>
                  <a:pt x="14508687" y="4277618"/>
                </a:cubicBezTo>
                <a:cubicBezTo>
                  <a:pt x="14487179" y="4273326"/>
                  <a:pt x="14463519" y="4277618"/>
                  <a:pt x="14465671" y="4241136"/>
                </a:cubicBezTo>
                <a:cubicBezTo>
                  <a:pt x="14465671" y="4230405"/>
                  <a:pt x="14437709" y="4215382"/>
                  <a:pt x="14426955" y="4196067"/>
                </a:cubicBezTo>
                <a:cubicBezTo>
                  <a:pt x="14424803" y="4196067"/>
                  <a:pt x="14422653" y="4196067"/>
                  <a:pt x="14420503" y="4196067"/>
                </a:cubicBezTo>
                <a:cubicBezTo>
                  <a:pt x="14405447" y="4187482"/>
                  <a:pt x="14386087" y="4187482"/>
                  <a:pt x="14371031" y="4185336"/>
                </a:cubicBezTo>
                <a:cubicBezTo>
                  <a:pt x="14386087" y="4187482"/>
                  <a:pt x="14403295" y="4193921"/>
                  <a:pt x="14420503" y="4196067"/>
                </a:cubicBezTo>
                <a:cubicBezTo>
                  <a:pt x="14377485" y="4185336"/>
                  <a:pt x="14338769" y="4193921"/>
                  <a:pt x="14300055" y="4204651"/>
                </a:cubicBezTo>
                <a:cubicBezTo>
                  <a:pt x="14267791" y="4202506"/>
                  <a:pt x="14241979" y="4211089"/>
                  <a:pt x="14226923" y="4241136"/>
                </a:cubicBezTo>
                <a:cubicBezTo>
                  <a:pt x="14220471" y="4258304"/>
                  <a:pt x="14201115" y="4247573"/>
                  <a:pt x="14188209" y="4260450"/>
                </a:cubicBezTo>
                <a:cubicBezTo>
                  <a:pt x="14205415" y="4271180"/>
                  <a:pt x="14229075" y="4271180"/>
                  <a:pt x="14235527" y="4292641"/>
                </a:cubicBezTo>
                <a:cubicBezTo>
                  <a:pt x="14246283" y="4305518"/>
                  <a:pt x="14222623" y="4322686"/>
                  <a:pt x="14241979" y="4333417"/>
                </a:cubicBezTo>
                <a:cubicBezTo>
                  <a:pt x="14254885" y="4346294"/>
                  <a:pt x="14269943" y="4337709"/>
                  <a:pt x="14282847" y="4339856"/>
                </a:cubicBezTo>
                <a:cubicBezTo>
                  <a:pt x="14287147" y="4337709"/>
                  <a:pt x="14293601" y="4333417"/>
                  <a:pt x="14297903" y="4333417"/>
                </a:cubicBezTo>
                <a:cubicBezTo>
                  <a:pt x="14360279" y="4367755"/>
                  <a:pt x="14426955" y="4387069"/>
                  <a:pt x="14497933" y="4397800"/>
                </a:cubicBezTo>
                <a:cubicBezTo>
                  <a:pt x="14502235" y="4397800"/>
                  <a:pt x="14504387" y="4402092"/>
                  <a:pt x="14508687" y="4404238"/>
                </a:cubicBezTo>
                <a:cubicBezTo>
                  <a:pt x="14553855" y="4412823"/>
                  <a:pt x="14581817" y="4449307"/>
                  <a:pt x="14620533" y="4468621"/>
                </a:cubicBezTo>
                <a:cubicBezTo>
                  <a:pt x="14648495" y="4464329"/>
                  <a:pt x="14652795" y="4490082"/>
                  <a:pt x="14654947" y="4505105"/>
                </a:cubicBezTo>
                <a:cubicBezTo>
                  <a:pt x="14657097" y="4520129"/>
                  <a:pt x="14667851" y="4524420"/>
                  <a:pt x="14676455" y="4533004"/>
                </a:cubicBezTo>
                <a:cubicBezTo>
                  <a:pt x="14689359" y="4533004"/>
                  <a:pt x="14700115" y="4535150"/>
                  <a:pt x="14700115" y="4552319"/>
                </a:cubicBezTo>
                <a:cubicBezTo>
                  <a:pt x="14700115" y="4571634"/>
                  <a:pt x="14710869" y="4584510"/>
                  <a:pt x="14723775" y="4595241"/>
                </a:cubicBezTo>
                <a:cubicBezTo>
                  <a:pt x="14732379" y="4603825"/>
                  <a:pt x="14738831" y="4610264"/>
                  <a:pt x="14730227" y="4620994"/>
                </a:cubicBezTo>
                <a:cubicBezTo>
                  <a:pt x="14721623" y="4631725"/>
                  <a:pt x="14715171" y="4620994"/>
                  <a:pt x="14706567" y="4618849"/>
                </a:cubicBezTo>
                <a:cubicBezTo>
                  <a:pt x="14700115" y="4614556"/>
                  <a:pt x="14691511" y="4614556"/>
                  <a:pt x="14682907" y="4612410"/>
                </a:cubicBezTo>
                <a:cubicBezTo>
                  <a:pt x="14697963" y="4590949"/>
                  <a:pt x="14702267" y="4573780"/>
                  <a:pt x="14667851" y="4567342"/>
                </a:cubicBezTo>
                <a:cubicBezTo>
                  <a:pt x="14659247" y="4567342"/>
                  <a:pt x="14652795" y="4558758"/>
                  <a:pt x="14652795" y="4550173"/>
                </a:cubicBezTo>
                <a:cubicBezTo>
                  <a:pt x="14646343" y="4550173"/>
                  <a:pt x="14642041" y="4548028"/>
                  <a:pt x="14635589" y="4548028"/>
                </a:cubicBezTo>
                <a:cubicBezTo>
                  <a:pt x="14629135" y="4567342"/>
                  <a:pt x="14611929" y="4586657"/>
                  <a:pt x="14642041" y="4605971"/>
                </a:cubicBezTo>
                <a:cubicBezTo>
                  <a:pt x="14650645" y="4612410"/>
                  <a:pt x="14637739" y="4623140"/>
                  <a:pt x="14629135" y="4633871"/>
                </a:cubicBezTo>
                <a:cubicBezTo>
                  <a:pt x="14609779" y="4653186"/>
                  <a:pt x="14594723" y="4672500"/>
                  <a:pt x="14624835" y="4696108"/>
                </a:cubicBezTo>
                <a:cubicBezTo>
                  <a:pt x="14639891" y="4706839"/>
                  <a:pt x="14635589" y="4721861"/>
                  <a:pt x="14620533" y="4721861"/>
                </a:cubicBezTo>
                <a:cubicBezTo>
                  <a:pt x="14605477" y="4721861"/>
                  <a:pt x="14588271" y="4760490"/>
                  <a:pt x="14573215" y="4726153"/>
                </a:cubicBezTo>
                <a:cubicBezTo>
                  <a:pt x="14558159" y="4696108"/>
                  <a:pt x="14549555" y="4659624"/>
                  <a:pt x="14538799" y="4627432"/>
                </a:cubicBezTo>
                <a:cubicBezTo>
                  <a:pt x="14534499" y="4608119"/>
                  <a:pt x="14538799" y="4584510"/>
                  <a:pt x="14517291" y="4571634"/>
                </a:cubicBezTo>
                <a:cubicBezTo>
                  <a:pt x="14500083" y="4558758"/>
                  <a:pt x="14519443" y="4543735"/>
                  <a:pt x="14523743" y="4533004"/>
                </a:cubicBezTo>
                <a:cubicBezTo>
                  <a:pt x="14530195" y="4517981"/>
                  <a:pt x="14549555" y="4520129"/>
                  <a:pt x="14564611" y="4533004"/>
                </a:cubicBezTo>
                <a:cubicBezTo>
                  <a:pt x="14579667" y="4524420"/>
                  <a:pt x="14586119" y="4509398"/>
                  <a:pt x="14588271" y="4492228"/>
                </a:cubicBezTo>
                <a:cubicBezTo>
                  <a:pt x="14551705" y="4460038"/>
                  <a:pt x="14506537" y="4447160"/>
                  <a:pt x="14467821" y="4421407"/>
                </a:cubicBezTo>
                <a:cubicBezTo>
                  <a:pt x="14444163" y="4395654"/>
                  <a:pt x="14416199" y="4412823"/>
                  <a:pt x="14390391" y="4417115"/>
                </a:cubicBezTo>
                <a:cubicBezTo>
                  <a:pt x="14377485" y="4419261"/>
                  <a:pt x="14375335" y="4432137"/>
                  <a:pt x="14377485" y="4447160"/>
                </a:cubicBezTo>
                <a:cubicBezTo>
                  <a:pt x="14383937" y="4468621"/>
                  <a:pt x="14371031" y="4468621"/>
                  <a:pt x="14355975" y="4460038"/>
                </a:cubicBezTo>
                <a:cubicBezTo>
                  <a:pt x="14328015" y="4472913"/>
                  <a:pt x="14319411" y="4541588"/>
                  <a:pt x="14343071" y="4558758"/>
                </a:cubicBezTo>
                <a:cubicBezTo>
                  <a:pt x="14373183" y="4582364"/>
                  <a:pt x="14375335" y="4608119"/>
                  <a:pt x="14366731" y="4640309"/>
                </a:cubicBezTo>
                <a:cubicBezTo>
                  <a:pt x="14364579" y="4651039"/>
                  <a:pt x="14362429" y="4661770"/>
                  <a:pt x="14366731" y="4672500"/>
                </a:cubicBezTo>
                <a:cubicBezTo>
                  <a:pt x="14373183" y="4696108"/>
                  <a:pt x="14362429" y="4708984"/>
                  <a:pt x="14340919" y="4711130"/>
                </a:cubicBezTo>
                <a:cubicBezTo>
                  <a:pt x="14317261" y="4713276"/>
                  <a:pt x="14325863" y="4691815"/>
                  <a:pt x="14323713" y="4678940"/>
                </a:cubicBezTo>
                <a:cubicBezTo>
                  <a:pt x="14321563" y="4674647"/>
                  <a:pt x="14321563" y="4670354"/>
                  <a:pt x="14319411" y="4666062"/>
                </a:cubicBezTo>
                <a:cubicBezTo>
                  <a:pt x="14278545" y="4683231"/>
                  <a:pt x="14293601" y="4719715"/>
                  <a:pt x="14291451" y="4747614"/>
                </a:cubicBezTo>
                <a:cubicBezTo>
                  <a:pt x="14321563" y="4792682"/>
                  <a:pt x="14360279" y="4829166"/>
                  <a:pt x="14388239" y="4876381"/>
                </a:cubicBezTo>
                <a:cubicBezTo>
                  <a:pt x="14416199" y="4869941"/>
                  <a:pt x="14433407" y="4904280"/>
                  <a:pt x="14433407" y="4908571"/>
                </a:cubicBezTo>
                <a:cubicBezTo>
                  <a:pt x="14424803" y="4947201"/>
                  <a:pt x="14446313" y="4975101"/>
                  <a:pt x="14454915" y="5007293"/>
                </a:cubicBezTo>
                <a:cubicBezTo>
                  <a:pt x="14461369" y="5041630"/>
                  <a:pt x="14452765" y="5058798"/>
                  <a:pt x="14422653" y="5045921"/>
                </a:cubicBezTo>
                <a:cubicBezTo>
                  <a:pt x="14403295" y="5039483"/>
                  <a:pt x="14390391" y="5073822"/>
                  <a:pt x="14379635" y="5045921"/>
                </a:cubicBezTo>
                <a:cubicBezTo>
                  <a:pt x="14368881" y="5018022"/>
                  <a:pt x="14407597" y="5028753"/>
                  <a:pt x="14409747" y="5007293"/>
                </a:cubicBezTo>
                <a:cubicBezTo>
                  <a:pt x="14409747" y="5007293"/>
                  <a:pt x="14411899" y="5007293"/>
                  <a:pt x="14411899" y="5005146"/>
                </a:cubicBezTo>
                <a:cubicBezTo>
                  <a:pt x="14407597" y="4992269"/>
                  <a:pt x="14401143" y="5000853"/>
                  <a:pt x="14396843" y="5005146"/>
                </a:cubicBezTo>
                <a:cubicBezTo>
                  <a:pt x="14390391" y="5003000"/>
                  <a:pt x="14375335" y="5018022"/>
                  <a:pt x="14381787" y="5003000"/>
                </a:cubicBezTo>
                <a:cubicBezTo>
                  <a:pt x="14390391" y="4977246"/>
                  <a:pt x="14371031" y="4968662"/>
                  <a:pt x="14360279" y="4962224"/>
                </a:cubicBezTo>
                <a:cubicBezTo>
                  <a:pt x="14310807" y="4932179"/>
                  <a:pt x="14312959" y="4882818"/>
                  <a:pt x="14306507" y="4837751"/>
                </a:cubicBezTo>
                <a:cubicBezTo>
                  <a:pt x="14302205" y="4822728"/>
                  <a:pt x="14282847" y="4816290"/>
                  <a:pt x="14282847" y="4796974"/>
                </a:cubicBezTo>
                <a:cubicBezTo>
                  <a:pt x="14280695" y="4794829"/>
                  <a:pt x="14278545" y="4790536"/>
                  <a:pt x="14276395" y="4788391"/>
                </a:cubicBezTo>
                <a:cubicBezTo>
                  <a:pt x="14261339" y="4809851"/>
                  <a:pt x="14233377" y="4809851"/>
                  <a:pt x="14214019" y="4781951"/>
                </a:cubicBezTo>
                <a:cubicBezTo>
                  <a:pt x="14198963" y="4762637"/>
                  <a:pt x="14181755" y="4741176"/>
                  <a:pt x="14164549" y="4724007"/>
                </a:cubicBezTo>
                <a:cubicBezTo>
                  <a:pt x="14149493" y="4708984"/>
                  <a:pt x="14168851" y="4687523"/>
                  <a:pt x="14162399" y="4668208"/>
                </a:cubicBezTo>
                <a:cubicBezTo>
                  <a:pt x="14158097" y="4672500"/>
                  <a:pt x="14153795" y="4674647"/>
                  <a:pt x="14151643" y="4678940"/>
                </a:cubicBezTo>
                <a:cubicBezTo>
                  <a:pt x="14145191" y="4655332"/>
                  <a:pt x="14106475" y="4659624"/>
                  <a:pt x="14106475" y="4629578"/>
                </a:cubicBezTo>
                <a:cubicBezTo>
                  <a:pt x="14093571" y="4627432"/>
                  <a:pt x="14087119" y="4640309"/>
                  <a:pt x="14074213" y="4644601"/>
                </a:cubicBezTo>
                <a:cubicBezTo>
                  <a:pt x="14054855" y="4659624"/>
                  <a:pt x="14024743" y="4642455"/>
                  <a:pt x="14009687" y="4668208"/>
                </a:cubicBezTo>
                <a:cubicBezTo>
                  <a:pt x="14020441" y="4672500"/>
                  <a:pt x="14031195" y="4676793"/>
                  <a:pt x="14039799" y="4678940"/>
                </a:cubicBezTo>
                <a:cubicBezTo>
                  <a:pt x="14059157" y="4685378"/>
                  <a:pt x="14076363" y="4691815"/>
                  <a:pt x="14052703" y="4711130"/>
                </a:cubicBezTo>
                <a:cubicBezTo>
                  <a:pt x="14048403" y="4715422"/>
                  <a:pt x="14041951" y="4724007"/>
                  <a:pt x="14044101" y="4730445"/>
                </a:cubicBezTo>
                <a:cubicBezTo>
                  <a:pt x="14050553" y="4754052"/>
                  <a:pt x="14033347" y="4762637"/>
                  <a:pt x="14018291" y="4760490"/>
                </a:cubicBezTo>
                <a:cubicBezTo>
                  <a:pt x="13992479" y="4756199"/>
                  <a:pt x="14011839" y="4739029"/>
                  <a:pt x="14009687" y="4726153"/>
                </a:cubicBezTo>
                <a:cubicBezTo>
                  <a:pt x="14007535" y="4726153"/>
                  <a:pt x="14005385" y="4724007"/>
                  <a:pt x="14003235" y="4724007"/>
                </a:cubicBezTo>
                <a:cubicBezTo>
                  <a:pt x="13994631" y="4700400"/>
                  <a:pt x="13975273" y="4689669"/>
                  <a:pt x="13951613" y="4685378"/>
                </a:cubicBezTo>
                <a:cubicBezTo>
                  <a:pt x="13964519" y="4659624"/>
                  <a:pt x="13990329" y="4689669"/>
                  <a:pt x="14003235" y="4668208"/>
                </a:cubicBezTo>
                <a:cubicBezTo>
                  <a:pt x="13996783" y="4657479"/>
                  <a:pt x="13977423" y="4663916"/>
                  <a:pt x="13975273" y="4648893"/>
                </a:cubicBezTo>
                <a:cubicBezTo>
                  <a:pt x="13975273" y="4636017"/>
                  <a:pt x="13992479" y="4640309"/>
                  <a:pt x="13998931" y="4629578"/>
                </a:cubicBezTo>
                <a:cubicBezTo>
                  <a:pt x="13990329" y="4618849"/>
                  <a:pt x="13953763" y="4642455"/>
                  <a:pt x="13962367" y="4605971"/>
                </a:cubicBezTo>
                <a:cubicBezTo>
                  <a:pt x="13949463" y="4605971"/>
                  <a:pt x="13949463" y="4597388"/>
                  <a:pt x="13953763" y="4588803"/>
                </a:cubicBezTo>
                <a:cubicBezTo>
                  <a:pt x="13949463" y="4578072"/>
                  <a:pt x="13940859" y="4573780"/>
                  <a:pt x="13930105" y="4571634"/>
                </a:cubicBezTo>
                <a:cubicBezTo>
                  <a:pt x="13893539" y="4593095"/>
                  <a:pt x="13865579" y="4565196"/>
                  <a:pt x="13835467" y="4556611"/>
                </a:cubicBezTo>
                <a:cubicBezTo>
                  <a:pt x="13826863" y="4552319"/>
                  <a:pt x="13820411" y="4537297"/>
                  <a:pt x="13809655" y="4552319"/>
                </a:cubicBezTo>
                <a:cubicBezTo>
                  <a:pt x="13794599" y="4578072"/>
                  <a:pt x="13773091" y="4578072"/>
                  <a:pt x="13749431" y="4565196"/>
                </a:cubicBezTo>
                <a:cubicBezTo>
                  <a:pt x="13740829" y="4558758"/>
                  <a:pt x="13730075" y="4565196"/>
                  <a:pt x="13719319" y="4567342"/>
                </a:cubicBezTo>
                <a:cubicBezTo>
                  <a:pt x="13695659" y="4571634"/>
                  <a:pt x="13665547" y="4573780"/>
                  <a:pt x="13665547" y="4533004"/>
                </a:cubicBezTo>
                <a:cubicBezTo>
                  <a:pt x="13663397" y="4533004"/>
                  <a:pt x="13661247" y="4533004"/>
                  <a:pt x="13659095" y="4533004"/>
                </a:cubicBezTo>
                <a:cubicBezTo>
                  <a:pt x="13624683" y="4537297"/>
                  <a:pt x="13590267" y="4513689"/>
                  <a:pt x="13555855" y="4537297"/>
                </a:cubicBezTo>
                <a:cubicBezTo>
                  <a:pt x="13542949" y="4545881"/>
                  <a:pt x="13530043" y="4533004"/>
                  <a:pt x="13525743" y="4520129"/>
                </a:cubicBezTo>
                <a:cubicBezTo>
                  <a:pt x="13523591" y="4502959"/>
                  <a:pt x="13540799" y="4511543"/>
                  <a:pt x="13549403" y="4507251"/>
                </a:cubicBezTo>
                <a:cubicBezTo>
                  <a:pt x="13601023" y="4492228"/>
                  <a:pt x="13654795" y="4502959"/>
                  <a:pt x="13706415" y="4500813"/>
                </a:cubicBezTo>
                <a:cubicBezTo>
                  <a:pt x="13715019" y="4500813"/>
                  <a:pt x="13721471" y="4500813"/>
                  <a:pt x="13730075" y="4500813"/>
                </a:cubicBezTo>
                <a:cubicBezTo>
                  <a:pt x="13766639" y="4494374"/>
                  <a:pt x="13801053" y="4496520"/>
                  <a:pt x="13835467" y="4502959"/>
                </a:cubicBezTo>
                <a:cubicBezTo>
                  <a:pt x="13869881" y="4509398"/>
                  <a:pt x="13906445" y="4520129"/>
                  <a:pt x="13938707" y="4528712"/>
                </a:cubicBezTo>
                <a:cubicBezTo>
                  <a:pt x="13927955" y="4548028"/>
                  <a:pt x="13902143" y="4533004"/>
                  <a:pt x="13891389" y="4548028"/>
                </a:cubicBezTo>
                <a:cubicBezTo>
                  <a:pt x="13925803" y="4554465"/>
                  <a:pt x="13960217" y="4537297"/>
                  <a:pt x="13994631" y="4548028"/>
                </a:cubicBezTo>
                <a:cubicBezTo>
                  <a:pt x="14005385" y="4548028"/>
                  <a:pt x="14016139" y="4548028"/>
                  <a:pt x="14031195" y="4548028"/>
                </a:cubicBezTo>
                <a:cubicBezTo>
                  <a:pt x="14018291" y="4537297"/>
                  <a:pt x="13998931" y="4539442"/>
                  <a:pt x="14003235" y="4522274"/>
                </a:cubicBezTo>
                <a:cubicBezTo>
                  <a:pt x="14007535" y="4507251"/>
                  <a:pt x="14020441" y="4511543"/>
                  <a:pt x="14029045" y="4507251"/>
                </a:cubicBezTo>
                <a:cubicBezTo>
                  <a:pt x="14048403" y="4500813"/>
                  <a:pt x="14061307" y="4475059"/>
                  <a:pt x="14087119" y="4483644"/>
                </a:cubicBezTo>
                <a:cubicBezTo>
                  <a:pt x="14082815" y="4460038"/>
                  <a:pt x="14050553" y="4479352"/>
                  <a:pt x="14050553" y="4453598"/>
                </a:cubicBezTo>
                <a:cubicBezTo>
                  <a:pt x="14022591" y="4477206"/>
                  <a:pt x="13996783" y="4502959"/>
                  <a:pt x="13953763" y="4481499"/>
                </a:cubicBezTo>
                <a:cubicBezTo>
                  <a:pt x="13962367" y="4468621"/>
                  <a:pt x="13981727" y="4468621"/>
                  <a:pt x="13986027" y="4453598"/>
                </a:cubicBezTo>
                <a:cubicBezTo>
                  <a:pt x="13992479" y="4434283"/>
                  <a:pt x="13992479" y="4412823"/>
                  <a:pt x="14018291" y="4402092"/>
                </a:cubicBezTo>
                <a:cubicBezTo>
                  <a:pt x="14033347" y="4395654"/>
                  <a:pt x="14018291" y="4387069"/>
                  <a:pt x="14009687" y="4380631"/>
                </a:cubicBezTo>
                <a:cubicBezTo>
                  <a:pt x="13960217" y="4393508"/>
                  <a:pt x="13960217" y="4393508"/>
                  <a:pt x="13970971" y="4427846"/>
                </a:cubicBezTo>
                <a:cubicBezTo>
                  <a:pt x="13951613" y="4417115"/>
                  <a:pt x="13930105" y="4417115"/>
                  <a:pt x="13917199" y="4397800"/>
                </a:cubicBezTo>
                <a:cubicBezTo>
                  <a:pt x="13910747" y="4389216"/>
                  <a:pt x="13902143" y="4387069"/>
                  <a:pt x="13893539" y="4391362"/>
                </a:cubicBezTo>
                <a:cubicBezTo>
                  <a:pt x="13869881" y="4402092"/>
                  <a:pt x="13852675" y="4393508"/>
                  <a:pt x="13835467" y="4380631"/>
                </a:cubicBezTo>
                <a:cubicBezTo>
                  <a:pt x="13824711" y="4380631"/>
                  <a:pt x="13813959" y="4380631"/>
                  <a:pt x="13803203" y="4380631"/>
                </a:cubicBezTo>
                <a:cubicBezTo>
                  <a:pt x="13796751" y="4425699"/>
                  <a:pt x="13796751" y="4425699"/>
                  <a:pt x="13753735" y="4404238"/>
                </a:cubicBezTo>
                <a:cubicBezTo>
                  <a:pt x="13734375" y="4393508"/>
                  <a:pt x="13712867" y="4393508"/>
                  <a:pt x="13691359" y="4399947"/>
                </a:cubicBezTo>
                <a:cubicBezTo>
                  <a:pt x="13676303" y="4406385"/>
                  <a:pt x="13676303" y="4393508"/>
                  <a:pt x="13674151" y="4389216"/>
                </a:cubicBezTo>
                <a:cubicBezTo>
                  <a:pt x="13672001" y="4374193"/>
                  <a:pt x="13684907" y="4382777"/>
                  <a:pt x="13689207" y="4380631"/>
                </a:cubicBezTo>
                <a:cubicBezTo>
                  <a:pt x="13682755" y="4357024"/>
                  <a:pt x="13661247" y="4359170"/>
                  <a:pt x="13646191" y="4365608"/>
                </a:cubicBezTo>
                <a:cubicBezTo>
                  <a:pt x="13628983" y="4369901"/>
                  <a:pt x="13616079" y="4367755"/>
                  <a:pt x="13603173" y="4365608"/>
                </a:cubicBezTo>
                <a:cubicBezTo>
                  <a:pt x="13596721" y="4374193"/>
                  <a:pt x="13590267" y="4378486"/>
                  <a:pt x="13577363" y="4380631"/>
                </a:cubicBezTo>
                <a:cubicBezTo>
                  <a:pt x="13570911" y="4384923"/>
                  <a:pt x="13564459" y="4391362"/>
                  <a:pt x="13558005" y="4391362"/>
                </a:cubicBezTo>
                <a:cubicBezTo>
                  <a:pt x="13545099" y="4395654"/>
                  <a:pt x="13527893" y="4391362"/>
                  <a:pt x="13514987" y="4397800"/>
                </a:cubicBezTo>
                <a:cubicBezTo>
                  <a:pt x="13510687" y="4399947"/>
                  <a:pt x="13508535" y="4402092"/>
                  <a:pt x="13506383" y="4404238"/>
                </a:cubicBezTo>
                <a:cubicBezTo>
                  <a:pt x="13493479" y="4427846"/>
                  <a:pt x="13471971" y="4449307"/>
                  <a:pt x="13474121" y="4479352"/>
                </a:cubicBezTo>
                <a:cubicBezTo>
                  <a:pt x="13480575" y="4477206"/>
                  <a:pt x="13489177" y="4477206"/>
                  <a:pt x="13499931" y="4475059"/>
                </a:cubicBezTo>
                <a:cubicBezTo>
                  <a:pt x="13491327" y="4492228"/>
                  <a:pt x="13489177" y="4511543"/>
                  <a:pt x="13465519" y="4509398"/>
                </a:cubicBezTo>
                <a:cubicBezTo>
                  <a:pt x="13448311" y="4517981"/>
                  <a:pt x="13428953" y="4526566"/>
                  <a:pt x="13409595" y="4535150"/>
                </a:cubicBezTo>
                <a:cubicBezTo>
                  <a:pt x="13405295" y="4537297"/>
                  <a:pt x="13398841" y="4539442"/>
                  <a:pt x="13394539" y="4543735"/>
                </a:cubicBezTo>
                <a:cubicBezTo>
                  <a:pt x="13420351" y="4567342"/>
                  <a:pt x="13448311" y="4533004"/>
                  <a:pt x="13480575" y="4545881"/>
                </a:cubicBezTo>
                <a:cubicBezTo>
                  <a:pt x="13456915" y="4563049"/>
                  <a:pt x="13431103" y="4560903"/>
                  <a:pt x="13409595" y="4565196"/>
                </a:cubicBezTo>
                <a:cubicBezTo>
                  <a:pt x="13405295" y="4573780"/>
                  <a:pt x="13381635" y="4578072"/>
                  <a:pt x="13392387" y="4590949"/>
                </a:cubicBezTo>
                <a:cubicBezTo>
                  <a:pt x="13420351" y="4629578"/>
                  <a:pt x="13405295" y="4683231"/>
                  <a:pt x="13441859" y="4715422"/>
                </a:cubicBezTo>
                <a:cubicBezTo>
                  <a:pt x="13441859" y="4719715"/>
                  <a:pt x="13441859" y="4721861"/>
                  <a:pt x="13441859" y="4724007"/>
                </a:cubicBezTo>
                <a:cubicBezTo>
                  <a:pt x="13465519" y="4724007"/>
                  <a:pt x="13478423" y="4736883"/>
                  <a:pt x="13471971" y="4758344"/>
                </a:cubicBezTo>
                <a:cubicBezTo>
                  <a:pt x="13461215" y="4805559"/>
                  <a:pt x="13493479" y="4822728"/>
                  <a:pt x="13523591" y="4844189"/>
                </a:cubicBezTo>
                <a:cubicBezTo>
                  <a:pt x="13536495" y="4852773"/>
                  <a:pt x="13542949" y="4861357"/>
                  <a:pt x="13545099" y="4876381"/>
                </a:cubicBezTo>
                <a:cubicBezTo>
                  <a:pt x="13564459" y="4882818"/>
                  <a:pt x="13588117" y="4880672"/>
                  <a:pt x="13596721" y="4906425"/>
                </a:cubicBezTo>
                <a:cubicBezTo>
                  <a:pt x="13603173" y="4921448"/>
                  <a:pt x="13624683" y="4915010"/>
                  <a:pt x="13641889" y="4915010"/>
                </a:cubicBezTo>
                <a:cubicBezTo>
                  <a:pt x="13626833" y="4942909"/>
                  <a:pt x="13601023" y="4925741"/>
                  <a:pt x="13585967" y="4936470"/>
                </a:cubicBezTo>
                <a:cubicBezTo>
                  <a:pt x="13579515" y="4940763"/>
                  <a:pt x="13564459" y="4936470"/>
                  <a:pt x="13568759" y="4951493"/>
                </a:cubicBezTo>
                <a:cubicBezTo>
                  <a:pt x="13573061" y="4964371"/>
                  <a:pt x="13583815" y="4966516"/>
                  <a:pt x="13592419" y="4962224"/>
                </a:cubicBezTo>
                <a:cubicBezTo>
                  <a:pt x="13626833" y="4949347"/>
                  <a:pt x="13646191" y="4957931"/>
                  <a:pt x="13659095" y="4994415"/>
                </a:cubicBezTo>
                <a:cubicBezTo>
                  <a:pt x="13667699" y="5020168"/>
                  <a:pt x="13691359" y="4985832"/>
                  <a:pt x="13708567" y="5003000"/>
                </a:cubicBezTo>
                <a:cubicBezTo>
                  <a:pt x="13704263" y="5022314"/>
                  <a:pt x="13669851" y="5030899"/>
                  <a:pt x="13684907" y="5060944"/>
                </a:cubicBezTo>
                <a:cubicBezTo>
                  <a:pt x="13687057" y="5065236"/>
                  <a:pt x="13678455" y="5069528"/>
                  <a:pt x="13674151" y="5067382"/>
                </a:cubicBezTo>
                <a:cubicBezTo>
                  <a:pt x="13665547" y="5063091"/>
                  <a:pt x="13648341" y="5060944"/>
                  <a:pt x="13656945" y="5045921"/>
                </a:cubicBezTo>
                <a:cubicBezTo>
                  <a:pt x="13669851" y="5024460"/>
                  <a:pt x="13650491" y="5028753"/>
                  <a:pt x="13641889" y="5028753"/>
                </a:cubicBezTo>
                <a:cubicBezTo>
                  <a:pt x="13620379" y="5033045"/>
                  <a:pt x="13598871" y="5039483"/>
                  <a:pt x="13579515" y="5045921"/>
                </a:cubicBezTo>
                <a:cubicBezTo>
                  <a:pt x="13607475" y="5093136"/>
                  <a:pt x="13656945" y="5116743"/>
                  <a:pt x="13695659" y="5155372"/>
                </a:cubicBezTo>
                <a:cubicBezTo>
                  <a:pt x="13672001" y="5183273"/>
                  <a:pt x="13704263" y="5187564"/>
                  <a:pt x="13715019" y="5202587"/>
                </a:cubicBezTo>
                <a:cubicBezTo>
                  <a:pt x="13717169" y="5206879"/>
                  <a:pt x="13719319" y="5209025"/>
                  <a:pt x="13721471" y="5213317"/>
                </a:cubicBezTo>
                <a:cubicBezTo>
                  <a:pt x="13732225" y="5224047"/>
                  <a:pt x="13712867" y="5247655"/>
                  <a:pt x="13738679" y="5254093"/>
                </a:cubicBezTo>
                <a:cubicBezTo>
                  <a:pt x="13742979" y="5258385"/>
                  <a:pt x="13755885" y="5264823"/>
                  <a:pt x="13745131" y="5275554"/>
                </a:cubicBezTo>
                <a:cubicBezTo>
                  <a:pt x="13740829" y="5297015"/>
                  <a:pt x="13734375" y="5318476"/>
                  <a:pt x="13730075" y="5339937"/>
                </a:cubicBezTo>
                <a:cubicBezTo>
                  <a:pt x="13730075" y="5357106"/>
                  <a:pt x="13723623" y="5374274"/>
                  <a:pt x="13753735" y="5378567"/>
                </a:cubicBezTo>
                <a:cubicBezTo>
                  <a:pt x="13779543" y="5382859"/>
                  <a:pt x="13777393" y="5417196"/>
                  <a:pt x="13785997" y="5436511"/>
                </a:cubicBezTo>
                <a:cubicBezTo>
                  <a:pt x="13809655" y="5453680"/>
                  <a:pt x="13824711" y="5477287"/>
                  <a:pt x="13848371" y="5490164"/>
                </a:cubicBezTo>
                <a:cubicBezTo>
                  <a:pt x="13878483" y="5509478"/>
                  <a:pt x="13889239" y="5537378"/>
                  <a:pt x="13882787" y="5571715"/>
                </a:cubicBezTo>
                <a:cubicBezTo>
                  <a:pt x="13917199" y="5599615"/>
                  <a:pt x="13919351" y="5563131"/>
                  <a:pt x="13919351" y="5550254"/>
                </a:cubicBezTo>
                <a:cubicBezTo>
                  <a:pt x="13919351" y="5526647"/>
                  <a:pt x="13927955" y="5511625"/>
                  <a:pt x="13947311" y="5500894"/>
                </a:cubicBezTo>
                <a:cubicBezTo>
                  <a:pt x="14003235" y="5509478"/>
                  <a:pt x="14024743" y="5528793"/>
                  <a:pt x="14026895" y="5565277"/>
                </a:cubicBezTo>
                <a:cubicBezTo>
                  <a:pt x="14046251" y="5601761"/>
                  <a:pt x="14033347" y="5638244"/>
                  <a:pt x="14018291" y="5672582"/>
                </a:cubicBezTo>
                <a:cubicBezTo>
                  <a:pt x="14013989" y="5683312"/>
                  <a:pt x="13996783" y="5689751"/>
                  <a:pt x="14007535" y="5702627"/>
                </a:cubicBezTo>
                <a:cubicBezTo>
                  <a:pt x="14018291" y="5715504"/>
                  <a:pt x="14031195" y="5704773"/>
                  <a:pt x="14041951" y="5700481"/>
                </a:cubicBezTo>
                <a:cubicBezTo>
                  <a:pt x="14054855" y="5696189"/>
                  <a:pt x="14041951" y="5670436"/>
                  <a:pt x="14063459" y="5676874"/>
                </a:cubicBezTo>
                <a:cubicBezTo>
                  <a:pt x="14080665" y="5681166"/>
                  <a:pt x="14084967" y="5694043"/>
                  <a:pt x="14082815" y="5709066"/>
                </a:cubicBezTo>
                <a:cubicBezTo>
                  <a:pt x="14076363" y="5730527"/>
                  <a:pt x="14084967" y="5756280"/>
                  <a:pt x="14059157" y="5775595"/>
                </a:cubicBezTo>
                <a:cubicBezTo>
                  <a:pt x="14050553" y="5782033"/>
                  <a:pt x="14052703" y="5794909"/>
                  <a:pt x="14054855" y="5807786"/>
                </a:cubicBezTo>
                <a:cubicBezTo>
                  <a:pt x="14061307" y="5827101"/>
                  <a:pt x="14059157" y="5842124"/>
                  <a:pt x="14035497" y="5844270"/>
                </a:cubicBezTo>
                <a:cubicBezTo>
                  <a:pt x="14033347" y="5848562"/>
                  <a:pt x="14029045" y="5855000"/>
                  <a:pt x="14026895" y="5861438"/>
                </a:cubicBezTo>
                <a:cubicBezTo>
                  <a:pt x="14033347" y="5861438"/>
                  <a:pt x="14039799" y="5863585"/>
                  <a:pt x="14041951" y="5870023"/>
                </a:cubicBezTo>
                <a:cubicBezTo>
                  <a:pt x="14050553" y="5885046"/>
                  <a:pt x="14067759" y="5882899"/>
                  <a:pt x="14080665" y="5880753"/>
                </a:cubicBezTo>
                <a:cubicBezTo>
                  <a:pt x="14097871" y="5878607"/>
                  <a:pt x="14082815" y="5865731"/>
                  <a:pt x="14082815" y="5855000"/>
                </a:cubicBezTo>
                <a:cubicBezTo>
                  <a:pt x="14082815" y="5835685"/>
                  <a:pt x="14093571" y="5820663"/>
                  <a:pt x="14108627" y="5807786"/>
                </a:cubicBezTo>
                <a:cubicBezTo>
                  <a:pt x="14115079" y="5803494"/>
                  <a:pt x="14125835" y="5803494"/>
                  <a:pt x="14130135" y="5812078"/>
                </a:cubicBezTo>
                <a:cubicBezTo>
                  <a:pt x="14136587" y="5833539"/>
                  <a:pt x="14164549" y="5846416"/>
                  <a:pt x="14151643" y="5876461"/>
                </a:cubicBezTo>
                <a:cubicBezTo>
                  <a:pt x="14132287" y="5919383"/>
                  <a:pt x="14078515" y="5938698"/>
                  <a:pt x="14035497" y="5891484"/>
                </a:cubicBezTo>
                <a:cubicBezTo>
                  <a:pt x="14035497" y="5893630"/>
                  <a:pt x="14035497" y="5897922"/>
                  <a:pt x="14035497" y="5900068"/>
                </a:cubicBezTo>
                <a:cubicBezTo>
                  <a:pt x="14033347" y="5910799"/>
                  <a:pt x="14046251" y="5919383"/>
                  <a:pt x="14035497" y="5927967"/>
                </a:cubicBezTo>
                <a:cubicBezTo>
                  <a:pt x="14033347" y="5930114"/>
                  <a:pt x="14024743" y="5925821"/>
                  <a:pt x="14018291" y="5923675"/>
                </a:cubicBezTo>
                <a:cubicBezTo>
                  <a:pt x="14018291" y="5936552"/>
                  <a:pt x="14026895" y="5945136"/>
                  <a:pt x="14016139" y="5960159"/>
                </a:cubicBezTo>
                <a:cubicBezTo>
                  <a:pt x="14005385" y="5979474"/>
                  <a:pt x="13998931" y="6003081"/>
                  <a:pt x="14003235" y="6024542"/>
                </a:cubicBezTo>
                <a:cubicBezTo>
                  <a:pt x="14009687" y="6050295"/>
                  <a:pt x="13996783" y="6052441"/>
                  <a:pt x="13979575" y="6052441"/>
                </a:cubicBezTo>
                <a:cubicBezTo>
                  <a:pt x="13979575" y="6054587"/>
                  <a:pt x="13979575" y="6058879"/>
                  <a:pt x="13979575" y="6061026"/>
                </a:cubicBezTo>
                <a:cubicBezTo>
                  <a:pt x="13990329" y="6095363"/>
                  <a:pt x="13962367" y="6114678"/>
                  <a:pt x="13943011" y="6138285"/>
                </a:cubicBezTo>
                <a:cubicBezTo>
                  <a:pt x="13927955" y="6157600"/>
                  <a:pt x="13927955" y="6168330"/>
                  <a:pt x="13953763" y="6172623"/>
                </a:cubicBezTo>
                <a:cubicBezTo>
                  <a:pt x="13975273" y="6174769"/>
                  <a:pt x="13992479" y="6172623"/>
                  <a:pt x="13996783" y="6144723"/>
                </a:cubicBezTo>
                <a:cubicBezTo>
                  <a:pt x="13998931" y="6127555"/>
                  <a:pt x="14013989" y="6121116"/>
                  <a:pt x="14033347" y="6129701"/>
                </a:cubicBezTo>
                <a:cubicBezTo>
                  <a:pt x="14054855" y="6142577"/>
                  <a:pt x="14072063" y="6140431"/>
                  <a:pt x="14084967" y="6114678"/>
                </a:cubicBezTo>
                <a:cubicBezTo>
                  <a:pt x="14091419" y="6099655"/>
                  <a:pt x="14100023" y="6099655"/>
                  <a:pt x="14112927" y="6110386"/>
                </a:cubicBezTo>
                <a:cubicBezTo>
                  <a:pt x="14125835" y="6118970"/>
                  <a:pt x="14130135" y="6125408"/>
                  <a:pt x="14121531" y="6140431"/>
                </a:cubicBezTo>
                <a:cubicBezTo>
                  <a:pt x="14104325" y="6170476"/>
                  <a:pt x="14078515" y="6187645"/>
                  <a:pt x="14050553" y="6204814"/>
                </a:cubicBezTo>
                <a:cubicBezTo>
                  <a:pt x="14052703" y="6226275"/>
                  <a:pt x="14046251" y="6245590"/>
                  <a:pt x="14035497" y="6262759"/>
                </a:cubicBezTo>
                <a:cubicBezTo>
                  <a:pt x="14033347" y="6243444"/>
                  <a:pt x="14033347" y="6221983"/>
                  <a:pt x="14041951" y="6204814"/>
                </a:cubicBezTo>
                <a:cubicBezTo>
                  <a:pt x="14005385" y="6176915"/>
                  <a:pt x="13968819" y="6196230"/>
                  <a:pt x="13930105" y="6204814"/>
                </a:cubicBezTo>
                <a:cubicBezTo>
                  <a:pt x="13938707" y="6226275"/>
                  <a:pt x="13951613" y="6247736"/>
                  <a:pt x="13908595" y="6237006"/>
                </a:cubicBezTo>
                <a:cubicBezTo>
                  <a:pt x="13895691" y="6234859"/>
                  <a:pt x="13880635" y="6241298"/>
                  <a:pt x="13865579" y="6243444"/>
                </a:cubicBezTo>
                <a:cubicBezTo>
                  <a:pt x="13859127" y="6258466"/>
                  <a:pt x="13846221" y="6269197"/>
                  <a:pt x="13833315" y="6277781"/>
                </a:cubicBezTo>
                <a:cubicBezTo>
                  <a:pt x="13811807" y="6288512"/>
                  <a:pt x="13809655" y="6275635"/>
                  <a:pt x="13809655" y="6260613"/>
                </a:cubicBezTo>
                <a:cubicBezTo>
                  <a:pt x="13822561" y="6254174"/>
                  <a:pt x="13824711" y="6243444"/>
                  <a:pt x="13831165" y="6234859"/>
                </a:cubicBezTo>
                <a:cubicBezTo>
                  <a:pt x="13822561" y="6241298"/>
                  <a:pt x="13811807" y="6249882"/>
                  <a:pt x="13809655" y="6260613"/>
                </a:cubicBezTo>
                <a:cubicBezTo>
                  <a:pt x="13777393" y="6232713"/>
                  <a:pt x="13773091" y="6176915"/>
                  <a:pt x="13801053" y="6144723"/>
                </a:cubicBezTo>
                <a:cubicBezTo>
                  <a:pt x="13822561" y="6123262"/>
                  <a:pt x="13835467" y="6099655"/>
                  <a:pt x="13818259" y="6067464"/>
                </a:cubicBezTo>
                <a:cubicBezTo>
                  <a:pt x="13820411" y="6061026"/>
                  <a:pt x="13824711" y="6052441"/>
                  <a:pt x="13826863" y="6043857"/>
                </a:cubicBezTo>
                <a:cubicBezTo>
                  <a:pt x="13807505" y="6043857"/>
                  <a:pt x="13796751" y="6024542"/>
                  <a:pt x="13779543" y="6020250"/>
                </a:cubicBezTo>
                <a:cubicBezTo>
                  <a:pt x="13783847" y="6009519"/>
                  <a:pt x="13775243" y="6003081"/>
                  <a:pt x="13773091" y="5994496"/>
                </a:cubicBezTo>
                <a:cubicBezTo>
                  <a:pt x="13773091" y="6003081"/>
                  <a:pt x="13773091" y="6013811"/>
                  <a:pt x="13779543" y="6020250"/>
                </a:cubicBezTo>
                <a:cubicBezTo>
                  <a:pt x="13766639" y="6035272"/>
                  <a:pt x="13785997" y="6035272"/>
                  <a:pt x="13790299" y="6046003"/>
                </a:cubicBezTo>
                <a:cubicBezTo>
                  <a:pt x="13760187" y="6054587"/>
                  <a:pt x="13755885" y="6024542"/>
                  <a:pt x="13738679" y="6015957"/>
                </a:cubicBezTo>
                <a:cubicBezTo>
                  <a:pt x="13727923" y="6011665"/>
                  <a:pt x="13727923" y="5988058"/>
                  <a:pt x="13715019" y="5994496"/>
                </a:cubicBezTo>
                <a:cubicBezTo>
                  <a:pt x="13693511" y="6005227"/>
                  <a:pt x="13665547" y="5996643"/>
                  <a:pt x="13648341" y="6013811"/>
                </a:cubicBezTo>
                <a:cubicBezTo>
                  <a:pt x="13641889" y="6020250"/>
                  <a:pt x="13639739" y="6026688"/>
                  <a:pt x="13631135" y="6030980"/>
                </a:cubicBezTo>
                <a:cubicBezTo>
                  <a:pt x="13581665" y="6058879"/>
                  <a:pt x="13620379" y="6093217"/>
                  <a:pt x="13626833" y="6123262"/>
                </a:cubicBezTo>
                <a:cubicBezTo>
                  <a:pt x="13628983" y="6136139"/>
                  <a:pt x="13628983" y="6138285"/>
                  <a:pt x="13618229" y="6140431"/>
                </a:cubicBezTo>
                <a:cubicBezTo>
                  <a:pt x="13616079" y="6138285"/>
                  <a:pt x="13613927" y="6136139"/>
                  <a:pt x="13609627" y="6131847"/>
                </a:cubicBezTo>
                <a:cubicBezTo>
                  <a:pt x="13596721" y="6125408"/>
                  <a:pt x="13585967" y="6114678"/>
                  <a:pt x="13577363" y="6099655"/>
                </a:cubicBezTo>
                <a:cubicBezTo>
                  <a:pt x="13542949" y="6121116"/>
                  <a:pt x="13508535" y="6088925"/>
                  <a:pt x="13474121" y="6099655"/>
                </a:cubicBezTo>
                <a:cubicBezTo>
                  <a:pt x="13474121" y="6114678"/>
                  <a:pt x="13471971" y="6125408"/>
                  <a:pt x="13459065" y="6131847"/>
                </a:cubicBezTo>
                <a:cubicBezTo>
                  <a:pt x="13448311" y="6155454"/>
                  <a:pt x="13476271" y="6172623"/>
                  <a:pt x="13465519" y="6196230"/>
                </a:cubicBezTo>
                <a:cubicBezTo>
                  <a:pt x="13459065" y="6206960"/>
                  <a:pt x="13467669" y="6213398"/>
                  <a:pt x="13474121" y="6219837"/>
                </a:cubicBezTo>
                <a:cubicBezTo>
                  <a:pt x="13471971" y="6221983"/>
                  <a:pt x="13467669" y="6226275"/>
                  <a:pt x="13465519" y="6228421"/>
                </a:cubicBezTo>
                <a:cubicBezTo>
                  <a:pt x="13467669" y="6260613"/>
                  <a:pt x="13467669" y="6260613"/>
                  <a:pt x="13450463" y="6252028"/>
                </a:cubicBezTo>
                <a:cubicBezTo>
                  <a:pt x="13446159" y="6243444"/>
                  <a:pt x="13444009" y="6237006"/>
                  <a:pt x="13441859" y="6228421"/>
                </a:cubicBezTo>
                <a:cubicBezTo>
                  <a:pt x="13431103" y="6228421"/>
                  <a:pt x="13420351" y="6232713"/>
                  <a:pt x="13409595" y="6230567"/>
                </a:cubicBezTo>
                <a:cubicBezTo>
                  <a:pt x="13405295" y="6228421"/>
                  <a:pt x="13398841" y="6219837"/>
                  <a:pt x="13394539" y="6213398"/>
                </a:cubicBezTo>
                <a:cubicBezTo>
                  <a:pt x="13392387" y="6204814"/>
                  <a:pt x="13396691" y="6198376"/>
                  <a:pt x="13407443" y="6198376"/>
                </a:cubicBezTo>
                <a:cubicBezTo>
                  <a:pt x="13424651" y="6198376"/>
                  <a:pt x="13411747" y="6176915"/>
                  <a:pt x="13424651" y="6172623"/>
                </a:cubicBezTo>
                <a:cubicBezTo>
                  <a:pt x="13428953" y="6155454"/>
                  <a:pt x="13416047" y="6144723"/>
                  <a:pt x="13409595" y="6131847"/>
                </a:cubicBezTo>
                <a:cubicBezTo>
                  <a:pt x="13407443" y="6131847"/>
                  <a:pt x="13405295" y="6131847"/>
                  <a:pt x="13400991" y="6131847"/>
                </a:cubicBezTo>
                <a:cubicBezTo>
                  <a:pt x="13394539" y="6133993"/>
                  <a:pt x="13388087" y="6133993"/>
                  <a:pt x="13383785" y="6136139"/>
                </a:cubicBezTo>
                <a:cubicBezTo>
                  <a:pt x="13377331" y="6142577"/>
                  <a:pt x="13383785" y="6146869"/>
                  <a:pt x="13390239" y="6146869"/>
                </a:cubicBezTo>
                <a:cubicBezTo>
                  <a:pt x="13400991" y="6151162"/>
                  <a:pt x="13411747" y="6157600"/>
                  <a:pt x="13407443" y="6172623"/>
                </a:cubicBezTo>
                <a:cubicBezTo>
                  <a:pt x="13400991" y="6185499"/>
                  <a:pt x="13383785" y="6183353"/>
                  <a:pt x="13379483" y="6174769"/>
                </a:cubicBezTo>
                <a:cubicBezTo>
                  <a:pt x="13373031" y="6164038"/>
                  <a:pt x="13340767" y="6170476"/>
                  <a:pt x="13357975" y="6144723"/>
                </a:cubicBezTo>
                <a:cubicBezTo>
                  <a:pt x="13362275" y="6136139"/>
                  <a:pt x="13362275" y="6129701"/>
                  <a:pt x="13353673" y="6125408"/>
                </a:cubicBezTo>
                <a:cubicBezTo>
                  <a:pt x="13349371" y="6112532"/>
                  <a:pt x="13336467" y="6118970"/>
                  <a:pt x="13330013" y="6116824"/>
                </a:cubicBezTo>
                <a:cubicBezTo>
                  <a:pt x="13325711" y="6116824"/>
                  <a:pt x="13323561" y="6116824"/>
                  <a:pt x="13321411" y="6116824"/>
                </a:cubicBezTo>
                <a:cubicBezTo>
                  <a:pt x="13310655" y="6114678"/>
                  <a:pt x="13291299" y="6121116"/>
                  <a:pt x="13291299" y="6101801"/>
                </a:cubicBezTo>
                <a:cubicBezTo>
                  <a:pt x="13289147" y="6086779"/>
                  <a:pt x="13278393" y="6067464"/>
                  <a:pt x="13306355" y="6061026"/>
                </a:cubicBezTo>
                <a:cubicBezTo>
                  <a:pt x="13306355" y="6052441"/>
                  <a:pt x="13304203" y="6041711"/>
                  <a:pt x="13312807" y="6037418"/>
                </a:cubicBezTo>
                <a:cubicBezTo>
                  <a:pt x="13355823" y="5992350"/>
                  <a:pt x="13362275" y="5927967"/>
                  <a:pt x="13398841" y="5878607"/>
                </a:cubicBezTo>
                <a:cubicBezTo>
                  <a:pt x="13409595" y="5861438"/>
                  <a:pt x="13392387" y="5850708"/>
                  <a:pt x="13381635" y="5842124"/>
                </a:cubicBezTo>
                <a:cubicBezTo>
                  <a:pt x="13370879" y="5833539"/>
                  <a:pt x="13357975" y="5833539"/>
                  <a:pt x="13353673" y="5852854"/>
                </a:cubicBezTo>
                <a:cubicBezTo>
                  <a:pt x="13330013" y="5870023"/>
                  <a:pt x="13310655" y="5895776"/>
                  <a:pt x="13276243" y="5895776"/>
                </a:cubicBezTo>
                <a:cubicBezTo>
                  <a:pt x="13263335" y="5895776"/>
                  <a:pt x="13269789" y="5921529"/>
                  <a:pt x="13289147" y="5940844"/>
                </a:cubicBezTo>
                <a:cubicBezTo>
                  <a:pt x="13295599" y="5945136"/>
                  <a:pt x="13306355" y="5949428"/>
                  <a:pt x="13297751" y="5958013"/>
                </a:cubicBezTo>
                <a:cubicBezTo>
                  <a:pt x="13289147" y="5970889"/>
                  <a:pt x="13276243" y="5955867"/>
                  <a:pt x="13265487" y="5955867"/>
                </a:cubicBezTo>
                <a:cubicBezTo>
                  <a:pt x="13237527" y="5949428"/>
                  <a:pt x="13200961" y="5975182"/>
                  <a:pt x="13185905" y="5932260"/>
                </a:cubicBezTo>
                <a:cubicBezTo>
                  <a:pt x="13179453" y="5932260"/>
                  <a:pt x="13175151" y="5932260"/>
                  <a:pt x="13168699" y="5932260"/>
                </a:cubicBezTo>
                <a:cubicBezTo>
                  <a:pt x="13153643" y="5932260"/>
                  <a:pt x="13140737" y="5932260"/>
                  <a:pt x="13129983" y="5945136"/>
                </a:cubicBezTo>
                <a:cubicBezTo>
                  <a:pt x="13117079" y="5955867"/>
                  <a:pt x="13106323" y="5955867"/>
                  <a:pt x="13097719" y="5942990"/>
                </a:cubicBezTo>
                <a:cubicBezTo>
                  <a:pt x="13086965" y="5930114"/>
                  <a:pt x="13082663" y="5912945"/>
                  <a:pt x="13099871" y="5906506"/>
                </a:cubicBezTo>
                <a:cubicBezTo>
                  <a:pt x="13119227" y="5897922"/>
                  <a:pt x="13129983" y="5878607"/>
                  <a:pt x="13153643" y="5876461"/>
                </a:cubicBezTo>
                <a:cubicBezTo>
                  <a:pt x="13153643" y="5870023"/>
                  <a:pt x="13153643" y="5865731"/>
                  <a:pt x="13153643" y="5861438"/>
                </a:cubicBezTo>
                <a:cubicBezTo>
                  <a:pt x="13140737" y="5855000"/>
                  <a:pt x="13138587" y="5846416"/>
                  <a:pt x="13145039" y="5835685"/>
                </a:cubicBezTo>
                <a:cubicBezTo>
                  <a:pt x="13157943" y="5820663"/>
                  <a:pt x="13162247" y="5801348"/>
                  <a:pt x="13162247" y="5784179"/>
                </a:cubicBezTo>
                <a:cubicBezTo>
                  <a:pt x="13160095" y="5771302"/>
                  <a:pt x="13179453" y="5756280"/>
                  <a:pt x="13157943" y="5751987"/>
                </a:cubicBezTo>
                <a:cubicBezTo>
                  <a:pt x="13142887" y="5747695"/>
                  <a:pt x="13127831" y="5758426"/>
                  <a:pt x="13119227" y="5773448"/>
                </a:cubicBezTo>
                <a:cubicBezTo>
                  <a:pt x="13112775" y="5782033"/>
                  <a:pt x="13127831" y="5803494"/>
                  <a:pt x="13102023" y="5799202"/>
                </a:cubicBezTo>
                <a:cubicBezTo>
                  <a:pt x="13084815" y="5794909"/>
                  <a:pt x="13067607" y="5792763"/>
                  <a:pt x="13074059" y="5764864"/>
                </a:cubicBezTo>
                <a:cubicBezTo>
                  <a:pt x="13061155" y="5794909"/>
                  <a:pt x="13026741" y="5805640"/>
                  <a:pt x="13024591" y="5835685"/>
                </a:cubicBezTo>
                <a:cubicBezTo>
                  <a:pt x="13028891" y="5842124"/>
                  <a:pt x="13033195" y="5844270"/>
                  <a:pt x="13039647" y="5844270"/>
                </a:cubicBezTo>
                <a:cubicBezTo>
                  <a:pt x="13041797" y="5844270"/>
                  <a:pt x="13043947" y="5844270"/>
                  <a:pt x="13043947" y="5844270"/>
                </a:cubicBezTo>
                <a:cubicBezTo>
                  <a:pt x="13059003" y="5846416"/>
                  <a:pt x="13074059" y="5839977"/>
                  <a:pt x="13084815" y="5855000"/>
                </a:cubicBezTo>
                <a:cubicBezTo>
                  <a:pt x="13089115" y="5861438"/>
                  <a:pt x="13084815" y="5867877"/>
                  <a:pt x="13080513" y="5872169"/>
                </a:cubicBezTo>
                <a:cubicBezTo>
                  <a:pt x="13061155" y="5882899"/>
                  <a:pt x="13052551" y="5865731"/>
                  <a:pt x="13039647" y="5861438"/>
                </a:cubicBezTo>
                <a:cubicBezTo>
                  <a:pt x="13035345" y="5861438"/>
                  <a:pt x="13031043" y="5861438"/>
                  <a:pt x="13024591" y="5861438"/>
                </a:cubicBezTo>
                <a:cubicBezTo>
                  <a:pt x="13024591" y="5880753"/>
                  <a:pt x="13009535" y="5885046"/>
                  <a:pt x="12992327" y="5885046"/>
                </a:cubicBezTo>
                <a:cubicBezTo>
                  <a:pt x="12981573" y="5893630"/>
                  <a:pt x="12970819" y="5906506"/>
                  <a:pt x="12960063" y="5917237"/>
                </a:cubicBezTo>
                <a:cubicBezTo>
                  <a:pt x="12983723" y="5936552"/>
                  <a:pt x="12977271" y="5951575"/>
                  <a:pt x="12951461" y="5964451"/>
                </a:cubicBezTo>
                <a:cubicBezTo>
                  <a:pt x="12938555" y="5968743"/>
                  <a:pt x="12925651" y="5975182"/>
                  <a:pt x="12912745" y="5981620"/>
                </a:cubicBezTo>
                <a:cubicBezTo>
                  <a:pt x="12899839" y="5985912"/>
                  <a:pt x="12886935" y="5992350"/>
                  <a:pt x="12876181" y="5977328"/>
                </a:cubicBezTo>
                <a:cubicBezTo>
                  <a:pt x="12867577" y="5964451"/>
                  <a:pt x="12874031" y="5949428"/>
                  <a:pt x="12884783" y="5940844"/>
                </a:cubicBezTo>
                <a:cubicBezTo>
                  <a:pt x="12893387" y="5934406"/>
                  <a:pt x="12904143" y="5930114"/>
                  <a:pt x="12912745" y="5923675"/>
                </a:cubicBezTo>
                <a:cubicBezTo>
                  <a:pt x="12919199" y="5908653"/>
                  <a:pt x="12934255" y="5904360"/>
                  <a:pt x="12945007" y="5891484"/>
                </a:cubicBezTo>
                <a:cubicBezTo>
                  <a:pt x="12940707" y="5861438"/>
                  <a:pt x="12960063" y="5846416"/>
                  <a:pt x="12983723" y="5835685"/>
                </a:cubicBezTo>
                <a:cubicBezTo>
                  <a:pt x="12983723" y="5833539"/>
                  <a:pt x="12983723" y="5831393"/>
                  <a:pt x="12983723" y="5829247"/>
                </a:cubicBezTo>
                <a:cubicBezTo>
                  <a:pt x="12977271" y="5822809"/>
                  <a:pt x="12964367" y="5818516"/>
                  <a:pt x="12975119" y="5809932"/>
                </a:cubicBezTo>
                <a:cubicBezTo>
                  <a:pt x="12983723" y="5801348"/>
                  <a:pt x="12994479" y="5812078"/>
                  <a:pt x="13000931" y="5820663"/>
                </a:cubicBezTo>
                <a:cubicBezTo>
                  <a:pt x="13005233" y="5820663"/>
                  <a:pt x="13011685" y="5820663"/>
                  <a:pt x="13015987" y="5820663"/>
                </a:cubicBezTo>
                <a:cubicBezTo>
                  <a:pt x="13026741" y="5790617"/>
                  <a:pt x="13028891" y="5758426"/>
                  <a:pt x="13048251" y="5732673"/>
                </a:cubicBezTo>
                <a:cubicBezTo>
                  <a:pt x="13052551" y="5736965"/>
                  <a:pt x="13059003" y="5739111"/>
                  <a:pt x="13063307" y="5741257"/>
                </a:cubicBezTo>
                <a:cubicBezTo>
                  <a:pt x="13059003" y="5739111"/>
                  <a:pt x="13054703" y="5736965"/>
                  <a:pt x="13050401" y="5732673"/>
                </a:cubicBezTo>
                <a:cubicBezTo>
                  <a:pt x="13048251" y="5732673"/>
                  <a:pt x="13048251" y="5732673"/>
                  <a:pt x="13048251" y="5732673"/>
                </a:cubicBezTo>
                <a:cubicBezTo>
                  <a:pt x="13035345" y="5689751"/>
                  <a:pt x="13056853" y="5651121"/>
                  <a:pt x="13059003" y="5610345"/>
                </a:cubicBezTo>
                <a:cubicBezTo>
                  <a:pt x="13059003" y="5588884"/>
                  <a:pt x="13084815" y="5588884"/>
                  <a:pt x="13099871" y="5580300"/>
                </a:cubicBezTo>
                <a:cubicBezTo>
                  <a:pt x="13112775" y="5576007"/>
                  <a:pt x="13132135" y="5573861"/>
                  <a:pt x="13125681" y="5552400"/>
                </a:cubicBezTo>
                <a:cubicBezTo>
                  <a:pt x="13119227" y="5537378"/>
                  <a:pt x="13117079" y="5518063"/>
                  <a:pt x="13091267" y="5522355"/>
                </a:cubicBezTo>
                <a:cubicBezTo>
                  <a:pt x="13074059" y="5526647"/>
                  <a:pt x="13059003" y="5520209"/>
                  <a:pt x="13056853" y="5498748"/>
                </a:cubicBezTo>
                <a:cubicBezTo>
                  <a:pt x="13054703" y="5492310"/>
                  <a:pt x="13052551" y="5483725"/>
                  <a:pt x="13043947" y="5485871"/>
                </a:cubicBezTo>
                <a:cubicBezTo>
                  <a:pt x="13020289" y="5490164"/>
                  <a:pt x="13024591" y="5477287"/>
                  <a:pt x="13024591" y="5462264"/>
                </a:cubicBezTo>
                <a:cubicBezTo>
                  <a:pt x="13024591" y="5449388"/>
                  <a:pt x="13033195" y="5436511"/>
                  <a:pt x="13046099" y="5432219"/>
                </a:cubicBezTo>
                <a:cubicBezTo>
                  <a:pt x="13061155" y="5423635"/>
                  <a:pt x="13069759" y="5436511"/>
                  <a:pt x="13078363" y="5447242"/>
                </a:cubicBezTo>
                <a:cubicBezTo>
                  <a:pt x="13082663" y="5453680"/>
                  <a:pt x="13080513" y="5468703"/>
                  <a:pt x="13093419" y="5466557"/>
                </a:cubicBezTo>
                <a:cubicBezTo>
                  <a:pt x="13106323" y="5464410"/>
                  <a:pt x="13102023" y="5451534"/>
                  <a:pt x="13104171" y="5445096"/>
                </a:cubicBezTo>
                <a:cubicBezTo>
                  <a:pt x="13123531" y="5419342"/>
                  <a:pt x="13110625" y="5404320"/>
                  <a:pt x="13093419" y="5387151"/>
                </a:cubicBezTo>
                <a:cubicBezTo>
                  <a:pt x="13074059" y="5372128"/>
                  <a:pt x="13059003" y="5352813"/>
                  <a:pt x="13039647" y="5333498"/>
                </a:cubicBezTo>
                <a:cubicBezTo>
                  <a:pt x="13039647" y="5331352"/>
                  <a:pt x="13037495" y="5331352"/>
                  <a:pt x="13033195" y="5331352"/>
                </a:cubicBezTo>
                <a:cubicBezTo>
                  <a:pt x="13033195" y="5346375"/>
                  <a:pt x="13031043" y="5361398"/>
                  <a:pt x="13015987" y="5372128"/>
                </a:cubicBezTo>
                <a:cubicBezTo>
                  <a:pt x="13013835" y="5374274"/>
                  <a:pt x="13011685" y="5378567"/>
                  <a:pt x="13007383" y="5380713"/>
                </a:cubicBezTo>
                <a:cubicBezTo>
                  <a:pt x="13035345" y="5432219"/>
                  <a:pt x="12985875" y="5462264"/>
                  <a:pt x="12975119" y="5503040"/>
                </a:cubicBezTo>
                <a:cubicBezTo>
                  <a:pt x="12972971" y="5515917"/>
                  <a:pt x="12955763" y="5520209"/>
                  <a:pt x="12945007" y="5515917"/>
                </a:cubicBezTo>
                <a:cubicBezTo>
                  <a:pt x="12917047" y="5500894"/>
                  <a:pt x="12899839" y="5511625"/>
                  <a:pt x="12889087" y="5539524"/>
                </a:cubicBezTo>
                <a:cubicBezTo>
                  <a:pt x="12882633" y="5554547"/>
                  <a:pt x="12871879" y="5567423"/>
                  <a:pt x="12852521" y="5563131"/>
                </a:cubicBezTo>
                <a:cubicBezTo>
                  <a:pt x="12833163" y="5556693"/>
                  <a:pt x="12833163" y="5541670"/>
                  <a:pt x="12837465" y="5524501"/>
                </a:cubicBezTo>
                <a:cubicBezTo>
                  <a:pt x="12843919" y="5509478"/>
                  <a:pt x="12805203" y="5479433"/>
                  <a:pt x="12856823" y="5483725"/>
                </a:cubicBezTo>
                <a:cubicBezTo>
                  <a:pt x="12856823" y="5475141"/>
                  <a:pt x="12858975" y="5466557"/>
                  <a:pt x="12848219" y="5460118"/>
                </a:cubicBezTo>
                <a:cubicBezTo>
                  <a:pt x="12833163" y="5457972"/>
                  <a:pt x="12818107" y="5464410"/>
                  <a:pt x="12800899" y="5451534"/>
                </a:cubicBezTo>
                <a:cubicBezTo>
                  <a:pt x="12820259" y="5442949"/>
                  <a:pt x="12833163" y="5438657"/>
                  <a:pt x="12848219" y="5453680"/>
                </a:cubicBezTo>
                <a:cubicBezTo>
                  <a:pt x="12861125" y="5453680"/>
                  <a:pt x="12874031" y="5457972"/>
                  <a:pt x="12886935" y="5460118"/>
                </a:cubicBezTo>
                <a:cubicBezTo>
                  <a:pt x="12895539" y="5453680"/>
                  <a:pt x="12904143" y="5445096"/>
                  <a:pt x="12912745" y="5436511"/>
                </a:cubicBezTo>
                <a:cubicBezTo>
                  <a:pt x="12917047" y="5410758"/>
                  <a:pt x="12934255" y="5382859"/>
                  <a:pt x="12912745" y="5357106"/>
                </a:cubicBezTo>
                <a:cubicBezTo>
                  <a:pt x="12901991" y="5348521"/>
                  <a:pt x="12886935" y="5346375"/>
                  <a:pt x="12880483" y="5333498"/>
                </a:cubicBezTo>
                <a:cubicBezTo>
                  <a:pt x="12889087" y="5322768"/>
                  <a:pt x="12893387" y="5297015"/>
                  <a:pt x="12912745" y="5324914"/>
                </a:cubicBezTo>
                <a:cubicBezTo>
                  <a:pt x="12919199" y="5339937"/>
                  <a:pt x="12929951" y="5342083"/>
                  <a:pt x="12942857" y="5339937"/>
                </a:cubicBezTo>
                <a:cubicBezTo>
                  <a:pt x="12972971" y="5307745"/>
                  <a:pt x="12972971" y="5307745"/>
                  <a:pt x="12901991" y="5279846"/>
                </a:cubicBezTo>
                <a:cubicBezTo>
                  <a:pt x="12917047" y="5256239"/>
                  <a:pt x="12925651" y="5221901"/>
                  <a:pt x="12955763" y="5269116"/>
                </a:cubicBezTo>
                <a:cubicBezTo>
                  <a:pt x="12968667" y="5288430"/>
                  <a:pt x="12990177" y="5269116"/>
                  <a:pt x="13007383" y="5269116"/>
                </a:cubicBezTo>
                <a:cubicBezTo>
                  <a:pt x="13020289" y="5262677"/>
                  <a:pt x="13026741" y="5256239"/>
                  <a:pt x="13033195" y="5243362"/>
                </a:cubicBezTo>
                <a:cubicBezTo>
                  <a:pt x="12996629" y="5230486"/>
                  <a:pt x="12985875" y="5198294"/>
                  <a:pt x="13005233" y="5163957"/>
                </a:cubicBezTo>
                <a:cubicBezTo>
                  <a:pt x="13009535" y="5157518"/>
                  <a:pt x="13013835" y="5155372"/>
                  <a:pt x="13018139" y="5157518"/>
                </a:cubicBezTo>
                <a:cubicBezTo>
                  <a:pt x="13026741" y="5163957"/>
                  <a:pt x="13043947" y="5157518"/>
                  <a:pt x="13046099" y="5176833"/>
                </a:cubicBezTo>
                <a:cubicBezTo>
                  <a:pt x="13046099" y="5185418"/>
                  <a:pt x="13046099" y="5198294"/>
                  <a:pt x="13056853" y="5204734"/>
                </a:cubicBezTo>
                <a:cubicBezTo>
                  <a:pt x="13063307" y="5200441"/>
                  <a:pt x="13065457" y="5194002"/>
                  <a:pt x="13065457" y="5187564"/>
                </a:cubicBezTo>
                <a:cubicBezTo>
                  <a:pt x="13048251" y="5172542"/>
                  <a:pt x="13061155" y="5163957"/>
                  <a:pt x="13074059" y="5153226"/>
                </a:cubicBezTo>
                <a:cubicBezTo>
                  <a:pt x="13082663" y="5146788"/>
                  <a:pt x="13089115" y="5153226"/>
                  <a:pt x="13095569" y="5159665"/>
                </a:cubicBezTo>
                <a:cubicBezTo>
                  <a:pt x="13110625" y="5174687"/>
                  <a:pt x="13095569" y="5178980"/>
                  <a:pt x="13089115" y="5187564"/>
                </a:cubicBezTo>
                <a:cubicBezTo>
                  <a:pt x="13097719" y="5187564"/>
                  <a:pt x="13104171" y="5187564"/>
                  <a:pt x="13112775" y="5187564"/>
                </a:cubicBezTo>
                <a:cubicBezTo>
                  <a:pt x="13132135" y="5187564"/>
                  <a:pt x="13129983" y="5168249"/>
                  <a:pt x="13136435" y="5157518"/>
                </a:cubicBezTo>
                <a:cubicBezTo>
                  <a:pt x="13138587" y="5146788"/>
                  <a:pt x="13136435" y="5133911"/>
                  <a:pt x="13153643" y="5131765"/>
                </a:cubicBezTo>
                <a:cubicBezTo>
                  <a:pt x="13155793" y="5131765"/>
                  <a:pt x="13157943" y="5131765"/>
                  <a:pt x="13160095" y="5131765"/>
                </a:cubicBezTo>
                <a:cubicBezTo>
                  <a:pt x="13125681" y="5108158"/>
                  <a:pt x="13099871" y="5075967"/>
                  <a:pt x="13074059" y="5045921"/>
                </a:cubicBezTo>
                <a:cubicBezTo>
                  <a:pt x="13076211" y="5037337"/>
                  <a:pt x="13069759" y="5037337"/>
                  <a:pt x="13065457" y="5037337"/>
                </a:cubicBezTo>
                <a:cubicBezTo>
                  <a:pt x="13037495" y="5024460"/>
                  <a:pt x="13020289" y="5028753"/>
                  <a:pt x="13007383" y="5060944"/>
                </a:cubicBezTo>
                <a:cubicBezTo>
                  <a:pt x="12994479" y="5093136"/>
                  <a:pt x="12957915" y="5090990"/>
                  <a:pt x="12929951" y="5095283"/>
                </a:cubicBezTo>
                <a:cubicBezTo>
                  <a:pt x="12908443" y="5099574"/>
                  <a:pt x="12908443" y="5106012"/>
                  <a:pt x="12921349" y="5116743"/>
                </a:cubicBezTo>
                <a:cubicBezTo>
                  <a:pt x="12953611" y="5144643"/>
                  <a:pt x="12936405" y="5183273"/>
                  <a:pt x="12940707" y="5215463"/>
                </a:cubicBezTo>
                <a:cubicBezTo>
                  <a:pt x="12942857" y="5234778"/>
                  <a:pt x="12863275" y="5249801"/>
                  <a:pt x="12841767" y="5234778"/>
                </a:cubicBezTo>
                <a:cubicBezTo>
                  <a:pt x="12846069" y="5273408"/>
                  <a:pt x="12831011" y="5279846"/>
                  <a:pt x="12777241" y="5260531"/>
                </a:cubicBezTo>
                <a:cubicBezTo>
                  <a:pt x="12747129" y="5266969"/>
                  <a:pt x="12727771" y="5288430"/>
                  <a:pt x="12699811" y="5299161"/>
                </a:cubicBezTo>
                <a:cubicBezTo>
                  <a:pt x="12669699" y="5309891"/>
                  <a:pt x="12650339" y="5348521"/>
                  <a:pt x="12607323" y="5329206"/>
                </a:cubicBezTo>
                <a:cubicBezTo>
                  <a:pt x="12592267" y="5324914"/>
                  <a:pt x="12587965" y="5359252"/>
                  <a:pt x="12566455" y="5365690"/>
                </a:cubicBezTo>
                <a:cubicBezTo>
                  <a:pt x="12549249" y="5372128"/>
                  <a:pt x="12532043" y="5380713"/>
                  <a:pt x="12510535" y="5380713"/>
                </a:cubicBezTo>
                <a:cubicBezTo>
                  <a:pt x="12501931" y="5397881"/>
                  <a:pt x="12491175" y="5406466"/>
                  <a:pt x="12471819" y="5404320"/>
                </a:cubicBezTo>
                <a:cubicBezTo>
                  <a:pt x="12467515" y="5410758"/>
                  <a:pt x="12461063" y="5415050"/>
                  <a:pt x="12454611" y="5419342"/>
                </a:cubicBezTo>
                <a:cubicBezTo>
                  <a:pt x="12480421" y="5455826"/>
                  <a:pt x="12482571" y="5455826"/>
                  <a:pt x="12572909" y="5406466"/>
                </a:cubicBezTo>
                <a:cubicBezTo>
                  <a:pt x="12568607" y="5430073"/>
                  <a:pt x="12570759" y="5449388"/>
                  <a:pt x="12557853" y="5468703"/>
                </a:cubicBezTo>
                <a:cubicBezTo>
                  <a:pt x="12572909" y="5479433"/>
                  <a:pt x="12592267" y="5507332"/>
                  <a:pt x="12594417" y="5460118"/>
                </a:cubicBezTo>
                <a:cubicBezTo>
                  <a:pt x="12596567" y="5442949"/>
                  <a:pt x="12613775" y="5442949"/>
                  <a:pt x="12626679" y="5445096"/>
                </a:cubicBezTo>
                <a:cubicBezTo>
                  <a:pt x="12641735" y="5447242"/>
                  <a:pt x="12661095" y="5449388"/>
                  <a:pt x="12676151" y="5453680"/>
                </a:cubicBezTo>
                <a:cubicBezTo>
                  <a:pt x="12689055" y="5453680"/>
                  <a:pt x="12706263" y="5453680"/>
                  <a:pt x="12708413" y="5470849"/>
                </a:cubicBezTo>
                <a:cubicBezTo>
                  <a:pt x="12708413" y="5483725"/>
                  <a:pt x="12695507" y="5492310"/>
                  <a:pt x="12680451" y="5492310"/>
                </a:cubicBezTo>
                <a:cubicBezTo>
                  <a:pt x="12663245" y="5503040"/>
                  <a:pt x="12648189" y="5513771"/>
                  <a:pt x="12633133" y="5524501"/>
                </a:cubicBezTo>
                <a:cubicBezTo>
                  <a:pt x="12634209" y="5519136"/>
                  <a:pt x="12637435" y="5514844"/>
                  <a:pt x="12640661" y="5510283"/>
                </a:cubicBezTo>
                <a:lnTo>
                  <a:pt x="12647131" y="5496680"/>
                </a:lnTo>
                <a:lnTo>
                  <a:pt x="12650339" y="5494456"/>
                </a:lnTo>
                <a:cubicBezTo>
                  <a:pt x="12648189" y="5494456"/>
                  <a:pt x="12648189" y="5494456"/>
                  <a:pt x="12648189" y="5494456"/>
                </a:cubicBezTo>
                <a:lnTo>
                  <a:pt x="12647131" y="5496680"/>
                </a:lnTo>
                <a:lnTo>
                  <a:pt x="12634477" y="5505455"/>
                </a:lnTo>
                <a:cubicBezTo>
                  <a:pt x="12630981" y="5510015"/>
                  <a:pt x="12629905" y="5515917"/>
                  <a:pt x="12633133" y="5524501"/>
                </a:cubicBezTo>
                <a:cubicBezTo>
                  <a:pt x="12630983" y="5526647"/>
                  <a:pt x="12630983" y="5528793"/>
                  <a:pt x="12630983" y="5530939"/>
                </a:cubicBezTo>
                <a:cubicBezTo>
                  <a:pt x="12648189" y="5548108"/>
                  <a:pt x="12669699" y="5537378"/>
                  <a:pt x="12689055" y="5541670"/>
                </a:cubicBezTo>
                <a:cubicBezTo>
                  <a:pt x="12695507" y="5543816"/>
                  <a:pt x="12695507" y="5550254"/>
                  <a:pt x="12695507" y="5556693"/>
                </a:cubicBezTo>
                <a:cubicBezTo>
                  <a:pt x="12704111" y="5558839"/>
                  <a:pt x="12710563" y="5560985"/>
                  <a:pt x="12719167" y="5565277"/>
                </a:cubicBezTo>
                <a:cubicBezTo>
                  <a:pt x="12721319" y="5571715"/>
                  <a:pt x="12721319" y="5580300"/>
                  <a:pt x="12719167" y="5588884"/>
                </a:cubicBezTo>
                <a:cubicBezTo>
                  <a:pt x="12714867" y="5588884"/>
                  <a:pt x="12708413" y="5588884"/>
                  <a:pt x="12704111" y="5588884"/>
                </a:cubicBezTo>
                <a:cubicBezTo>
                  <a:pt x="12682603" y="5586738"/>
                  <a:pt x="12661095" y="5582446"/>
                  <a:pt x="12639585" y="5580300"/>
                </a:cubicBezTo>
                <a:cubicBezTo>
                  <a:pt x="12624529" y="5582446"/>
                  <a:pt x="12624529" y="5588884"/>
                  <a:pt x="12633133" y="5601761"/>
                </a:cubicBezTo>
                <a:cubicBezTo>
                  <a:pt x="12641735" y="5616783"/>
                  <a:pt x="12654641" y="5633952"/>
                  <a:pt x="12654641" y="5653267"/>
                </a:cubicBezTo>
                <a:cubicBezTo>
                  <a:pt x="12654641" y="5653267"/>
                  <a:pt x="12654641" y="5653267"/>
                  <a:pt x="12656791" y="5653267"/>
                </a:cubicBezTo>
                <a:cubicBezTo>
                  <a:pt x="12684755" y="5651121"/>
                  <a:pt x="12708413" y="5689751"/>
                  <a:pt x="12742827" y="5666144"/>
                </a:cubicBezTo>
                <a:cubicBezTo>
                  <a:pt x="12753581" y="5657559"/>
                  <a:pt x="12757883" y="5674728"/>
                  <a:pt x="12760035" y="5683312"/>
                </a:cubicBezTo>
                <a:cubicBezTo>
                  <a:pt x="12747129" y="5683312"/>
                  <a:pt x="12744979" y="5694043"/>
                  <a:pt x="12736375" y="5700481"/>
                </a:cubicBezTo>
                <a:cubicBezTo>
                  <a:pt x="12725619" y="5706919"/>
                  <a:pt x="12712715" y="5698335"/>
                  <a:pt x="12704111" y="5706919"/>
                </a:cubicBezTo>
                <a:cubicBezTo>
                  <a:pt x="12704111" y="5709066"/>
                  <a:pt x="12704111" y="5713358"/>
                  <a:pt x="12704111" y="5715504"/>
                </a:cubicBezTo>
                <a:cubicBezTo>
                  <a:pt x="12729923" y="5730527"/>
                  <a:pt x="12760035" y="5721942"/>
                  <a:pt x="12783693" y="5732673"/>
                </a:cubicBezTo>
                <a:cubicBezTo>
                  <a:pt x="12798749" y="5717650"/>
                  <a:pt x="12833163" y="5715504"/>
                  <a:pt x="12865427" y="5721942"/>
                </a:cubicBezTo>
                <a:cubicBezTo>
                  <a:pt x="12869727" y="5721942"/>
                  <a:pt x="12876181" y="5721942"/>
                  <a:pt x="12880483" y="5721942"/>
                </a:cubicBezTo>
                <a:cubicBezTo>
                  <a:pt x="12880483" y="5724088"/>
                  <a:pt x="12880483" y="5724088"/>
                  <a:pt x="12878331" y="5726234"/>
                </a:cubicBezTo>
                <a:cubicBezTo>
                  <a:pt x="12889087" y="5728380"/>
                  <a:pt x="12901991" y="5728380"/>
                  <a:pt x="12910595" y="5734819"/>
                </a:cubicBezTo>
                <a:cubicBezTo>
                  <a:pt x="12891237" y="5745549"/>
                  <a:pt x="12874031" y="5739111"/>
                  <a:pt x="12856823" y="5741257"/>
                </a:cubicBezTo>
                <a:cubicBezTo>
                  <a:pt x="12843919" y="5745549"/>
                  <a:pt x="12828863" y="5751987"/>
                  <a:pt x="12815955" y="5756280"/>
                </a:cubicBezTo>
                <a:cubicBezTo>
                  <a:pt x="12813807" y="5758426"/>
                  <a:pt x="12809503" y="5760572"/>
                  <a:pt x="12807353" y="5760572"/>
                </a:cubicBezTo>
                <a:cubicBezTo>
                  <a:pt x="12805203" y="5760572"/>
                  <a:pt x="12805203" y="5760572"/>
                  <a:pt x="12803051" y="5760572"/>
                </a:cubicBezTo>
                <a:cubicBezTo>
                  <a:pt x="12794447" y="5764864"/>
                  <a:pt x="12787995" y="5773448"/>
                  <a:pt x="12777241" y="5767010"/>
                </a:cubicBezTo>
                <a:cubicBezTo>
                  <a:pt x="12775091" y="5764864"/>
                  <a:pt x="12770787" y="5764864"/>
                  <a:pt x="12768637" y="5764864"/>
                </a:cubicBezTo>
                <a:cubicBezTo>
                  <a:pt x="12753581" y="5777741"/>
                  <a:pt x="12736375" y="5771302"/>
                  <a:pt x="12719167" y="5773448"/>
                </a:cubicBezTo>
                <a:cubicBezTo>
                  <a:pt x="12708413" y="5786325"/>
                  <a:pt x="12697659" y="5769156"/>
                  <a:pt x="12689055" y="5773448"/>
                </a:cubicBezTo>
                <a:cubicBezTo>
                  <a:pt x="12680451" y="5771302"/>
                  <a:pt x="12669699" y="5775595"/>
                  <a:pt x="12667547" y="5764864"/>
                </a:cubicBezTo>
                <a:cubicBezTo>
                  <a:pt x="12665395" y="5756280"/>
                  <a:pt x="12678301" y="5758426"/>
                  <a:pt x="12680451" y="5754134"/>
                </a:cubicBezTo>
                <a:cubicBezTo>
                  <a:pt x="12682603" y="5751987"/>
                  <a:pt x="12680451" y="5745549"/>
                  <a:pt x="12680451" y="5741257"/>
                </a:cubicBezTo>
                <a:cubicBezTo>
                  <a:pt x="12663245" y="5736965"/>
                  <a:pt x="12648189" y="5730527"/>
                  <a:pt x="12633133" y="5732673"/>
                </a:cubicBezTo>
                <a:cubicBezTo>
                  <a:pt x="12630983" y="5741257"/>
                  <a:pt x="12630983" y="5749841"/>
                  <a:pt x="12622379" y="5751987"/>
                </a:cubicBezTo>
                <a:cubicBezTo>
                  <a:pt x="12613775" y="5754134"/>
                  <a:pt x="12611623" y="5745549"/>
                  <a:pt x="12607323" y="5741257"/>
                </a:cubicBezTo>
                <a:cubicBezTo>
                  <a:pt x="12581511" y="5741257"/>
                  <a:pt x="12560003" y="5758426"/>
                  <a:pt x="12536343" y="5762718"/>
                </a:cubicBezTo>
                <a:cubicBezTo>
                  <a:pt x="12564305" y="5771302"/>
                  <a:pt x="12590115" y="5792763"/>
                  <a:pt x="12624529" y="5786325"/>
                </a:cubicBezTo>
                <a:cubicBezTo>
                  <a:pt x="12579361" y="5824955"/>
                  <a:pt x="12519137" y="5829247"/>
                  <a:pt x="12463215" y="5844270"/>
                </a:cubicBezTo>
                <a:cubicBezTo>
                  <a:pt x="12463215" y="5850708"/>
                  <a:pt x="12461063" y="5857146"/>
                  <a:pt x="12454611" y="5861438"/>
                </a:cubicBezTo>
                <a:cubicBezTo>
                  <a:pt x="12443857" y="5880753"/>
                  <a:pt x="12433103" y="5902214"/>
                  <a:pt x="12407291" y="5876461"/>
                </a:cubicBezTo>
                <a:cubicBezTo>
                  <a:pt x="12405141" y="5874315"/>
                  <a:pt x="12400839" y="5876461"/>
                  <a:pt x="12398687" y="5876461"/>
                </a:cubicBezTo>
                <a:cubicBezTo>
                  <a:pt x="12385783" y="5882899"/>
                  <a:pt x="12370727" y="5887192"/>
                  <a:pt x="12357823" y="5891484"/>
                </a:cubicBezTo>
                <a:cubicBezTo>
                  <a:pt x="12355671" y="5891484"/>
                  <a:pt x="12353519" y="5891484"/>
                  <a:pt x="12351369" y="5891484"/>
                </a:cubicBezTo>
                <a:cubicBezTo>
                  <a:pt x="12340615" y="5904360"/>
                  <a:pt x="12325559" y="5906506"/>
                  <a:pt x="12310503" y="5908653"/>
                </a:cubicBezTo>
                <a:cubicBezTo>
                  <a:pt x="12301899" y="5915091"/>
                  <a:pt x="12291145" y="5917237"/>
                  <a:pt x="12278239" y="5917237"/>
                </a:cubicBezTo>
                <a:cubicBezTo>
                  <a:pt x="12265335" y="5925821"/>
                  <a:pt x="12250279" y="5915091"/>
                  <a:pt x="12237375" y="5923675"/>
                </a:cubicBezTo>
                <a:cubicBezTo>
                  <a:pt x="12230921" y="5923675"/>
                  <a:pt x="12222319" y="5925821"/>
                  <a:pt x="12215865" y="5925821"/>
                </a:cubicBezTo>
                <a:cubicBezTo>
                  <a:pt x="12213715" y="5938698"/>
                  <a:pt x="12209411" y="5951575"/>
                  <a:pt x="12190055" y="5940844"/>
                </a:cubicBezTo>
                <a:cubicBezTo>
                  <a:pt x="12183603" y="5942990"/>
                  <a:pt x="12174999" y="5945136"/>
                  <a:pt x="12166395" y="5949428"/>
                </a:cubicBezTo>
                <a:cubicBezTo>
                  <a:pt x="12157791" y="5955867"/>
                  <a:pt x="12144887" y="5958013"/>
                  <a:pt x="12134131" y="5964451"/>
                </a:cubicBezTo>
                <a:cubicBezTo>
                  <a:pt x="12127679" y="5973036"/>
                  <a:pt x="12119075" y="5973036"/>
                  <a:pt x="12110473" y="5973036"/>
                </a:cubicBezTo>
                <a:cubicBezTo>
                  <a:pt x="12108323" y="5977328"/>
                  <a:pt x="12106171" y="5983766"/>
                  <a:pt x="12104019" y="5988058"/>
                </a:cubicBezTo>
                <a:cubicBezTo>
                  <a:pt x="12110473" y="5994496"/>
                  <a:pt x="12123379" y="5994496"/>
                  <a:pt x="12123379" y="6005227"/>
                </a:cubicBezTo>
                <a:cubicBezTo>
                  <a:pt x="12123379" y="6009519"/>
                  <a:pt x="12114775" y="6011665"/>
                  <a:pt x="12110473" y="6011665"/>
                </a:cubicBezTo>
                <a:cubicBezTo>
                  <a:pt x="12108323" y="6030980"/>
                  <a:pt x="12101869" y="6046003"/>
                  <a:pt x="12078211" y="6043857"/>
                </a:cubicBezTo>
                <a:cubicBezTo>
                  <a:pt x="12076059" y="6043857"/>
                  <a:pt x="12073907" y="6043857"/>
                  <a:pt x="12069607" y="6043857"/>
                </a:cubicBezTo>
                <a:cubicBezTo>
                  <a:pt x="12073907" y="6054587"/>
                  <a:pt x="12063153" y="6065318"/>
                  <a:pt x="12069607" y="6076048"/>
                </a:cubicBezTo>
                <a:cubicBezTo>
                  <a:pt x="12080359" y="6078194"/>
                  <a:pt x="12097567" y="6069610"/>
                  <a:pt x="12097567" y="6086779"/>
                </a:cubicBezTo>
                <a:cubicBezTo>
                  <a:pt x="12099719" y="6099655"/>
                  <a:pt x="12084663" y="6108240"/>
                  <a:pt x="12069607" y="6108240"/>
                </a:cubicBezTo>
                <a:cubicBezTo>
                  <a:pt x="12086813" y="6138285"/>
                  <a:pt x="12061003" y="6153308"/>
                  <a:pt x="12045947" y="6172623"/>
                </a:cubicBezTo>
                <a:cubicBezTo>
                  <a:pt x="12048097" y="6187645"/>
                  <a:pt x="12039495" y="6204814"/>
                  <a:pt x="12045947" y="6219837"/>
                </a:cubicBezTo>
                <a:cubicBezTo>
                  <a:pt x="12065303" y="6249882"/>
                  <a:pt x="12045947" y="6288512"/>
                  <a:pt x="12069607" y="6316411"/>
                </a:cubicBezTo>
                <a:cubicBezTo>
                  <a:pt x="12076059" y="6333580"/>
                  <a:pt x="12095415" y="6329288"/>
                  <a:pt x="12104019" y="6340018"/>
                </a:cubicBezTo>
                <a:cubicBezTo>
                  <a:pt x="12142735" y="6340018"/>
                  <a:pt x="12177149" y="6367917"/>
                  <a:pt x="12172847" y="6395817"/>
                </a:cubicBezTo>
                <a:cubicBezTo>
                  <a:pt x="12170697" y="6423716"/>
                  <a:pt x="12177149" y="6460200"/>
                  <a:pt x="12155641" y="6485953"/>
                </a:cubicBezTo>
                <a:cubicBezTo>
                  <a:pt x="12147037" y="6496683"/>
                  <a:pt x="12134131" y="6507414"/>
                  <a:pt x="12134131" y="6524582"/>
                </a:cubicBezTo>
                <a:cubicBezTo>
                  <a:pt x="12134131" y="6556774"/>
                  <a:pt x="12140585" y="6593258"/>
                  <a:pt x="12095415" y="6603988"/>
                </a:cubicBezTo>
                <a:cubicBezTo>
                  <a:pt x="12086813" y="6610426"/>
                  <a:pt x="12086813" y="6619010"/>
                  <a:pt x="12086813" y="6627595"/>
                </a:cubicBezTo>
                <a:cubicBezTo>
                  <a:pt x="12099719" y="6642618"/>
                  <a:pt x="12110473" y="6657640"/>
                  <a:pt x="12078211" y="6659786"/>
                </a:cubicBezTo>
                <a:cubicBezTo>
                  <a:pt x="12073907" y="6659786"/>
                  <a:pt x="12067455" y="6659786"/>
                  <a:pt x="12063153" y="6659786"/>
                </a:cubicBezTo>
                <a:cubicBezTo>
                  <a:pt x="12063153" y="6681248"/>
                  <a:pt x="12050247" y="6702708"/>
                  <a:pt x="12054551" y="6724170"/>
                </a:cubicBezTo>
                <a:cubicBezTo>
                  <a:pt x="12048097" y="6719877"/>
                  <a:pt x="12048097" y="6713439"/>
                  <a:pt x="12045947" y="6707000"/>
                </a:cubicBezTo>
                <a:cubicBezTo>
                  <a:pt x="12052399" y="6711293"/>
                  <a:pt x="12048097" y="6719877"/>
                  <a:pt x="12054551" y="6724170"/>
                </a:cubicBezTo>
                <a:cubicBezTo>
                  <a:pt x="12045947" y="6743484"/>
                  <a:pt x="12039495" y="6762799"/>
                  <a:pt x="12030890" y="6779968"/>
                </a:cubicBezTo>
                <a:cubicBezTo>
                  <a:pt x="12030890" y="6782114"/>
                  <a:pt x="12030890" y="6786406"/>
                  <a:pt x="12030890" y="6788552"/>
                </a:cubicBezTo>
                <a:cubicBezTo>
                  <a:pt x="12024438" y="6794990"/>
                  <a:pt x="12022287" y="6805721"/>
                  <a:pt x="12013684" y="6812160"/>
                </a:cubicBezTo>
                <a:cubicBezTo>
                  <a:pt x="12009382" y="6820744"/>
                  <a:pt x="11998628" y="6820744"/>
                  <a:pt x="11990024" y="6820744"/>
                </a:cubicBezTo>
                <a:cubicBezTo>
                  <a:pt x="11992175" y="6831474"/>
                  <a:pt x="11987873" y="6842205"/>
                  <a:pt x="11983571" y="6852935"/>
                </a:cubicBezTo>
                <a:cubicBezTo>
                  <a:pt x="11985722" y="6861520"/>
                  <a:pt x="11974968" y="6861520"/>
                  <a:pt x="11974968" y="6867958"/>
                </a:cubicBezTo>
                <a:cubicBezTo>
                  <a:pt x="11979270" y="6882980"/>
                  <a:pt x="11966365" y="6889419"/>
                  <a:pt x="11959912" y="6900150"/>
                </a:cubicBezTo>
                <a:cubicBezTo>
                  <a:pt x="11959912" y="6904442"/>
                  <a:pt x="11959912" y="6910880"/>
                  <a:pt x="11959912" y="6917318"/>
                </a:cubicBezTo>
                <a:cubicBezTo>
                  <a:pt x="11947007" y="6936633"/>
                  <a:pt x="11925498" y="6947364"/>
                  <a:pt x="11901839" y="6947364"/>
                </a:cubicBezTo>
                <a:cubicBezTo>
                  <a:pt x="11891084" y="6951656"/>
                  <a:pt x="11880330" y="6973116"/>
                  <a:pt x="11869576" y="6947364"/>
                </a:cubicBezTo>
                <a:cubicBezTo>
                  <a:pt x="11865274" y="6938779"/>
                  <a:pt x="11869576" y="6925902"/>
                  <a:pt x="11854520" y="6923756"/>
                </a:cubicBezTo>
                <a:cubicBezTo>
                  <a:pt x="11845916" y="6919464"/>
                  <a:pt x="11833011" y="6915172"/>
                  <a:pt x="11845916" y="6900150"/>
                </a:cubicBezTo>
                <a:cubicBezTo>
                  <a:pt x="11845916" y="6887273"/>
                  <a:pt x="11845916" y="6874396"/>
                  <a:pt x="11845916" y="6859374"/>
                </a:cubicBezTo>
                <a:cubicBezTo>
                  <a:pt x="11824407" y="6867958"/>
                  <a:pt x="11802899" y="6874396"/>
                  <a:pt x="11802899" y="6902296"/>
                </a:cubicBezTo>
                <a:cubicBezTo>
                  <a:pt x="11802899" y="6913026"/>
                  <a:pt x="11792144" y="6915172"/>
                  <a:pt x="11781390" y="6915172"/>
                </a:cubicBezTo>
                <a:cubicBezTo>
                  <a:pt x="11779239" y="6915172"/>
                  <a:pt x="11777088" y="6917318"/>
                  <a:pt x="11774937" y="6917318"/>
                </a:cubicBezTo>
                <a:cubicBezTo>
                  <a:pt x="11777088" y="6945218"/>
                  <a:pt x="11753429" y="6962386"/>
                  <a:pt x="11751278" y="6988140"/>
                </a:cubicBezTo>
                <a:cubicBezTo>
                  <a:pt x="11744825" y="6994578"/>
                  <a:pt x="11742675" y="7005308"/>
                  <a:pt x="11734071" y="7011746"/>
                </a:cubicBezTo>
                <a:cubicBezTo>
                  <a:pt x="11716864" y="6996724"/>
                  <a:pt x="11727618" y="6979555"/>
                  <a:pt x="11736222" y="6966678"/>
                </a:cubicBezTo>
                <a:cubicBezTo>
                  <a:pt x="11746976" y="6945218"/>
                  <a:pt x="11755580" y="6921610"/>
                  <a:pt x="11766334" y="6900150"/>
                </a:cubicBezTo>
                <a:cubicBezTo>
                  <a:pt x="11772787" y="6885126"/>
                  <a:pt x="11783541" y="6870104"/>
                  <a:pt x="11781390" y="6852935"/>
                </a:cubicBezTo>
                <a:cubicBezTo>
                  <a:pt x="11781390" y="6846497"/>
                  <a:pt x="11781390" y="6842205"/>
                  <a:pt x="11781390" y="6835766"/>
                </a:cubicBezTo>
                <a:cubicBezTo>
                  <a:pt x="11770636" y="6835766"/>
                  <a:pt x="11757731" y="6840058"/>
                  <a:pt x="11751278" y="6827182"/>
                </a:cubicBezTo>
                <a:cubicBezTo>
                  <a:pt x="11727618" y="6857228"/>
                  <a:pt x="11712562" y="6889419"/>
                  <a:pt x="11701808" y="6923756"/>
                </a:cubicBezTo>
                <a:cubicBezTo>
                  <a:pt x="11701808" y="6943072"/>
                  <a:pt x="11703959" y="6962386"/>
                  <a:pt x="11678149" y="6964532"/>
                </a:cubicBezTo>
                <a:cubicBezTo>
                  <a:pt x="11665243" y="6977409"/>
                  <a:pt x="11656640" y="6996724"/>
                  <a:pt x="11639433" y="7003162"/>
                </a:cubicBezTo>
                <a:cubicBezTo>
                  <a:pt x="11635131" y="7009600"/>
                  <a:pt x="11632980" y="7016038"/>
                  <a:pt x="11628679" y="7020331"/>
                </a:cubicBezTo>
                <a:cubicBezTo>
                  <a:pt x="11643735" y="7041792"/>
                  <a:pt x="11639433" y="7054668"/>
                  <a:pt x="11613623" y="7058960"/>
                </a:cubicBezTo>
                <a:cubicBezTo>
                  <a:pt x="11613623" y="7069691"/>
                  <a:pt x="11609321" y="7076130"/>
                  <a:pt x="11598567" y="7076130"/>
                </a:cubicBezTo>
                <a:cubicBezTo>
                  <a:pt x="11598567" y="7086860"/>
                  <a:pt x="11592114" y="7095444"/>
                  <a:pt x="11581360" y="7099736"/>
                </a:cubicBezTo>
                <a:cubicBezTo>
                  <a:pt x="11581360" y="7106174"/>
                  <a:pt x="11581360" y="7110467"/>
                  <a:pt x="11581360" y="7116905"/>
                </a:cubicBezTo>
                <a:cubicBezTo>
                  <a:pt x="11589963" y="7123344"/>
                  <a:pt x="11589963" y="7129782"/>
                  <a:pt x="11581360" y="7134074"/>
                </a:cubicBezTo>
                <a:cubicBezTo>
                  <a:pt x="11572756" y="7142658"/>
                  <a:pt x="11564153" y="7142658"/>
                  <a:pt x="11557700" y="7131928"/>
                </a:cubicBezTo>
                <a:cubicBezTo>
                  <a:pt x="11549097" y="7136220"/>
                  <a:pt x="11540493" y="7138366"/>
                  <a:pt x="11542644" y="7123344"/>
                </a:cubicBezTo>
                <a:cubicBezTo>
                  <a:pt x="11534041" y="7119052"/>
                  <a:pt x="11529739" y="7106174"/>
                  <a:pt x="11516834" y="7108321"/>
                </a:cubicBezTo>
                <a:cubicBezTo>
                  <a:pt x="11488872" y="7136220"/>
                  <a:pt x="11480269" y="7179142"/>
                  <a:pt x="11448006" y="7213480"/>
                </a:cubicBezTo>
                <a:cubicBezTo>
                  <a:pt x="11445855" y="7172704"/>
                  <a:pt x="11475967" y="7153389"/>
                  <a:pt x="11486722" y="7123344"/>
                </a:cubicBezTo>
                <a:cubicBezTo>
                  <a:pt x="11480269" y="7108321"/>
                  <a:pt x="11503928" y="7093298"/>
                  <a:pt x="11486722" y="7076130"/>
                </a:cubicBezTo>
                <a:cubicBezTo>
                  <a:pt x="11478118" y="7080422"/>
                  <a:pt x="11473816" y="7093298"/>
                  <a:pt x="11460911" y="7093298"/>
                </a:cubicBezTo>
                <a:cubicBezTo>
                  <a:pt x="11456609" y="7121198"/>
                  <a:pt x="11435101" y="7140512"/>
                  <a:pt x="11422196" y="7164120"/>
                </a:cubicBezTo>
                <a:cubicBezTo>
                  <a:pt x="11439402" y="7187726"/>
                  <a:pt x="11422196" y="7187726"/>
                  <a:pt x="11404989" y="7187726"/>
                </a:cubicBezTo>
                <a:cubicBezTo>
                  <a:pt x="11402838" y="7189872"/>
                  <a:pt x="11398536" y="7194164"/>
                  <a:pt x="11396385" y="7196311"/>
                </a:cubicBezTo>
                <a:cubicBezTo>
                  <a:pt x="11392083" y="7204895"/>
                  <a:pt x="11387782" y="7215626"/>
                  <a:pt x="11389933" y="7228502"/>
                </a:cubicBezTo>
                <a:cubicBezTo>
                  <a:pt x="11389933" y="7239233"/>
                  <a:pt x="11389933" y="7252110"/>
                  <a:pt x="11374876" y="7252110"/>
                </a:cubicBezTo>
                <a:cubicBezTo>
                  <a:pt x="11370575" y="7260694"/>
                  <a:pt x="11368424" y="7267132"/>
                  <a:pt x="11366273" y="7275716"/>
                </a:cubicBezTo>
                <a:cubicBezTo>
                  <a:pt x="11377027" y="7277862"/>
                  <a:pt x="11389933" y="7271424"/>
                  <a:pt x="11396385" y="7288593"/>
                </a:cubicBezTo>
                <a:cubicBezTo>
                  <a:pt x="11398536" y="7301470"/>
                  <a:pt x="11387782" y="7303616"/>
                  <a:pt x="11381329" y="7310054"/>
                </a:cubicBezTo>
                <a:cubicBezTo>
                  <a:pt x="11351217" y="7352976"/>
                  <a:pt x="11310351" y="7387314"/>
                  <a:pt x="11295294" y="7440966"/>
                </a:cubicBezTo>
                <a:cubicBezTo>
                  <a:pt x="11295294" y="7440966"/>
                  <a:pt x="11288842" y="7443112"/>
                  <a:pt x="11284540" y="7445258"/>
                </a:cubicBezTo>
                <a:cubicBezTo>
                  <a:pt x="11278088" y="7460281"/>
                  <a:pt x="11269484" y="7477450"/>
                  <a:pt x="11260881" y="7492472"/>
                </a:cubicBezTo>
                <a:cubicBezTo>
                  <a:pt x="11254428" y="7498910"/>
                  <a:pt x="11254428" y="7509641"/>
                  <a:pt x="11245825" y="7516080"/>
                </a:cubicBezTo>
                <a:cubicBezTo>
                  <a:pt x="11220014" y="7524664"/>
                  <a:pt x="11228618" y="7507495"/>
                  <a:pt x="11235070" y="7498910"/>
                </a:cubicBezTo>
                <a:cubicBezTo>
                  <a:pt x="11250126" y="7483888"/>
                  <a:pt x="11258730" y="7462427"/>
                  <a:pt x="11269484" y="7445258"/>
                </a:cubicBezTo>
                <a:cubicBezTo>
                  <a:pt x="11260881" y="7425944"/>
                  <a:pt x="11232919" y="7406628"/>
                  <a:pt x="11271635" y="7389460"/>
                </a:cubicBezTo>
                <a:cubicBezTo>
                  <a:pt x="11263031" y="7378729"/>
                  <a:pt x="11260881" y="7367998"/>
                  <a:pt x="11260881" y="7357268"/>
                </a:cubicBezTo>
                <a:cubicBezTo>
                  <a:pt x="11243674" y="7365852"/>
                  <a:pt x="11235070" y="7385168"/>
                  <a:pt x="11222165" y="7395898"/>
                </a:cubicBezTo>
                <a:cubicBezTo>
                  <a:pt x="11211411" y="7417359"/>
                  <a:pt x="11204958" y="7440966"/>
                  <a:pt x="11181299" y="7451696"/>
                </a:cubicBezTo>
                <a:cubicBezTo>
                  <a:pt x="11176997" y="7462427"/>
                  <a:pt x="11168393" y="7468865"/>
                  <a:pt x="11157639" y="7468865"/>
                </a:cubicBezTo>
                <a:cubicBezTo>
                  <a:pt x="11149036" y="7477450"/>
                  <a:pt x="11140432" y="7490326"/>
                  <a:pt x="11131829" y="7501056"/>
                </a:cubicBezTo>
                <a:cubicBezTo>
                  <a:pt x="11116773" y="7520372"/>
                  <a:pt x="11108169" y="7548271"/>
                  <a:pt x="11084510" y="7565440"/>
                </a:cubicBezTo>
                <a:cubicBezTo>
                  <a:pt x="11097415" y="7599777"/>
                  <a:pt x="11086661" y="7610508"/>
                  <a:pt x="11052247" y="7604070"/>
                </a:cubicBezTo>
                <a:cubicBezTo>
                  <a:pt x="11047945" y="7610508"/>
                  <a:pt x="11041492" y="7614800"/>
                  <a:pt x="11037191" y="7621238"/>
                </a:cubicBezTo>
                <a:cubicBezTo>
                  <a:pt x="11011380" y="7625530"/>
                  <a:pt x="11019984" y="7610508"/>
                  <a:pt x="11028587" y="7601924"/>
                </a:cubicBezTo>
                <a:cubicBezTo>
                  <a:pt x="11054398" y="7567586"/>
                  <a:pt x="11082359" y="7533248"/>
                  <a:pt x="11110320" y="7498910"/>
                </a:cubicBezTo>
                <a:cubicBezTo>
                  <a:pt x="11114622" y="7462427"/>
                  <a:pt x="11144734" y="7440966"/>
                  <a:pt x="11164092" y="7413066"/>
                </a:cubicBezTo>
                <a:cubicBezTo>
                  <a:pt x="11168393" y="7367998"/>
                  <a:pt x="11181299" y="7325076"/>
                  <a:pt x="11213562" y="7292885"/>
                </a:cubicBezTo>
                <a:cubicBezTo>
                  <a:pt x="11235070" y="7271424"/>
                  <a:pt x="11222165" y="7230648"/>
                  <a:pt x="11258730" y="7219918"/>
                </a:cubicBezTo>
                <a:cubicBezTo>
                  <a:pt x="11258730" y="7219918"/>
                  <a:pt x="11260881" y="7219918"/>
                  <a:pt x="11263031" y="7222064"/>
                </a:cubicBezTo>
                <a:cubicBezTo>
                  <a:pt x="11263031" y="7222064"/>
                  <a:pt x="11263031" y="7219918"/>
                  <a:pt x="11263031" y="7219918"/>
                </a:cubicBezTo>
                <a:cubicBezTo>
                  <a:pt x="11260881" y="7219918"/>
                  <a:pt x="11260881" y="7219918"/>
                  <a:pt x="11258730" y="7219918"/>
                </a:cubicBezTo>
                <a:cubicBezTo>
                  <a:pt x="11258730" y="7189872"/>
                  <a:pt x="11282389" y="7168412"/>
                  <a:pt x="11284540" y="7140512"/>
                </a:cubicBezTo>
                <a:cubicBezTo>
                  <a:pt x="11297445" y="7063253"/>
                  <a:pt x="11349066" y="7003162"/>
                  <a:pt x="11377027" y="6932341"/>
                </a:cubicBezTo>
                <a:cubicBezTo>
                  <a:pt x="11381329" y="6919464"/>
                  <a:pt x="11389933" y="6908734"/>
                  <a:pt x="11404989" y="6908734"/>
                </a:cubicBezTo>
                <a:cubicBezTo>
                  <a:pt x="11407139" y="6872250"/>
                  <a:pt x="11432950" y="6852935"/>
                  <a:pt x="11452308" y="6827182"/>
                </a:cubicBezTo>
                <a:cubicBezTo>
                  <a:pt x="11450157" y="6803575"/>
                  <a:pt x="11471665" y="6788552"/>
                  <a:pt x="11469515" y="6764945"/>
                </a:cubicBezTo>
                <a:cubicBezTo>
                  <a:pt x="11452308" y="6752068"/>
                  <a:pt x="11435101" y="6737046"/>
                  <a:pt x="11413592" y="6732754"/>
                </a:cubicBezTo>
                <a:cubicBezTo>
                  <a:pt x="11396385" y="6764945"/>
                  <a:pt x="11372726" y="6792844"/>
                  <a:pt x="11366273" y="6827182"/>
                </a:cubicBezTo>
                <a:cubicBezTo>
                  <a:pt x="11346915" y="6900150"/>
                  <a:pt x="11323256" y="6968824"/>
                  <a:pt x="11293144" y="7037500"/>
                </a:cubicBezTo>
                <a:cubicBezTo>
                  <a:pt x="11293144" y="7076130"/>
                  <a:pt x="11263031" y="7104028"/>
                  <a:pt x="11247975" y="7138366"/>
                </a:cubicBezTo>
                <a:lnTo>
                  <a:pt x="11222295" y="7181072"/>
                </a:lnTo>
                <a:lnTo>
                  <a:pt x="11222471" y="7180948"/>
                </a:lnTo>
                <a:cubicBezTo>
                  <a:pt x="11211676" y="7209153"/>
                  <a:pt x="11192245" y="7226510"/>
                  <a:pt x="11168496" y="7246036"/>
                </a:cubicBezTo>
                <a:cubicBezTo>
                  <a:pt x="11173893" y="7231934"/>
                  <a:pt x="11178751" y="7217831"/>
                  <a:pt x="11186578" y="7206169"/>
                </a:cubicBezTo>
                <a:lnTo>
                  <a:pt x="11222180" y="7181152"/>
                </a:lnTo>
                <a:lnTo>
                  <a:pt x="11226769" y="7140412"/>
                </a:lnTo>
                <a:cubicBezTo>
                  <a:pt x="11236952" y="7101883"/>
                  <a:pt x="11261956" y="7069692"/>
                  <a:pt x="11284540" y="7037500"/>
                </a:cubicBezTo>
                <a:cubicBezTo>
                  <a:pt x="11278088" y="7022477"/>
                  <a:pt x="11267333" y="7020331"/>
                  <a:pt x="11254428" y="7022477"/>
                </a:cubicBezTo>
                <a:cubicBezTo>
                  <a:pt x="11252277" y="7020331"/>
                  <a:pt x="11252277" y="7020331"/>
                  <a:pt x="11252277" y="7018184"/>
                </a:cubicBezTo>
                <a:cubicBezTo>
                  <a:pt x="11252277" y="7018184"/>
                  <a:pt x="11252277" y="7018184"/>
                  <a:pt x="11252277" y="7020331"/>
                </a:cubicBezTo>
                <a:cubicBezTo>
                  <a:pt x="11252277" y="7020331"/>
                  <a:pt x="11252277" y="7020331"/>
                  <a:pt x="11254428" y="7022477"/>
                </a:cubicBezTo>
                <a:cubicBezTo>
                  <a:pt x="11239372" y="7048230"/>
                  <a:pt x="11220014" y="7073984"/>
                  <a:pt x="11213562" y="7104028"/>
                </a:cubicBezTo>
                <a:cubicBezTo>
                  <a:pt x="11198506" y="7157681"/>
                  <a:pt x="11149036" y="7187726"/>
                  <a:pt x="11125376" y="7234940"/>
                </a:cubicBezTo>
                <a:cubicBezTo>
                  <a:pt x="11118923" y="7249964"/>
                  <a:pt x="11103867" y="7258548"/>
                  <a:pt x="11103867" y="7280008"/>
                </a:cubicBezTo>
                <a:cubicBezTo>
                  <a:pt x="11106018" y="7297178"/>
                  <a:pt x="11084510" y="7305762"/>
                  <a:pt x="11067303" y="7307908"/>
                </a:cubicBezTo>
                <a:cubicBezTo>
                  <a:pt x="11019984" y="7363706"/>
                  <a:pt x="10972665" y="7419505"/>
                  <a:pt x="10925346" y="7475304"/>
                </a:cubicBezTo>
                <a:cubicBezTo>
                  <a:pt x="10921044" y="7503203"/>
                  <a:pt x="10893083" y="7516080"/>
                  <a:pt x="10884479" y="7539686"/>
                </a:cubicBezTo>
                <a:cubicBezTo>
                  <a:pt x="10865121" y="7548271"/>
                  <a:pt x="10860820" y="7565440"/>
                  <a:pt x="10852216" y="7580462"/>
                </a:cubicBezTo>
                <a:cubicBezTo>
                  <a:pt x="10832858" y="7604070"/>
                  <a:pt x="10815651" y="7627676"/>
                  <a:pt x="10796294" y="7651284"/>
                </a:cubicBezTo>
                <a:cubicBezTo>
                  <a:pt x="10779087" y="7666306"/>
                  <a:pt x="10761880" y="7677036"/>
                  <a:pt x="10755427" y="7700644"/>
                </a:cubicBezTo>
                <a:cubicBezTo>
                  <a:pt x="10710259" y="7780050"/>
                  <a:pt x="10639280" y="7840140"/>
                  <a:pt x="10576905" y="7904523"/>
                </a:cubicBezTo>
                <a:cubicBezTo>
                  <a:pt x="10553246" y="7930276"/>
                  <a:pt x="10529586" y="7953884"/>
                  <a:pt x="10508078" y="7979636"/>
                </a:cubicBezTo>
                <a:cubicBezTo>
                  <a:pt x="10480116" y="8003244"/>
                  <a:pt x="10454306" y="8026850"/>
                  <a:pt x="10426345" y="8052604"/>
                </a:cubicBezTo>
                <a:cubicBezTo>
                  <a:pt x="10411289" y="8067626"/>
                  <a:pt x="10396233" y="8084795"/>
                  <a:pt x="10379026" y="8099818"/>
                </a:cubicBezTo>
                <a:cubicBezTo>
                  <a:pt x="10355366" y="8116986"/>
                  <a:pt x="10344612" y="8147032"/>
                  <a:pt x="10316651" y="8157762"/>
                </a:cubicBezTo>
                <a:cubicBezTo>
                  <a:pt x="10241370" y="8215707"/>
                  <a:pt x="10172543" y="8280090"/>
                  <a:pt x="10090810" y="8331596"/>
                </a:cubicBezTo>
                <a:cubicBezTo>
                  <a:pt x="10088659" y="8333742"/>
                  <a:pt x="10086508" y="8338034"/>
                  <a:pt x="10082206" y="8340181"/>
                </a:cubicBezTo>
                <a:cubicBezTo>
                  <a:pt x="10058547" y="8357350"/>
                  <a:pt x="10039189" y="8383103"/>
                  <a:pt x="10009077" y="8395980"/>
                </a:cubicBezTo>
                <a:cubicBezTo>
                  <a:pt x="9991870" y="8451778"/>
                  <a:pt x="9940249" y="8483970"/>
                  <a:pt x="9873572" y="8483970"/>
                </a:cubicBezTo>
                <a:cubicBezTo>
                  <a:pt x="9869271" y="8490408"/>
                  <a:pt x="9864969" y="8492554"/>
                  <a:pt x="9858516" y="8490408"/>
                </a:cubicBezTo>
                <a:cubicBezTo>
                  <a:pt x="9852064" y="8494700"/>
                  <a:pt x="9847762" y="8501138"/>
                  <a:pt x="9841309" y="8505430"/>
                </a:cubicBezTo>
                <a:cubicBezTo>
                  <a:pt x="9847762" y="8529038"/>
                  <a:pt x="9821952" y="8537622"/>
                  <a:pt x="9817650" y="8556936"/>
                </a:cubicBezTo>
                <a:cubicBezTo>
                  <a:pt x="9826253" y="8559083"/>
                  <a:pt x="9834857" y="8561229"/>
                  <a:pt x="9841309" y="8563375"/>
                </a:cubicBezTo>
                <a:cubicBezTo>
                  <a:pt x="9858516" y="8563375"/>
                  <a:pt x="9847762" y="8574106"/>
                  <a:pt x="9847762" y="8576252"/>
                </a:cubicBezTo>
                <a:cubicBezTo>
                  <a:pt x="9841309" y="8584836"/>
                  <a:pt x="9834857" y="8591274"/>
                  <a:pt x="9826253" y="8580544"/>
                </a:cubicBezTo>
                <a:cubicBezTo>
                  <a:pt x="9817650" y="8584836"/>
                  <a:pt x="9811197" y="8591274"/>
                  <a:pt x="9802594" y="8595566"/>
                </a:cubicBezTo>
                <a:cubicBezTo>
                  <a:pt x="9791839" y="8621320"/>
                  <a:pt x="9772482" y="8629904"/>
                  <a:pt x="9746671" y="8627758"/>
                </a:cubicBezTo>
                <a:cubicBezTo>
                  <a:pt x="9738068" y="8638488"/>
                  <a:pt x="9729464" y="8638488"/>
                  <a:pt x="9720861" y="8627758"/>
                </a:cubicBezTo>
                <a:cubicBezTo>
                  <a:pt x="9675693" y="8651365"/>
                  <a:pt x="9619770" y="8644926"/>
                  <a:pt x="9583205" y="8689995"/>
                </a:cubicBezTo>
                <a:cubicBezTo>
                  <a:pt x="9568149" y="8707163"/>
                  <a:pt x="9535886" y="8711456"/>
                  <a:pt x="9512227" y="8722186"/>
                </a:cubicBezTo>
                <a:cubicBezTo>
                  <a:pt x="9507925" y="8724332"/>
                  <a:pt x="9507925" y="8728624"/>
                  <a:pt x="9505774" y="8732917"/>
                </a:cubicBezTo>
                <a:cubicBezTo>
                  <a:pt x="9499322" y="8739355"/>
                  <a:pt x="9490718" y="8739355"/>
                  <a:pt x="9482115" y="8739355"/>
                </a:cubicBezTo>
                <a:cubicBezTo>
                  <a:pt x="9471360" y="8743647"/>
                  <a:pt x="9462757" y="8756524"/>
                  <a:pt x="9449852" y="8756524"/>
                </a:cubicBezTo>
                <a:cubicBezTo>
                  <a:pt x="9447701" y="8758670"/>
                  <a:pt x="9443399" y="8760816"/>
                  <a:pt x="9441248" y="8765108"/>
                </a:cubicBezTo>
                <a:cubicBezTo>
                  <a:pt x="9421891" y="8793007"/>
                  <a:pt x="9460606" y="8799446"/>
                  <a:pt x="9464908" y="8820907"/>
                </a:cubicBezTo>
                <a:cubicBezTo>
                  <a:pt x="9471360" y="8820907"/>
                  <a:pt x="9475662" y="8820907"/>
                  <a:pt x="9479964" y="8820907"/>
                </a:cubicBezTo>
                <a:cubicBezTo>
                  <a:pt x="9490718" y="8816614"/>
                  <a:pt x="9499322" y="8814468"/>
                  <a:pt x="9507925" y="8812322"/>
                </a:cubicBezTo>
                <a:cubicBezTo>
                  <a:pt x="9516529" y="8810176"/>
                  <a:pt x="9527283" y="8805884"/>
                  <a:pt x="9538037" y="8801592"/>
                </a:cubicBezTo>
                <a:cubicBezTo>
                  <a:pt x="9544490" y="8784423"/>
                  <a:pt x="9550943" y="8765108"/>
                  <a:pt x="9576753" y="8771546"/>
                </a:cubicBezTo>
                <a:cubicBezTo>
                  <a:pt x="9581055" y="8769400"/>
                  <a:pt x="9583205" y="8767254"/>
                  <a:pt x="9585356" y="8762962"/>
                </a:cubicBezTo>
                <a:cubicBezTo>
                  <a:pt x="9591809" y="8750085"/>
                  <a:pt x="9602563" y="8743647"/>
                  <a:pt x="9617619" y="8752232"/>
                </a:cubicBezTo>
                <a:cubicBezTo>
                  <a:pt x="9624072" y="8754378"/>
                  <a:pt x="9630525" y="8758670"/>
                  <a:pt x="9628374" y="8767254"/>
                </a:cubicBezTo>
                <a:cubicBezTo>
                  <a:pt x="9619770" y="8784423"/>
                  <a:pt x="9606865" y="8780131"/>
                  <a:pt x="9593960" y="8780131"/>
                </a:cubicBezTo>
                <a:cubicBezTo>
                  <a:pt x="9591809" y="8782277"/>
                  <a:pt x="9587507" y="8784423"/>
                  <a:pt x="9585356" y="8788715"/>
                </a:cubicBezTo>
                <a:cubicBezTo>
                  <a:pt x="9583205" y="8814468"/>
                  <a:pt x="9563848" y="8810176"/>
                  <a:pt x="9546641" y="8812322"/>
                </a:cubicBezTo>
                <a:cubicBezTo>
                  <a:pt x="9540188" y="8829491"/>
                  <a:pt x="9538037" y="8850952"/>
                  <a:pt x="9514378" y="8827345"/>
                </a:cubicBezTo>
                <a:cubicBezTo>
                  <a:pt x="9503623" y="8827345"/>
                  <a:pt x="9492869" y="8827345"/>
                  <a:pt x="9482115" y="8827345"/>
                </a:cubicBezTo>
                <a:cubicBezTo>
                  <a:pt x="9473511" y="8838075"/>
                  <a:pt x="9462757" y="8842368"/>
                  <a:pt x="9449852" y="8844514"/>
                </a:cubicBezTo>
                <a:cubicBezTo>
                  <a:pt x="9439098" y="8850952"/>
                  <a:pt x="9426192" y="8855244"/>
                  <a:pt x="9417589" y="8859536"/>
                </a:cubicBezTo>
                <a:cubicBezTo>
                  <a:pt x="9387477" y="8857390"/>
                  <a:pt x="9391778" y="8896020"/>
                  <a:pt x="9368119" y="8900312"/>
                </a:cubicBezTo>
                <a:cubicBezTo>
                  <a:pt x="9365968" y="8902458"/>
                  <a:pt x="9363817" y="8904604"/>
                  <a:pt x="9361666" y="8906751"/>
                </a:cubicBezTo>
                <a:cubicBezTo>
                  <a:pt x="9355214" y="8915335"/>
                  <a:pt x="9350912" y="8932504"/>
                  <a:pt x="9338007" y="8915335"/>
                </a:cubicBezTo>
                <a:cubicBezTo>
                  <a:pt x="9327252" y="8915335"/>
                  <a:pt x="9318649" y="8917481"/>
                  <a:pt x="9312196" y="8906751"/>
                </a:cubicBezTo>
                <a:cubicBezTo>
                  <a:pt x="9297140" y="8906751"/>
                  <a:pt x="9294990" y="8896020"/>
                  <a:pt x="9307895" y="8889582"/>
                </a:cubicBezTo>
                <a:cubicBezTo>
                  <a:pt x="9318649" y="8880997"/>
                  <a:pt x="9327252" y="8870267"/>
                  <a:pt x="9338007" y="8859536"/>
                </a:cubicBezTo>
                <a:cubicBezTo>
                  <a:pt x="9344459" y="8859536"/>
                  <a:pt x="9350912" y="8859536"/>
                  <a:pt x="9353063" y="8850952"/>
                </a:cubicBezTo>
                <a:cubicBezTo>
                  <a:pt x="9353063" y="8840222"/>
                  <a:pt x="9353063" y="8829491"/>
                  <a:pt x="9353063" y="8820907"/>
                </a:cubicBezTo>
                <a:cubicBezTo>
                  <a:pt x="9342309" y="8831637"/>
                  <a:pt x="9325102" y="8829491"/>
                  <a:pt x="9312196" y="8835929"/>
                </a:cubicBezTo>
                <a:cubicBezTo>
                  <a:pt x="9312196" y="8842368"/>
                  <a:pt x="9310046" y="8855244"/>
                  <a:pt x="9310046" y="8855244"/>
                </a:cubicBezTo>
                <a:cubicBezTo>
                  <a:pt x="9267028" y="8857390"/>
                  <a:pt x="9232614" y="8896020"/>
                  <a:pt x="9185295" y="8883143"/>
                </a:cubicBezTo>
                <a:cubicBezTo>
                  <a:pt x="9170239" y="8880997"/>
                  <a:pt x="9161636" y="8876705"/>
                  <a:pt x="9161636" y="8861682"/>
                </a:cubicBezTo>
                <a:cubicBezTo>
                  <a:pt x="9159485" y="8848806"/>
                  <a:pt x="9165938" y="8838075"/>
                  <a:pt x="9180994" y="8835929"/>
                </a:cubicBezTo>
                <a:cubicBezTo>
                  <a:pt x="9239067" y="8833783"/>
                  <a:pt x="9279933" y="8795153"/>
                  <a:pt x="9329403" y="8771546"/>
                </a:cubicBezTo>
                <a:cubicBezTo>
                  <a:pt x="9340158" y="8767254"/>
                  <a:pt x="9350912" y="8760816"/>
                  <a:pt x="9361666" y="8756524"/>
                </a:cubicBezTo>
                <a:cubicBezTo>
                  <a:pt x="9370270" y="8758670"/>
                  <a:pt x="9376722" y="8758670"/>
                  <a:pt x="9376722" y="8747939"/>
                </a:cubicBezTo>
                <a:cubicBezTo>
                  <a:pt x="9396080" y="8737209"/>
                  <a:pt x="9415438" y="8726478"/>
                  <a:pt x="9432645" y="8715748"/>
                </a:cubicBezTo>
                <a:cubicBezTo>
                  <a:pt x="9452003" y="8689995"/>
                  <a:pt x="9479964" y="8679264"/>
                  <a:pt x="9507925" y="8668534"/>
                </a:cubicBezTo>
                <a:cubicBezTo>
                  <a:pt x="9512227" y="8664242"/>
                  <a:pt x="9516529" y="8659950"/>
                  <a:pt x="9522981" y="8655657"/>
                </a:cubicBezTo>
                <a:cubicBezTo>
                  <a:pt x="9531585" y="8640634"/>
                  <a:pt x="9544490" y="8629904"/>
                  <a:pt x="9561697" y="8627758"/>
                </a:cubicBezTo>
                <a:cubicBezTo>
                  <a:pt x="9578904" y="8619174"/>
                  <a:pt x="9593960" y="8608443"/>
                  <a:pt x="9611167" y="8597712"/>
                </a:cubicBezTo>
                <a:cubicBezTo>
                  <a:pt x="9613318" y="8593420"/>
                  <a:pt x="9613318" y="8584836"/>
                  <a:pt x="9617619" y="8580544"/>
                </a:cubicBezTo>
                <a:cubicBezTo>
                  <a:pt x="9630525" y="8550498"/>
                  <a:pt x="9615468" y="8548352"/>
                  <a:pt x="9591809" y="8554790"/>
                </a:cubicBezTo>
                <a:cubicBezTo>
                  <a:pt x="9591809" y="8576252"/>
                  <a:pt x="9583205" y="8582690"/>
                  <a:pt x="9563848" y="8571960"/>
                </a:cubicBezTo>
                <a:cubicBezTo>
                  <a:pt x="9557395" y="8576252"/>
                  <a:pt x="9550943" y="8580544"/>
                  <a:pt x="9544490" y="8586982"/>
                </a:cubicBezTo>
                <a:cubicBezTo>
                  <a:pt x="9546641" y="8604151"/>
                  <a:pt x="9542339" y="8619174"/>
                  <a:pt x="9518680" y="8614882"/>
                </a:cubicBezTo>
                <a:cubicBezTo>
                  <a:pt x="9505774" y="8610589"/>
                  <a:pt x="9492869" y="8621320"/>
                  <a:pt x="9479964" y="8619174"/>
                </a:cubicBezTo>
                <a:cubicBezTo>
                  <a:pt x="9464908" y="8644926"/>
                  <a:pt x="9449852" y="8674972"/>
                  <a:pt x="9411136" y="8659950"/>
                </a:cubicBezTo>
                <a:cubicBezTo>
                  <a:pt x="9404684" y="8668534"/>
                  <a:pt x="9396080" y="8672826"/>
                  <a:pt x="9385326" y="8668534"/>
                </a:cubicBezTo>
                <a:cubicBezTo>
                  <a:pt x="9381024" y="8664242"/>
                  <a:pt x="9368119" y="8668534"/>
                  <a:pt x="9370270" y="8657803"/>
                </a:cubicBezTo>
                <a:cubicBezTo>
                  <a:pt x="9374572" y="8662096"/>
                  <a:pt x="9374572" y="8672826"/>
                  <a:pt x="9385326" y="8668534"/>
                </a:cubicBezTo>
                <a:cubicBezTo>
                  <a:pt x="9385326" y="8670680"/>
                  <a:pt x="9385326" y="8670680"/>
                  <a:pt x="9385326" y="8672826"/>
                </a:cubicBezTo>
                <a:cubicBezTo>
                  <a:pt x="9376722" y="8683556"/>
                  <a:pt x="9361666" y="8681410"/>
                  <a:pt x="9353063" y="8692141"/>
                </a:cubicBezTo>
                <a:cubicBezTo>
                  <a:pt x="9350912" y="8702871"/>
                  <a:pt x="9340158" y="8689995"/>
                  <a:pt x="9335856" y="8696433"/>
                </a:cubicBezTo>
                <a:cubicBezTo>
                  <a:pt x="9335856" y="8698579"/>
                  <a:pt x="9333705" y="8698579"/>
                  <a:pt x="9331554" y="8698579"/>
                </a:cubicBezTo>
                <a:cubicBezTo>
                  <a:pt x="9333705" y="8698579"/>
                  <a:pt x="9335856" y="8698579"/>
                  <a:pt x="9335856" y="8698579"/>
                </a:cubicBezTo>
                <a:cubicBezTo>
                  <a:pt x="9325102" y="8717894"/>
                  <a:pt x="9307895" y="8715748"/>
                  <a:pt x="9288537" y="8715748"/>
                </a:cubicBezTo>
                <a:cubicBezTo>
                  <a:pt x="9282084" y="8717894"/>
                  <a:pt x="9273481" y="8722186"/>
                  <a:pt x="9264877" y="8724332"/>
                </a:cubicBezTo>
                <a:cubicBezTo>
                  <a:pt x="9243369" y="8745793"/>
                  <a:pt x="9221860" y="8760816"/>
                  <a:pt x="9193899" y="8771546"/>
                </a:cubicBezTo>
                <a:cubicBezTo>
                  <a:pt x="9187446" y="8782277"/>
                  <a:pt x="9180994" y="8793007"/>
                  <a:pt x="9165938" y="8793007"/>
                </a:cubicBezTo>
                <a:cubicBezTo>
                  <a:pt x="9159485" y="8793007"/>
                  <a:pt x="9157334" y="8786569"/>
                  <a:pt x="9157334" y="8777985"/>
                </a:cubicBezTo>
                <a:cubicBezTo>
                  <a:pt x="9159485" y="8765108"/>
                  <a:pt x="9165938" y="8754378"/>
                  <a:pt x="9180994" y="8750085"/>
                </a:cubicBezTo>
                <a:cubicBezTo>
                  <a:pt x="9187446" y="8750085"/>
                  <a:pt x="9193899" y="8747939"/>
                  <a:pt x="9200351" y="8747939"/>
                </a:cubicBezTo>
                <a:cubicBezTo>
                  <a:pt x="9202502" y="8745793"/>
                  <a:pt x="9206804" y="8743647"/>
                  <a:pt x="9208955" y="8739355"/>
                </a:cubicBezTo>
                <a:cubicBezTo>
                  <a:pt x="9206804" y="8702871"/>
                  <a:pt x="9234765" y="8709310"/>
                  <a:pt x="9256274" y="8707163"/>
                </a:cubicBezTo>
                <a:cubicBezTo>
                  <a:pt x="9264877" y="8705017"/>
                  <a:pt x="9271330" y="8698579"/>
                  <a:pt x="9282084" y="8700725"/>
                </a:cubicBezTo>
                <a:cubicBezTo>
                  <a:pt x="9297140" y="8689995"/>
                  <a:pt x="9314347" y="8681410"/>
                  <a:pt x="9329403" y="8670680"/>
                </a:cubicBezTo>
                <a:cubicBezTo>
                  <a:pt x="9333705" y="8659950"/>
                  <a:pt x="9340158" y="8647072"/>
                  <a:pt x="9322951" y="8640634"/>
                </a:cubicBezTo>
                <a:cubicBezTo>
                  <a:pt x="9307895" y="8636342"/>
                  <a:pt x="9292839" y="8629904"/>
                  <a:pt x="9282084" y="8644926"/>
                </a:cubicBezTo>
                <a:cubicBezTo>
                  <a:pt x="9275632" y="8653511"/>
                  <a:pt x="9269179" y="8659950"/>
                  <a:pt x="9256274" y="8651365"/>
                </a:cubicBezTo>
                <a:cubicBezTo>
                  <a:pt x="9245520" y="8657803"/>
                  <a:pt x="9234765" y="8662096"/>
                  <a:pt x="9224011" y="8668534"/>
                </a:cubicBezTo>
                <a:cubicBezTo>
                  <a:pt x="9198201" y="8694287"/>
                  <a:pt x="9165938" y="8715748"/>
                  <a:pt x="9127222" y="8722186"/>
                </a:cubicBezTo>
                <a:cubicBezTo>
                  <a:pt x="9110015" y="8726478"/>
                  <a:pt x="9090657" y="8726478"/>
                  <a:pt x="9073450" y="8732917"/>
                </a:cubicBezTo>
                <a:cubicBezTo>
                  <a:pt x="9073450" y="8732917"/>
                  <a:pt x="9073450" y="8730771"/>
                  <a:pt x="9073450" y="8730771"/>
                </a:cubicBezTo>
                <a:cubicBezTo>
                  <a:pt x="9073450" y="8730771"/>
                  <a:pt x="9071299" y="8730771"/>
                  <a:pt x="9071299" y="8732917"/>
                </a:cubicBezTo>
                <a:cubicBezTo>
                  <a:pt x="9071299" y="8732917"/>
                  <a:pt x="9071299" y="8732917"/>
                  <a:pt x="9073450" y="8732917"/>
                </a:cubicBezTo>
                <a:cubicBezTo>
                  <a:pt x="9066998" y="8735063"/>
                  <a:pt x="9062696" y="8737209"/>
                  <a:pt x="9056243" y="8739355"/>
                </a:cubicBezTo>
                <a:cubicBezTo>
                  <a:pt x="9051942" y="8754378"/>
                  <a:pt x="9039037" y="8756524"/>
                  <a:pt x="9023980" y="8756524"/>
                </a:cubicBezTo>
                <a:cubicBezTo>
                  <a:pt x="9013226" y="8790861"/>
                  <a:pt x="8987416" y="8784423"/>
                  <a:pt x="8959454" y="8780131"/>
                </a:cubicBezTo>
                <a:cubicBezTo>
                  <a:pt x="8944398" y="8808030"/>
                  <a:pt x="8918588" y="8793007"/>
                  <a:pt x="8897079" y="8795153"/>
                </a:cubicBezTo>
                <a:cubicBezTo>
                  <a:pt x="8890627" y="8805884"/>
                  <a:pt x="8884174" y="8810176"/>
                  <a:pt x="8871269" y="8812322"/>
                </a:cubicBezTo>
                <a:cubicBezTo>
                  <a:pt x="8862666" y="8844514"/>
                  <a:pt x="8843308" y="8865975"/>
                  <a:pt x="8808894" y="8868121"/>
                </a:cubicBezTo>
                <a:cubicBezTo>
                  <a:pt x="8806743" y="8883143"/>
                  <a:pt x="8811045" y="8900312"/>
                  <a:pt x="8791687" y="8906751"/>
                </a:cubicBezTo>
                <a:cubicBezTo>
                  <a:pt x="8787385" y="8913189"/>
                  <a:pt x="8780933" y="8917481"/>
                  <a:pt x="8776631" y="8923919"/>
                </a:cubicBezTo>
                <a:cubicBezTo>
                  <a:pt x="8772329" y="8923919"/>
                  <a:pt x="8770178" y="8923919"/>
                  <a:pt x="8768027" y="8923919"/>
                </a:cubicBezTo>
                <a:cubicBezTo>
                  <a:pt x="8755122" y="8953965"/>
                  <a:pt x="8731463" y="8936796"/>
                  <a:pt x="8712105" y="8938942"/>
                </a:cubicBezTo>
                <a:cubicBezTo>
                  <a:pt x="8712105" y="8947526"/>
                  <a:pt x="8709954" y="8953965"/>
                  <a:pt x="8703501" y="8956111"/>
                </a:cubicBezTo>
                <a:cubicBezTo>
                  <a:pt x="8684144" y="8994741"/>
                  <a:pt x="8660484" y="9007617"/>
                  <a:pt x="8623919" y="8996887"/>
                </a:cubicBezTo>
                <a:cubicBezTo>
                  <a:pt x="8589506" y="9009763"/>
                  <a:pt x="8555092" y="9022640"/>
                  <a:pt x="8520678" y="9035516"/>
                </a:cubicBezTo>
                <a:cubicBezTo>
                  <a:pt x="8509924" y="9044101"/>
                  <a:pt x="8497018" y="9046247"/>
                  <a:pt x="8488415" y="9052685"/>
                </a:cubicBezTo>
                <a:cubicBezTo>
                  <a:pt x="8488415" y="9052685"/>
                  <a:pt x="8488415" y="9052685"/>
                  <a:pt x="8486264" y="9052685"/>
                </a:cubicBezTo>
                <a:cubicBezTo>
                  <a:pt x="8484113" y="9054831"/>
                  <a:pt x="8481962" y="9052685"/>
                  <a:pt x="8479811" y="9050539"/>
                </a:cubicBezTo>
                <a:cubicBezTo>
                  <a:pt x="8479811" y="9050539"/>
                  <a:pt x="8477661" y="9050539"/>
                  <a:pt x="8477661" y="9052685"/>
                </a:cubicBezTo>
                <a:cubicBezTo>
                  <a:pt x="8479811" y="9052685"/>
                  <a:pt x="8484113" y="9052685"/>
                  <a:pt x="8486264" y="9052685"/>
                </a:cubicBezTo>
                <a:cubicBezTo>
                  <a:pt x="8481962" y="9056977"/>
                  <a:pt x="8477661" y="9063416"/>
                  <a:pt x="8471208" y="9067708"/>
                </a:cubicBezTo>
                <a:cubicBezTo>
                  <a:pt x="8451850" y="9074146"/>
                  <a:pt x="8434643" y="9087023"/>
                  <a:pt x="8415285" y="9091315"/>
                </a:cubicBezTo>
                <a:cubicBezTo>
                  <a:pt x="8410984" y="9093461"/>
                  <a:pt x="8408833" y="9095607"/>
                  <a:pt x="8406682" y="9099899"/>
                </a:cubicBezTo>
                <a:cubicBezTo>
                  <a:pt x="8417436" y="9121360"/>
                  <a:pt x="8421738" y="9138529"/>
                  <a:pt x="8385173" y="9127799"/>
                </a:cubicBezTo>
                <a:cubicBezTo>
                  <a:pt x="8376570" y="9123506"/>
                  <a:pt x="8367967" y="9123506"/>
                  <a:pt x="8359363" y="9123506"/>
                </a:cubicBezTo>
                <a:cubicBezTo>
                  <a:pt x="8359363" y="9166428"/>
                  <a:pt x="8333553" y="9153552"/>
                  <a:pt x="8312044" y="9147113"/>
                </a:cubicBezTo>
                <a:cubicBezTo>
                  <a:pt x="8307742" y="9153552"/>
                  <a:pt x="8301289" y="9155698"/>
                  <a:pt x="8294837" y="9155698"/>
                </a:cubicBezTo>
                <a:cubicBezTo>
                  <a:pt x="8286233" y="9157844"/>
                  <a:pt x="8279781" y="9162136"/>
                  <a:pt x="8271177" y="9164282"/>
                </a:cubicBezTo>
                <a:cubicBezTo>
                  <a:pt x="8271177" y="9166428"/>
                  <a:pt x="8271177" y="9168574"/>
                  <a:pt x="8271177" y="9170721"/>
                </a:cubicBezTo>
                <a:cubicBezTo>
                  <a:pt x="8264725" y="9185743"/>
                  <a:pt x="8260423" y="9200766"/>
                  <a:pt x="8238915" y="9187889"/>
                </a:cubicBezTo>
                <a:cubicBezTo>
                  <a:pt x="8213104" y="9205058"/>
                  <a:pt x="8187293" y="9226519"/>
                  <a:pt x="8159333" y="9237250"/>
                </a:cubicBezTo>
                <a:cubicBezTo>
                  <a:pt x="8144277" y="9254418"/>
                  <a:pt x="8124919" y="9263003"/>
                  <a:pt x="8103410" y="9260857"/>
                </a:cubicBezTo>
                <a:cubicBezTo>
                  <a:pt x="8096957" y="9269441"/>
                  <a:pt x="8088354" y="9278025"/>
                  <a:pt x="8077599" y="9284464"/>
                </a:cubicBezTo>
                <a:cubicBezTo>
                  <a:pt x="8071147" y="9290902"/>
                  <a:pt x="8064695" y="9297340"/>
                  <a:pt x="8053940" y="9290902"/>
                </a:cubicBezTo>
                <a:cubicBezTo>
                  <a:pt x="8041035" y="9299486"/>
                  <a:pt x="8028129" y="9308071"/>
                  <a:pt x="8013073" y="9316655"/>
                </a:cubicBezTo>
                <a:cubicBezTo>
                  <a:pt x="8013073" y="9331678"/>
                  <a:pt x="8013073" y="9348847"/>
                  <a:pt x="7991565" y="9331678"/>
                </a:cubicBezTo>
                <a:cubicBezTo>
                  <a:pt x="7987263" y="9331678"/>
                  <a:pt x="7985113" y="9331678"/>
                  <a:pt x="7982961" y="9331678"/>
                </a:cubicBezTo>
                <a:cubicBezTo>
                  <a:pt x="7961453" y="9329532"/>
                  <a:pt x="7961453" y="9357431"/>
                  <a:pt x="7942095" y="9355285"/>
                </a:cubicBezTo>
                <a:cubicBezTo>
                  <a:pt x="7937793" y="9361723"/>
                  <a:pt x="7933491" y="9368162"/>
                  <a:pt x="7924888" y="9370308"/>
                </a:cubicBezTo>
                <a:cubicBezTo>
                  <a:pt x="7909832" y="9374600"/>
                  <a:pt x="7894776" y="9381038"/>
                  <a:pt x="7877569" y="9387476"/>
                </a:cubicBezTo>
                <a:cubicBezTo>
                  <a:pt x="7875418" y="9389622"/>
                  <a:pt x="7873267" y="9393915"/>
                  <a:pt x="7868965" y="9396061"/>
                </a:cubicBezTo>
                <a:cubicBezTo>
                  <a:pt x="7856061" y="9402499"/>
                  <a:pt x="7841005" y="9400353"/>
                  <a:pt x="7830250" y="9411083"/>
                </a:cubicBezTo>
                <a:cubicBezTo>
                  <a:pt x="7823797" y="9421814"/>
                  <a:pt x="7817345" y="9430398"/>
                  <a:pt x="7806591" y="9434691"/>
                </a:cubicBezTo>
                <a:cubicBezTo>
                  <a:pt x="7800138" y="9432544"/>
                  <a:pt x="7795836" y="9430398"/>
                  <a:pt x="7789383" y="9428252"/>
                </a:cubicBezTo>
                <a:cubicBezTo>
                  <a:pt x="7787233" y="9430398"/>
                  <a:pt x="7785082" y="9434691"/>
                  <a:pt x="7780780" y="9434691"/>
                </a:cubicBezTo>
                <a:cubicBezTo>
                  <a:pt x="7770026" y="9447567"/>
                  <a:pt x="7759271" y="9458298"/>
                  <a:pt x="7742065" y="9460444"/>
                </a:cubicBezTo>
                <a:cubicBezTo>
                  <a:pt x="7739913" y="9462590"/>
                  <a:pt x="7737763" y="9464736"/>
                  <a:pt x="7733461" y="9469028"/>
                </a:cubicBezTo>
                <a:cubicBezTo>
                  <a:pt x="7722707" y="9479759"/>
                  <a:pt x="7705500" y="9473320"/>
                  <a:pt x="7692595" y="9475466"/>
                </a:cubicBezTo>
                <a:cubicBezTo>
                  <a:pt x="7673237" y="9479759"/>
                  <a:pt x="7668935" y="9499073"/>
                  <a:pt x="7653879" y="9507658"/>
                </a:cubicBezTo>
                <a:cubicBezTo>
                  <a:pt x="7651728" y="9533411"/>
                  <a:pt x="7636672" y="9544142"/>
                  <a:pt x="7613013" y="9539849"/>
                </a:cubicBezTo>
                <a:cubicBezTo>
                  <a:pt x="7610862" y="9539849"/>
                  <a:pt x="7608711" y="9537703"/>
                  <a:pt x="7604409" y="9537703"/>
                </a:cubicBezTo>
                <a:cubicBezTo>
                  <a:pt x="7589353" y="9544142"/>
                  <a:pt x="7574297" y="9550580"/>
                  <a:pt x="7557090" y="9557018"/>
                </a:cubicBezTo>
                <a:cubicBezTo>
                  <a:pt x="7550637" y="9569895"/>
                  <a:pt x="7539883" y="9572041"/>
                  <a:pt x="7526978" y="9572041"/>
                </a:cubicBezTo>
                <a:cubicBezTo>
                  <a:pt x="7526978" y="9572041"/>
                  <a:pt x="7526978" y="9572041"/>
                  <a:pt x="7522677" y="9569895"/>
                </a:cubicBezTo>
                <a:cubicBezTo>
                  <a:pt x="7518375" y="9574187"/>
                  <a:pt x="7509771" y="9572041"/>
                  <a:pt x="7507620" y="9578479"/>
                </a:cubicBezTo>
                <a:cubicBezTo>
                  <a:pt x="7499017" y="9591356"/>
                  <a:pt x="7486111" y="9597794"/>
                  <a:pt x="7468905" y="9593502"/>
                </a:cubicBezTo>
                <a:cubicBezTo>
                  <a:pt x="7449547" y="9599940"/>
                  <a:pt x="7445245" y="9629985"/>
                  <a:pt x="7419435" y="9625693"/>
                </a:cubicBezTo>
                <a:cubicBezTo>
                  <a:pt x="7417284" y="9625693"/>
                  <a:pt x="7415133" y="9627839"/>
                  <a:pt x="7412982" y="9627839"/>
                </a:cubicBezTo>
                <a:cubicBezTo>
                  <a:pt x="7393625" y="9634278"/>
                  <a:pt x="7374267" y="9632131"/>
                  <a:pt x="7357059" y="9645008"/>
                </a:cubicBezTo>
                <a:cubicBezTo>
                  <a:pt x="7354909" y="9647154"/>
                  <a:pt x="7350607" y="9649300"/>
                  <a:pt x="7348456" y="9651446"/>
                </a:cubicBezTo>
                <a:cubicBezTo>
                  <a:pt x="7320495" y="9683638"/>
                  <a:pt x="7275327" y="9683638"/>
                  <a:pt x="7245215" y="9707245"/>
                </a:cubicBezTo>
                <a:cubicBezTo>
                  <a:pt x="7236611" y="9705099"/>
                  <a:pt x="7228007" y="9715829"/>
                  <a:pt x="7219405" y="9707245"/>
                </a:cubicBezTo>
                <a:cubicBezTo>
                  <a:pt x="7215103" y="9711537"/>
                  <a:pt x="7210801" y="9713683"/>
                  <a:pt x="7204348" y="9715829"/>
                </a:cubicBezTo>
                <a:cubicBezTo>
                  <a:pt x="7200047" y="9726560"/>
                  <a:pt x="7191443" y="9735144"/>
                  <a:pt x="7180689" y="9739436"/>
                </a:cubicBezTo>
                <a:cubicBezTo>
                  <a:pt x="7165633" y="9756605"/>
                  <a:pt x="7157029" y="9743729"/>
                  <a:pt x="7148425" y="9730852"/>
                </a:cubicBezTo>
                <a:cubicBezTo>
                  <a:pt x="7131219" y="9728706"/>
                  <a:pt x="7116163" y="9728706"/>
                  <a:pt x="7101107" y="9739436"/>
                </a:cubicBezTo>
                <a:cubicBezTo>
                  <a:pt x="7098956" y="9750167"/>
                  <a:pt x="7096805" y="9758751"/>
                  <a:pt x="7086051" y="9760897"/>
                </a:cubicBezTo>
                <a:cubicBezTo>
                  <a:pt x="7075297" y="9765190"/>
                  <a:pt x="7058089" y="9769482"/>
                  <a:pt x="7051637" y="9756605"/>
                </a:cubicBezTo>
                <a:cubicBezTo>
                  <a:pt x="7045184" y="9737290"/>
                  <a:pt x="7060240" y="9730852"/>
                  <a:pt x="7077447" y="9730852"/>
                </a:cubicBezTo>
                <a:cubicBezTo>
                  <a:pt x="7094654" y="9692222"/>
                  <a:pt x="7135521" y="9707245"/>
                  <a:pt x="7165633" y="9692222"/>
                </a:cubicBezTo>
                <a:cubicBezTo>
                  <a:pt x="7152727" y="9666469"/>
                  <a:pt x="7126917" y="9685784"/>
                  <a:pt x="7109710" y="9675053"/>
                </a:cubicBezTo>
                <a:cubicBezTo>
                  <a:pt x="7086051" y="9696514"/>
                  <a:pt x="7060240" y="9715829"/>
                  <a:pt x="7027977" y="9722268"/>
                </a:cubicBezTo>
                <a:cubicBezTo>
                  <a:pt x="7019374" y="9724414"/>
                  <a:pt x="7008619" y="9728706"/>
                  <a:pt x="6995714" y="9730852"/>
                </a:cubicBezTo>
                <a:cubicBezTo>
                  <a:pt x="6987111" y="9748021"/>
                  <a:pt x="6974205" y="9754459"/>
                  <a:pt x="6946245" y="9756605"/>
                </a:cubicBezTo>
                <a:cubicBezTo>
                  <a:pt x="6967753" y="9739436"/>
                  <a:pt x="6980658" y="9726560"/>
                  <a:pt x="6995714" y="9715829"/>
                </a:cubicBezTo>
                <a:cubicBezTo>
                  <a:pt x="6995714" y="9713683"/>
                  <a:pt x="6995714" y="9711537"/>
                  <a:pt x="6995714" y="9707245"/>
                </a:cubicBezTo>
                <a:cubicBezTo>
                  <a:pt x="6976357" y="9711537"/>
                  <a:pt x="6961301" y="9730852"/>
                  <a:pt x="6939791" y="9724414"/>
                </a:cubicBezTo>
                <a:cubicBezTo>
                  <a:pt x="6931189" y="9724414"/>
                  <a:pt x="6924735" y="9724414"/>
                  <a:pt x="6916132" y="9724414"/>
                </a:cubicBezTo>
                <a:cubicBezTo>
                  <a:pt x="6896775" y="9756605"/>
                  <a:pt x="6864511" y="9743729"/>
                  <a:pt x="6836550" y="9748021"/>
                </a:cubicBezTo>
                <a:cubicBezTo>
                  <a:pt x="6819343" y="9758751"/>
                  <a:pt x="6802137" y="9771628"/>
                  <a:pt x="6780627" y="9771628"/>
                </a:cubicBezTo>
                <a:cubicBezTo>
                  <a:pt x="6763421" y="9793089"/>
                  <a:pt x="6737611" y="9793089"/>
                  <a:pt x="6716101" y="9803819"/>
                </a:cubicBezTo>
                <a:cubicBezTo>
                  <a:pt x="6705347" y="9808111"/>
                  <a:pt x="6692442" y="9810258"/>
                  <a:pt x="6683839" y="9818842"/>
                </a:cubicBezTo>
                <a:cubicBezTo>
                  <a:pt x="6679537" y="9823134"/>
                  <a:pt x="6673085" y="9825280"/>
                  <a:pt x="6668783" y="9827426"/>
                </a:cubicBezTo>
                <a:cubicBezTo>
                  <a:pt x="6653727" y="9846741"/>
                  <a:pt x="6627916" y="9842449"/>
                  <a:pt x="6610709" y="9859618"/>
                </a:cubicBezTo>
                <a:cubicBezTo>
                  <a:pt x="6599955" y="9883225"/>
                  <a:pt x="6582748" y="9885371"/>
                  <a:pt x="6563391" y="9868202"/>
                </a:cubicBezTo>
                <a:cubicBezTo>
                  <a:pt x="6559089" y="9868202"/>
                  <a:pt x="6552636" y="9868202"/>
                  <a:pt x="6548334" y="9868202"/>
                </a:cubicBezTo>
                <a:cubicBezTo>
                  <a:pt x="6539731" y="9911124"/>
                  <a:pt x="6511769" y="9885371"/>
                  <a:pt x="6492411" y="9883225"/>
                </a:cubicBezTo>
                <a:cubicBezTo>
                  <a:pt x="6464451" y="9896101"/>
                  <a:pt x="6440791" y="9930439"/>
                  <a:pt x="6404226" y="9908978"/>
                </a:cubicBezTo>
                <a:cubicBezTo>
                  <a:pt x="6391321" y="9926147"/>
                  <a:pt x="6374114" y="9930439"/>
                  <a:pt x="6354757" y="9932585"/>
                </a:cubicBezTo>
                <a:cubicBezTo>
                  <a:pt x="6346153" y="9941170"/>
                  <a:pt x="6335399" y="9947608"/>
                  <a:pt x="6324644" y="9947608"/>
                </a:cubicBezTo>
                <a:cubicBezTo>
                  <a:pt x="6313890" y="9947608"/>
                  <a:pt x="6303135" y="9973361"/>
                  <a:pt x="6292381" y="9954046"/>
                </a:cubicBezTo>
                <a:cubicBezTo>
                  <a:pt x="6283777" y="9936877"/>
                  <a:pt x="6303135" y="9930439"/>
                  <a:pt x="6316041" y="9924001"/>
                </a:cubicBezTo>
                <a:cubicBezTo>
                  <a:pt x="6328946" y="9915416"/>
                  <a:pt x="6344002" y="9913270"/>
                  <a:pt x="6354757" y="9900394"/>
                </a:cubicBezTo>
                <a:cubicBezTo>
                  <a:pt x="6354757" y="9896101"/>
                  <a:pt x="6363360" y="9889663"/>
                  <a:pt x="6354757" y="9883225"/>
                </a:cubicBezTo>
                <a:cubicBezTo>
                  <a:pt x="6348303" y="9885371"/>
                  <a:pt x="6339700" y="9889663"/>
                  <a:pt x="6331097" y="9891809"/>
                </a:cubicBezTo>
                <a:cubicBezTo>
                  <a:pt x="6313890" y="9904686"/>
                  <a:pt x="6298834" y="9924001"/>
                  <a:pt x="6273023" y="9911124"/>
                </a:cubicBezTo>
                <a:cubicBezTo>
                  <a:pt x="6281627" y="9889663"/>
                  <a:pt x="6298834" y="9881079"/>
                  <a:pt x="6322493" y="9883225"/>
                </a:cubicBezTo>
                <a:cubicBezTo>
                  <a:pt x="6341851" y="9861764"/>
                  <a:pt x="6369813" y="9848887"/>
                  <a:pt x="6395623" y="9836011"/>
                </a:cubicBezTo>
                <a:cubicBezTo>
                  <a:pt x="6404226" y="9829572"/>
                  <a:pt x="6410679" y="9825280"/>
                  <a:pt x="6419283" y="9820988"/>
                </a:cubicBezTo>
                <a:cubicBezTo>
                  <a:pt x="6417131" y="9814550"/>
                  <a:pt x="6414981" y="9808111"/>
                  <a:pt x="6410679" y="9803819"/>
                </a:cubicBezTo>
                <a:cubicBezTo>
                  <a:pt x="6389170" y="9786651"/>
                  <a:pt x="6331097" y="9786651"/>
                  <a:pt x="6298834" y="9808111"/>
                </a:cubicBezTo>
                <a:cubicBezTo>
                  <a:pt x="6277325" y="9820988"/>
                  <a:pt x="6255817" y="9833865"/>
                  <a:pt x="6232157" y="9846741"/>
                </a:cubicBezTo>
                <a:cubicBezTo>
                  <a:pt x="6232157" y="9846741"/>
                  <a:pt x="6230006" y="9844595"/>
                  <a:pt x="6227855" y="9842449"/>
                </a:cubicBezTo>
                <a:cubicBezTo>
                  <a:pt x="6255817" y="9816696"/>
                  <a:pt x="6285929" y="9797381"/>
                  <a:pt x="6318191" y="9780212"/>
                </a:cubicBezTo>
                <a:cubicBezTo>
                  <a:pt x="6320343" y="9778066"/>
                  <a:pt x="6322493" y="9775920"/>
                  <a:pt x="6324644" y="9773774"/>
                </a:cubicBezTo>
                <a:cubicBezTo>
                  <a:pt x="6313890" y="9756605"/>
                  <a:pt x="6300985" y="9775920"/>
                  <a:pt x="6290231" y="9771628"/>
                </a:cubicBezTo>
                <a:cubicBezTo>
                  <a:pt x="6285929" y="9771628"/>
                  <a:pt x="6279476" y="9771628"/>
                  <a:pt x="6275175" y="9771628"/>
                </a:cubicBezTo>
                <a:cubicBezTo>
                  <a:pt x="6264420" y="9797381"/>
                  <a:pt x="6236459" y="9793089"/>
                  <a:pt x="6219252" y="9803819"/>
                </a:cubicBezTo>
                <a:cubicBezTo>
                  <a:pt x="6193441" y="9812404"/>
                  <a:pt x="6167631" y="9820988"/>
                  <a:pt x="6133217" y="9833865"/>
                </a:cubicBezTo>
                <a:cubicBezTo>
                  <a:pt x="6156877" y="9810258"/>
                  <a:pt x="6171933" y="9793089"/>
                  <a:pt x="6195592" y="9786651"/>
                </a:cubicBezTo>
                <a:cubicBezTo>
                  <a:pt x="6208497" y="9780212"/>
                  <a:pt x="6225705" y="9778066"/>
                  <a:pt x="6234308" y="9765190"/>
                </a:cubicBezTo>
                <a:cubicBezTo>
                  <a:pt x="6240761" y="9750167"/>
                  <a:pt x="6249364" y="9741582"/>
                  <a:pt x="6266571" y="9739436"/>
                </a:cubicBezTo>
                <a:lnTo>
                  <a:pt x="6253869" y="9761165"/>
                </a:lnTo>
                <a:lnTo>
                  <a:pt x="6251515" y="9763043"/>
                </a:lnTo>
                <a:cubicBezTo>
                  <a:pt x="6251515" y="9765190"/>
                  <a:pt x="6251515" y="9763043"/>
                  <a:pt x="6251515" y="9765190"/>
                </a:cubicBezTo>
                <a:lnTo>
                  <a:pt x="6253869" y="9761165"/>
                </a:lnTo>
                <a:lnTo>
                  <a:pt x="6262269" y="9754459"/>
                </a:lnTo>
                <a:cubicBezTo>
                  <a:pt x="6264958" y="9750703"/>
                  <a:pt x="6266571" y="9745874"/>
                  <a:pt x="6266571" y="9739436"/>
                </a:cubicBezTo>
                <a:cubicBezTo>
                  <a:pt x="6281627" y="9728706"/>
                  <a:pt x="6296683" y="9720121"/>
                  <a:pt x="6313890" y="9715829"/>
                </a:cubicBezTo>
                <a:cubicBezTo>
                  <a:pt x="6318191" y="9711537"/>
                  <a:pt x="6320343" y="9709391"/>
                  <a:pt x="6322493" y="9707245"/>
                </a:cubicBezTo>
                <a:cubicBezTo>
                  <a:pt x="6333247" y="9672907"/>
                  <a:pt x="6361209" y="9666469"/>
                  <a:pt x="6389170" y="9660031"/>
                </a:cubicBezTo>
                <a:cubicBezTo>
                  <a:pt x="6391321" y="9662177"/>
                  <a:pt x="6393472" y="9660031"/>
                  <a:pt x="6395623" y="9660031"/>
                </a:cubicBezTo>
                <a:cubicBezTo>
                  <a:pt x="6397773" y="9653592"/>
                  <a:pt x="6399925" y="9649300"/>
                  <a:pt x="6404226" y="9645008"/>
                </a:cubicBezTo>
                <a:cubicBezTo>
                  <a:pt x="6399925" y="9638570"/>
                  <a:pt x="6393472" y="9636424"/>
                  <a:pt x="6387019" y="9634278"/>
                </a:cubicBezTo>
                <a:cubicBezTo>
                  <a:pt x="6384869" y="9634278"/>
                  <a:pt x="6382717" y="9634278"/>
                  <a:pt x="6378416" y="9634278"/>
                </a:cubicBezTo>
                <a:cubicBezTo>
                  <a:pt x="6371963" y="9619255"/>
                  <a:pt x="6346153" y="9629985"/>
                  <a:pt x="6339700" y="9612817"/>
                </a:cubicBezTo>
                <a:cubicBezTo>
                  <a:pt x="6311739" y="9608524"/>
                  <a:pt x="6296683" y="9638570"/>
                  <a:pt x="6266571" y="9638570"/>
                </a:cubicBezTo>
                <a:cubicBezTo>
                  <a:pt x="6285929" y="9614963"/>
                  <a:pt x="6307437" y="9599940"/>
                  <a:pt x="6331097" y="9587063"/>
                </a:cubicBezTo>
                <a:cubicBezTo>
                  <a:pt x="6350455" y="9576333"/>
                  <a:pt x="6348303" y="9557018"/>
                  <a:pt x="6346153" y="9539849"/>
                </a:cubicBezTo>
                <a:cubicBezTo>
                  <a:pt x="6341851" y="9524827"/>
                  <a:pt x="6322493" y="9518388"/>
                  <a:pt x="6322493" y="9501220"/>
                </a:cubicBezTo>
                <a:cubicBezTo>
                  <a:pt x="6318191" y="9501220"/>
                  <a:pt x="6311739" y="9505512"/>
                  <a:pt x="6305287" y="9507658"/>
                </a:cubicBezTo>
                <a:cubicBezTo>
                  <a:pt x="6305287" y="9507658"/>
                  <a:pt x="6305287" y="9507658"/>
                  <a:pt x="6307437" y="9507658"/>
                </a:cubicBezTo>
                <a:cubicBezTo>
                  <a:pt x="6292381" y="9522681"/>
                  <a:pt x="6275175" y="9514096"/>
                  <a:pt x="6257967" y="9516242"/>
                </a:cubicBezTo>
                <a:cubicBezTo>
                  <a:pt x="6238609" y="9529119"/>
                  <a:pt x="6221403" y="9544142"/>
                  <a:pt x="6195592" y="9539849"/>
                </a:cubicBezTo>
                <a:cubicBezTo>
                  <a:pt x="6186989" y="9584917"/>
                  <a:pt x="6143971" y="9567749"/>
                  <a:pt x="6113859" y="9587063"/>
                </a:cubicBezTo>
                <a:cubicBezTo>
                  <a:pt x="6131067" y="9544142"/>
                  <a:pt x="6174083" y="9548434"/>
                  <a:pt x="6195592" y="9524827"/>
                </a:cubicBezTo>
                <a:cubicBezTo>
                  <a:pt x="6230006" y="9509804"/>
                  <a:pt x="6260118" y="9490489"/>
                  <a:pt x="6290231" y="9469028"/>
                </a:cubicBezTo>
                <a:cubicBezTo>
                  <a:pt x="6292381" y="9466882"/>
                  <a:pt x="6292381" y="9464736"/>
                  <a:pt x="6292381" y="9462590"/>
                </a:cubicBezTo>
                <a:lnTo>
                  <a:pt x="6294358" y="9460293"/>
                </a:lnTo>
                <a:lnTo>
                  <a:pt x="6291696" y="9462186"/>
                </a:lnTo>
                <a:cubicBezTo>
                  <a:pt x="6294944" y="9441548"/>
                  <a:pt x="6301844" y="9426864"/>
                  <a:pt x="6318790" y="9425276"/>
                </a:cubicBezTo>
                <a:cubicBezTo>
                  <a:pt x="6324438" y="9424747"/>
                  <a:pt x="6331203" y="9425673"/>
                  <a:pt x="6339321" y="9428319"/>
                </a:cubicBezTo>
                <a:lnTo>
                  <a:pt x="6339013" y="9428538"/>
                </a:lnTo>
                <a:lnTo>
                  <a:pt x="6339700" y="9428252"/>
                </a:lnTo>
                <a:cubicBezTo>
                  <a:pt x="6348303" y="9426106"/>
                  <a:pt x="6354757" y="9421814"/>
                  <a:pt x="6363360" y="9419668"/>
                </a:cubicBezTo>
                <a:cubicBezTo>
                  <a:pt x="6363360" y="9421814"/>
                  <a:pt x="6365511" y="9421814"/>
                  <a:pt x="6367661" y="9421814"/>
                </a:cubicBezTo>
                <a:cubicBezTo>
                  <a:pt x="6367661" y="9421814"/>
                  <a:pt x="6365511" y="9421814"/>
                  <a:pt x="6367661" y="9419668"/>
                </a:cubicBezTo>
                <a:cubicBezTo>
                  <a:pt x="6365511" y="9419668"/>
                  <a:pt x="6363360" y="9419668"/>
                  <a:pt x="6363360" y="9419668"/>
                </a:cubicBezTo>
                <a:cubicBezTo>
                  <a:pt x="6374114" y="9413230"/>
                  <a:pt x="6384869" y="9406791"/>
                  <a:pt x="6395623" y="9398207"/>
                </a:cubicBezTo>
                <a:cubicBezTo>
                  <a:pt x="6402075" y="9385330"/>
                  <a:pt x="6417131" y="9385330"/>
                  <a:pt x="6427885" y="9381038"/>
                </a:cubicBezTo>
                <a:cubicBezTo>
                  <a:pt x="6438640" y="9383184"/>
                  <a:pt x="6445093" y="9374600"/>
                  <a:pt x="6453696" y="9372454"/>
                </a:cubicBezTo>
                <a:cubicBezTo>
                  <a:pt x="6468752" y="9361723"/>
                  <a:pt x="6485959" y="9350993"/>
                  <a:pt x="6501015" y="9340262"/>
                </a:cubicBezTo>
                <a:cubicBezTo>
                  <a:pt x="6501015" y="9331678"/>
                  <a:pt x="6513921" y="9335970"/>
                  <a:pt x="6516071" y="9327386"/>
                </a:cubicBezTo>
                <a:cubicBezTo>
                  <a:pt x="6524675" y="9316655"/>
                  <a:pt x="6535429" y="9305925"/>
                  <a:pt x="6550485" y="9301632"/>
                </a:cubicBezTo>
                <a:cubicBezTo>
                  <a:pt x="6552636" y="9299486"/>
                  <a:pt x="6554787" y="9295194"/>
                  <a:pt x="6556937" y="9295194"/>
                </a:cubicBezTo>
                <a:cubicBezTo>
                  <a:pt x="6559089" y="9282318"/>
                  <a:pt x="6567692" y="9278025"/>
                  <a:pt x="6576295" y="9271587"/>
                </a:cubicBezTo>
                <a:cubicBezTo>
                  <a:pt x="6599955" y="9254418"/>
                  <a:pt x="6578447" y="9252272"/>
                  <a:pt x="6567692" y="9245834"/>
                </a:cubicBezTo>
                <a:cubicBezTo>
                  <a:pt x="6595653" y="9220081"/>
                  <a:pt x="6634369" y="9226519"/>
                  <a:pt x="6662330" y="9202912"/>
                </a:cubicBezTo>
                <a:cubicBezTo>
                  <a:pt x="6668783" y="9196474"/>
                  <a:pt x="6683839" y="9196474"/>
                  <a:pt x="6679537" y="9181451"/>
                </a:cubicBezTo>
                <a:cubicBezTo>
                  <a:pt x="6675235" y="9166428"/>
                  <a:pt x="6670933" y="9153552"/>
                  <a:pt x="6651575" y="9155698"/>
                </a:cubicBezTo>
                <a:cubicBezTo>
                  <a:pt x="6619313" y="9172867"/>
                  <a:pt x="6587050" y="9162136"/>
                  <a:pt x="6554787" y="9155698"/>
                </a:cubicBezTo>
                <a:cubicBezTo>
                  <a:pt x="6550485" y="9157844"/>
                  <a:pt x="6544033" y="9162136"/>
                  <a:pt x="6539731" y="9164282"/>
                </a:cubicBezTo>
                <a:cubicBezTo>
                  <a:pt x="6526825" y="9172867"/>
                  <a:pt x="6513921" y="9183597"/>
                  <a:pt x="6494563" y="9185743"/>
                </a:cubicBezTo>
                <a:cubicBezTo>
                  <a:pt x="6494563" y="9162136"/>
                  <a:pt x="6511769" y="9164282"/>
                  <a:pt x="6524675" y="9155698"/>
                </a:cubicBezTo>
                <a:cubicBezTo>
                  <a:pt x="6535429" y="9151406"/>
                  <a:pt x="6544033" y="9144967"/>
                  <a:pt x="6554787" y="9140675"/>
                </a:cubicBezTo>
                <a:cubicBezTo>
                  <a:pt x="6578447" y="9127799"/>
                  <a:pt x="6604257" y="9112776"/>
                  <a:pt x="6627916" y="9099899"/>
                </a:cubicBezTo>
                <a:cubicBezTo>
                  <a:pt x="6645123" y="9082731"/>
                  <a:pt x="6670933" y="9078438"/>
                  <a:pt x="6683839" y="9054831"/>
                </a:cubicBezTo>
                <a:cubicBezTo>
                  <a:pt x="6694593" y="9044101"/>
                  <a:pt x="6711800" y="9044101"/>
                  <a:pt x="6724705" y="9035516"/>
                </a:cubicBezTo>
                <a:cubicBezTo>
                  <a:pt x="6731158" y="9033370"/>
                  <a:pt x="6737611" y="9026932"/>
                  <a:pt x="6741912" y="9022640"/>
                </a:cubicBezTo>
                <a:cubicBezTo>
                  <a:pt x="6759119" y="9007617"/>
                  <a:pt x="6774175" y="8994741"/>
                  <a:pt x="6795683" y="8988302"/>
                </a:cubicBezTo>
                <a:cubicBezTo>
                  <a:pt x="6802137" y="8973280"/>
                  <a:pt x="6815041" y="8971133"/>
                  <a:pt x="6830097" y="8973280"/>
                </a:cubicBezTo>
                <a:cubicBezTo>
                  <a:pt x="6851606" y="8962549"/>
                  <a:pt x="6868813" y="8951819"/>
                  <a:pt x="6883869" y="8934650"/>
                </a:cubicBezTo>
                <a:cubicBezTo>
                  <a:pt x="6894623" y="8919627"/>
                  <a:pt x="6907529" y="8911043"/>
                  <a:pt x="6924735" y="8908897"/>
                </a:cubicBezTo>
                <a:cubicBezTo>
                  <a:pt x="6944093" y="8898166"/>
                  <a:pt x="6963451" y="8889582"/>
                  <a:pt x="6980658" y="8878851"/>
                </a:cubicBezTo>
                <a:cubicBezTo>
                  <a:pt x="7000016" y="8868121"/>
                  <a:pt x="7017223" y="8855244"/>
                  <a:pt x="7034430" y="8844514"/>
                </a:cubicBezTo>
                <a:cubicBezTo>
                  <a:pt x="7015072" y="8855244"/>
                  <a:pt x="6995714" y="8863829"/>
                  <a:pt x="6980658" y="8878851"/>
                </a:cubicBezTo>
                <a:cubicBezTo>
                  <a:pt x="6995714" y="8846660"/>
                  <a:pt x="7030128" y="8846660"/>
                  <a:pt x="7051637" y="8827345"/>
                </a:cubicBezTo>
                <a:cubicBezTo>
                  <a:pt x="7058089" y="8825199"/>
                  <a:pt x="7066693" y="8823053"/>
                  <a:pt x="7060240" y="8814468"/>
                </a:cubicBezTo>
                <a:cubicBezTo>
                  <a:pt x="7058089" y="8810176"/>
                  <a:pt x="7049486" y="8812322"/>
                  <a:pt x="7045184" y="8812322"/>
                </a:cubicBezTo>
                <a:cubicBezTo>
                  <a:pt x="7043033" y="8810176"/>
                  <a:pt x="7045184" y="8808030"/>
                  <a:pt x="7047335" y="8805884"/>
                </a:cubicBezTo>
                <a:cubicBezTo>
                  <a:pt x="7047335" y="8805884"/>
                  <a:pt x="7047335" y="8805884"/>
                  <a:pt x="7045184" y="8805884"/>
                </a:cubicBezTo>
                <a:cubicBezTo>
                  <a:pt x="7045184" y="8803738"/>
                  <a:pt x="7043033" y="8803738"/>
                  <a:pt x="7043033" y="8801592"/>
                </a:cubicBezTo>
                <a:cubicBezTo>
                  <a:pt x="7043033" y="8801592"/>
                  <a:pt x="7043033" y="8801592"/>
                  <a:pt x="7040883" y="8801592"/>
                </a:cubicBezTo>
                <a:cubicBezTo>
                  <a:pt x="7043033" y="8803738"/>
                  <a:pt x="7045184" y="8803738"/>
                  <a:pt x="7045184" y="8805884"/>
                </a:cubicBezTo>
                <a:cubicBezTo>
                  <a:pt x="7045184" y="8808030"/>
                  <a:pt x="7045184" y="8810176"/>
                  <a:pt x="7045184" y="8812322"/>
                </a:cubicBezTo>
                <a:cubicBezTo>
                  <a:pt x="7017223" y="8844514"/>
                  <a:pt x="6982809" y="8840222"/>
                  <a:pt x="6948395" y="8829491"/>
                </a:cubicBezTo>
                <a:cubicBezTo>
                  <a:pt x="6933339" y="8842368"/>
                  <a:pt x="6918283" y="8833783"/>
                  <a:pt x="6901076" y="8835929"/>
                </a:cubicBezTo>
                <a:cubicBezTo>
                  <a:pt x="6901076" y="8833783"/>
                  <a:pt x="6901076" y="8831637"/>
                  <a:pt x="6903227" y="8829491"/>
                </a:cubicBezTo>
                <a:cubicBezTo>
                  <a:pt x="6903227" y="8829491"/>
                  <a:pt x="6901076" y="8829491"/>
                  <a:pt x="6901076" y="8829491"/>
                </a:cubicBezTo>
                <a:cubicBezTo>
                  <a:pt x="6901076" y="8831637"/>
                  <a:pt x="6903227" y="8833783"/>
                  <a:pt x="6901076" y="8835929"/>
                </a:cubicBezTo>
                <a:cubicBezTo>
                  <a:pt x="6890322" y="8838075"/>
                  <a:pt x="6879567" y="8840222"/>
                  <a:pt x="6868813" y="8844514"/>
                </a:cubicBezTo>
                <a:cubicBezTo>
                  <a:pt x="6853757" y="8846660"/>
                  <a:pt x="6860209" y="8874559"/>
                  <a:pt x="6840852" y="8872413"/>
                </a:cubicBezTo>
                <a:cubicBezTo>
                  <a:pt x="6836550" y="8872413"/>
                  <a:pt x="6832249" y="8868121"/>
                  <a:pt x="6827947" y="8870267"/>
                </a:cubicBezTo>
                <a:cubicBezTo>
                  <a:pt x="6825796" y="8872413"/>
                  <a:pt x="6823645" y="8876705"/>
                  <a:pt x="6819343" y="8876705"/>
                </a:cubicBezTo>
                <a:cubicBezTo>
                  <a:pt x="6815041" y="8878851"/>
                  <a:pt x="6808589" y="8880997"/>
                  <a:pt x="6804287" y="8885290"/>
                </a:cubicBezTo>
                <a:cubicBezTo>
                  <a:pt x="6791382" y="8893874"/>
                  <a:pt x="6778477" y="8896020"/>
                  <a:pt x="6763421" y="8900312"/>
                </a:cubicBezTo>
                <a:cubicBezTo>
                  <a:pt x="6759119" y="8908897"/>
                  <a:pt x="6752667" y="8913189"/>
                  <a:pt x="6741912" y="8915335"/>
                </a:cubicBezTo>
                <a:cubicBezTo>
                  <a:pt x="6733309" y="8917481"/>
                  <a:pt x="6724705" y="8921773"/>
                  <a:pt x="6716101" y="8923919"/>
                </a:cubicBezTo>
                <a:cubicBezTo>
                  <a:pt x="6705347" y="8943234"/>
                  <a:pt x="6683839" y="8943234"/>
                  <a:pt x="6666632" y="8947526"/>
                </a:cubicBezTo>
                <a:cubicBezTo>
                  <a:pt x="6653727" y="8960403"/>
                  <a:pt x="6638671" y="8968987"/>
                  <a:pt x="6619313" y="8968987"/>
                </a:cubicBezTo>
                <a:cubicBezTo>
                  <a:pt x="6606407" y="8973280"/>
                  <a:pt x="6593503" y="8977572"/>
                  <a:pt x="6580597" y="8981864"/>
                </a:cubicBezTo>
                <a:cubicBezTo>
                  <a:pt x="6571993" y="8988302"/>
                  <a:pt x="6563391" y="8996887"/>
                  <a:pt x="6554787" y="9003325"/>
                </a:cubicBezTo>
                <a:cubicBezTo>
                  <a:pt x="6541881" y="9018348"/>
                  <a:pt x="6524675" y="9020494"/>
                  <a:pt x="6503166" y="9026932"/>
                </a:cubicBezTo>
                <a:cubicBezTo>
                  <a:pt x="6509619" y="9007617"/>
                  <a:pt x="6526825" y="9003325"/>
                  <a:pt x="6537580" y="8996887"/>
                </a:cubicBezTo>
                <a:cubicBezTo>
                  <a:pt x="6537580" y="8996887"/>
                  <a:pt x="6537580" y="8996887"/>
                  <a:pt x="6539731" y="8994741"/>
                </a:cubicBezTo>
                <a:cubicBezTo>
                  <a:pt x="6539731" y="8968987"/>
                  <a:pt x="6533278" y="8953965"/>
                  <a:pt x="6505317" y="8971133"/>
                </a:cubicBezTo>
                <a:cubicBezTo>
                  <a:pt x="6490261" y="8981864"/>
                  <a:pt x="6473054" y="8977572"/>
                  <a:pt x="6457998" y="8988302"/>
                </a:cubicBezTo>
                <a:cubicBezTo>
                  <a:pt x="6457998" y="8986156"/>
                  <a:pt x="6455847" y="8986156"/>
                  <a:pt x="6455847" y="8984010"/>
                </a:cubicBezTo>
                <a:cubicBezTo>
                  <a:pt x="6455847" y="8986156"/>
                  <a:pt x="6453696" y="8986156"/>
                  <a:pt x="6453696" y="8988302"/>
                </a:cubicBezTo>
                <a:cubicBezTo>
                  <a:pt x="6453696" y="8988302"/>
                  <a:pt x="6455847" y="8988302"/>
                  <a:pt x="6457998" y="8988302"/>
                </a:cubicBezTo>
                <a:cubicBezTo>
                  <a:pt x="6455847" y="8990448"/>
                  <a:pt x="6453696" y="8994741"/>
                  <a:pt x="6451545" y="8996887"/>
                </a:cubicBezTo>
                <a:cubicBezTo>
                  <a:pt x="6445093" y="9018348"/>
                  <a:pt x="6432187" y="9016202"/>
                  <a:pt x="6419283" y="9003325"/>
                </a:cubicBezTo>
                <a:cubicBezTo>
                  <a:pt x="6404226" y="8994741"/>
                  <a:pt x="6391321" y="9003325"/>
                  <a:pt x="6380567" y="9011909"/>
                </a:cubicBezTo>
                <a:cubicBezTo>
                  <a:pt x="6376265" y="9014055"/>
                  <a:pt x="6371963" y="9014055"/>
                  <a:pt x="6369813" y="9016202"/>
                </a:cubicBezTo>
                <a:cubicBezTo>
                  <a:pt x="6331097" y="9044101"/>
                  <a:pt x="6283777" y="9052685"/>
                  <a:pt x="6240761" y="9065562"/>
                </a:cubicBezTo>
                <a:cubicBezTo>
                  <a:pt x="6238609" y="9074146"/>
                  <a:pt x="6234308" y="9074146"/>
                  <a:pt x="6230006" y="9074146"/>
                </a:cubicBezTo>
                <a:cubicBezTo>
                  <a:pt x="6195592" y="9104192"/>
                  <a:pt x="6161179" y="9127799"/>
                  <a:pt x="6113859" y="9114922"/>
                </a:cubicBezTo>
                <a:cubicBezTo>
                  <a:pt x="6113859" y="9153552"/>
                  <a:pt x="6077295" y="9149260"/>
                  <a:pt x="6057937" y="9162136"/>
                </a:cubicBezTo>
                <a:cubicBezTo>
                  <a:pt x="6049333" y="9166428"/>
                  <a:pt x="6036428" y="9162136"/>
                  <a:pt x="6025674" y="9164282"/>
                </a:cubicBezTo>
                <a:cubicBezTo>
                  <a:pt x="5993411" y="9179305"/>
                  <a:pt x="5965449" y="9202912"/>
                  <a:pt x="5931036" y="9211496"/>
                </a:cubicBezTo>
                <a:cubicBezTo>
                  <a:pt x="5924583" y="9222227"/>
                  <a:pt x="5918131" y="9228665"/>
                  <a:pt x="5905225" y="9228665"/>
                </a:cubicBezTo>
                <a:cubicBezTo>
                  <a:pt x="5900923" y="9237250"/>
                  <a:pt x="5890169" y="9235103"/>
                  <a:pt x="5881566" y="9235103"/>
                </a:cubicBezTo>
                <a:cubicBezTo>
                  <a:pt x="5881566" y="9226519"/>
                  <a:pt x="5888019" y="9220081"/>
                  <a:pt x="5896622" y="9220081"/>
                </a:cubicBezTo>
                <a:cubicBezTo>
                  <a:pt x="5903075" y="9209350"/>
                  <a:pt x="5909527" y="9205058"/>
                  <a:pt x="5920281" y="9202912"/>
                </a:cubicBezTo>
                <a:cubicBezTo>
                  <a:pt x="5920281" y="9198620"/>
                  <a:pt x="5933187" y="9187889"/>
                  <a:pt x="5918131" y="9192182"/>
                </a:cubicBezTo>
                <a:cubicBezTo>
                  <a:pt x="5905225" y="9192182"/>
                  <a:pt x="5894471" y="9198620"/>
                  <a:pt x="5872963" y="9209350"/>
                </a:cubicBezTo>
                <a:cubicBezTo>
                  <a:pt x="5907377" y="9172867"/>
                  <a:pt x="5939639" y="9157844"/>
                  <a:pt x="5969751" y="9140675"/>
                </a:cubicBezTo>
                <a:cubicBezTo>
                  <a:pt x="5995562" y="9117068"/>
                  <a:pt x="6025674" y="9097753"/>
                  <a:pt x="6057937" y="9082731"/>
                </a:cubicBezTo>
                <a:cubicBezTo>
                  <a:pt x="6072993" y="9065562"/>
                  <a:pt x="6096653" y="9063416"/>
                  <a:pt x="6113859" y="9050539"/>
                </a:cubicBezTo>
                <a:cubicBezTo>
                  <a:pt x="6124613" y="9041955"/>
                  <a:pt x="6135368" y="9033370"/>
                  <a:pt x="6146123" y="9022640"/>
                </a:cubicBezTo>
                <a:cubicBezTo>
                  <a:pt x="6156877" y="9009763"/>
                  <a:pt x="6167631" y="8994741"/>
                  <a:pt x="6137519" y="8988302"/>
                </a:cubicBezTo>
                <a:cubicBezTo>
                  <a:pt x="6126765" y="8996887"/>
                  <a:pt x="6116010" y="9005471"/>
                  <a:pt x="6100954" y="9005471"/>
                </a:cubicBezTo>
                <a:cubicBezTo>
                  <a:pt x="6094501" y="9009763"/>
                  <a:pt x="6090200" y="9011909"/>
                  <a:pt x="6083747" y="9014055"/>
                </a:cubicBezTo>
                <a:cubicBezTo>
                  <a:pt x="6066541" y="9016202"/>
                  <a:pt x="6051485" y="9020494"/>
                  <a:pt x="6042881" y="9037662"/>
                </a:cubicBezTo>
                <a:cubicBezTo>
                  <a:pt x="6023523" y="9052685"/>
                  <a:pt x="6004165" y="9069854"/>
                  <a:pt x="5978355" y="9076292"/>
                </a:cubicBezTo>
                <a:cubicBezTo>
                  <a:pt x="5922433" y="9106338"/>
                  <a:pt x="5868661" y="9136383"/>
                  <a:pt x="5812738" y="9164282"/>
                </a:cubicBezTo>
                <a:cubicBezTo>
                  <a:pt x="5789079" y="9185743"/>
                  <a:pt x="5758967" y="9194328"/>
                  <a:pt x="5728855" y="9207204"/>
                </a:cubicBezTo>
                <a:cubicBezTo>
                  <a:pt x="5731005" y="9205058"/>
                  <a:pt x="5731005" y="9205058"/>
                  <a:pt x="5731005" y="9202912"/>
                </a:cubicBezTo>
                <a:cubicBezTo>
                  <a:pt x="5728855" y="9202912"/>
                  <a:pt x="5728855" y="9202912"/>
                  <a:pt x="5728855" y="9202912"/>
                </a:cubicBezTo>
                <a:cubicBezTo>
                  <a:pt x="5728855" y="9202912"/>
                  <a:pt x="5728855" y="9205058"/>
                  <a:pt x="5728855" y="9207204"/>
                </a:cubicBezTo>
                <a:cubicBezTo>
                  <a:pt x="5713799" y="9243688"/>
                  <a:pt x="5675083" y="9222227"/>
                  <a:pt x="5649273" y="9232957"/>
                </a:cubicBezTo>
                <a:cubicBezTo>
                  <a:pt x="5644971" y="9215789"/>
                  <a:pt x="5632065" y="9224373"/>
                  <a:pt x="5621311" y="9226519"/>
                </a:cubicBezTo>
                <a:cubicBezTo>
                  <a:pt x="5563238" y="9235103"/>
                  <a:pt x="5505165" y="9235103"/>
                  <a:pt x="5449242" y="9220081"/>
                </a:cubicBezTo>
                <a:cubicBezTo>
                  <a:pt x="5451393" y="9235103"/>
                  <a:pt x="5453543" y="9245834"/>
                  <a:pt x="5432035" y="9243688"/>
                </a:cubicBezTo>
                <a:cubicBezTo>
                  <a:pt x="5416979" y="9243688"/>
                  <a:pt x="5401923" y="9243688"/>
                  <a:pt x="5384716" y="9243688"/>
                </a:cubicBezTo>
                <a:cubicBezTo>
                  <a:pt x="5384716" y="9250126"/>
                  <a:pt x="5384716" y="9254418"/>
                  <a:pt x="5384716" y="9260857"/>
                </a:cubicBezTo>
                <a:cubicBezTo>
                  <a:pt x="5384716" y="9269441"/>
                  <a:pt x="5386867" y="9278025"/>
                  <a:pt x="5376113" y="9284464"/>
                </a:cubicBezTo>
                <a:cubicBezTo>
                  <a:pt x="5343849" y="9305925"/>
                  <a:pt x="5322341" y="9284464"/>
                  <a:pt x="5305134" y="9260857"/>
                </a:cubicBezTo>
                <a:cubicBezTo>
                  <a:pt x="5307285" y="9252272"/>
                  <a:pt x="5309435" y="9241542"/>
                  <a:pt x="5318039" y="9250126"/>
                </a:cubicBezTo>
                <a:cubicBezTo>
                  <a:pt x="5330945" y="9260857"/>
                  <a:pt x="5339548" y="9263003"/>
                  <a:pt x="5352453" y="9254418"/>
                </a:cubicBezTo>
                <a:cubicBezTo>
                  <a:pt x="5335246" y="9247980"/>
                  <a:pt x="5324491" y="9228665"/>
                  <a:pt x="5328793" y="9217935"/>
                </a:cubicBezTo>
                <a:cubicBezTo>
                  <a:pt x="5339548" y="9192182"/>
                  <a:pt x="5365358" y="9207204"/>
                  <a:pt x="5384716" y="9205058"/>
                </a:cubicBezTo>
                <a:cubicBezTo>
                  <a:pt x="5408375" y="9200766"/>
                  <a:pt x="5432035" y="9198620"/>
                  <a:pt x="5457845" y="9194328"/>
                </a:cubicBezTo>
                <a:cubicBezTo>
                  <a:pt x="5481505" y="9198620"/>
                  <a:pt x="5498712" y="9177159"/>
                  <a:pt x="5520221" y="9170721"/>
                </a:cubicBezTo>
                <a:cubicBezTo>
                  <a:pt x="5520221" y="9168574"/>
                  <a:pt x="5522371" y="9166428"/>
                  <a:pt x="5522371" y="9164282"/>
                </a:cubicBezTo>
                <a:cubicBezTo>
                  <a:pt x="5530975" y="9132091"/>
                  <a:pt x="5565389" y="9132091"/>
                  <a:pt x="5586897" y="9117068"/>
                </a:cubicBezTo>
                <a:cubicBezTo>
                  <a:pt x="5601953" y="9102045"/>
                  <a:pt x="5619161" y="9091315"/>
                  <a:pt x="5640669" y="9091315"/>
                </a:cubicBezTo>
                <a:cubicBezTo>
                  <a:pt x="5647121" y="9087023"/>
                  <a:pt x="5651423" y="9080584"/>
                  <a:pt x="5657876" y="9076292"/>
                </a:cubicBezTo>
                <a:cubicBezTo>
                  <a:pt x="5627763" y="9035516"/>
                  <a:pt x="5679385" y="9059123"/>
                  <a:pt x="5683686" y="9044101"/>
                </a:cubicBezTo>
                <a:cubicBezTo>
                  <a:pt x="5687988" y="9044101"/>
                  <a:pt x="5692289" y="9044101"/>
                  <a:pt x="5696591" y="9044101"/>
                </a:cubicBezTo>
                <a:cubicBezTo>
                  <a:pt x="5713799" y="9018348"/>
                  <a:pt x="5748212" y="9016202"/>
                  <a:pt x="5761117" y="8988302"/>
                </a:cubicBezTo>
                <a:cubicBezTo>
                  <a:pt x="5756815" y="8988302"/>
                  <a:pt x="5752514" y="8988302"/>
                  <a:pt x="5746061" y="8988302"/>
                </a:cubicBezTo>
                <a:cubicBezTo>
                  <a:pt x="5675083" y="9018348"/>
                  <a:pt x="5601953" y="9048393"/>
                  <a:pt x="5533125" y="9084877"/>
                </a:cubicBezTo>
                <a:cubicBezTo>
                  <a:pt x="5513768" y="9102045"/>
                  <a:pt x="5490109" y="9108484"/>
                  <a:pt x="5466449" y="9108484"/>
                </a:cubicBezTo>
                <a:cubicBezTo>
                  <a:pt x="5449242" y="9108484"/>
                  <a:pt x="5438487" y="9114922"/>
                  <a:pt x="5425583" y="9123506"/>
                </a:cubicBezTo>
                <a:cubicBezTo>
                  <a:pt x="5412677" y="9132091"/>
                  <a:pt x="5397621" y="9140675"/>
                  <a:pt x="5384716" y="9149260"/>
                </a:cubicBezTo>
                <a:cubicBezTo>
                  <a:pt x="5378263" y="9166428"/>
                  <a:pt x="5333095" y="9142821"/>
                  <a:pt x="5354604" y="9196474"/>
                </a:cubicBezTo>
                <a:cubicBezTo>
                  <a:pt x="5324491" y="9162136"/>
                  <a:pt x="5302983" y="9157844"/>
                  <a:pt x="5290078" y="9192182"/>
                </a:cubicBezTo>
                <a:cubicBezTo>
                  <a:pt x="5285776" y="9200766"/>
                  <a:pt x="5279323" y="9207204"/>
                  <a:pt x="5270720" y="9200766"/>
                </a:cubicBezTo>
                <a:cubicBezTo>
                  <a:pt x="5257815" y="9187889"/>
                  <a:pt x="5279323" y="9183597"/>
                  <a:pt x="5281475" y="9172867"/>
                </a:cubicBezTo>
                <a:cubicBezTo>
                  <a:pt x="5272871" y="9172867"/>
                  <a:pt x="5264267" y="9172867"/>
                  <a:pt x="5255664" y="9172867"/>
                </a:cubicBezTo>
                <a:cubicBezTo>
                  <a:pt x="5247061" y="9172867"/>
                  <a:pt x="5236306" y="9172867"/>
                  <a:pt x="5225552" y="9172867"/>
                </a:cubicBezTo>
                <a:cubicBezTo>
                  <a:pt x="5227703" y="9179305"/>
                  <a:pt x="5229853" y="9187889"/>
                  <a:pt x="5232005" y="9194328"/>
                </a:cubicBezTo>
                <a:cubicBezTo>
                  <a:pt x="5238457" y="9194328"/>
                  <a:pt x="5247061" y="9183597"/>
                  <a:pt x="5251363" y="9194328"/>
                </a:cubicBezTo>
                <a:cubicBezTo>
                  <a:pt x="5255664" y="9202912"/>
                  <a:pt x="5247061" y="9202912"/>
                  <a:pt x="5240608" y="9205058"/>
                </a:cubicBezTo>
                <a:cubicBezTo>
                  <a:pt x="5236306" y="9207204"/>
                  <a:pt x="5229853" y="9209350"/>
                  <a:pt x="5225552" y="9211496"/>
                </a:cubicBezTo>
                <a:cubicBezTo>
                  <a:pt x="5244909" y="9207204"/>
                  <a:pt x="5253513" y="9217935"/>
                  <a:pt x="5255664" y="9235103"/>
                </a:cubicBezTo>
                <a:cubicBezTo>
                  <a:pt x="5232005" y="9235103"/>
                  <a:pt x="5208345" y="9235103"/>
                  <a:pt x="5184685" y="9235103"/>
                </a:cubicBezTo>
                <a:cubicBezTo>
                  <a:pt x="5176082" y="9247980"/>
                  <a:pt x="5163177" y="9241542"/>
                  <a:pt x="5148121" y="9247980"/>
                </a:cubicBezTo>
                <a:cubicBezTo>
                  <a:pt x="5176082" y="9260857"/>
                  <a:pt x="5204043" y="9258711"/>
                  <a:pt x="5232005" y="9265149"/>
                </a:cubicBezTo>
                <a:cubicBezTo>
                  <a:pt x="5188987" y="9269441"/>
                  <a:pt x="5145970" y="9269441"/>
                  <a:pt x="5105103" y="9275879"/>
                </a:cubicBezTo>
                <a:cubicBezTo>
                  <a:pt x="5087897" y="9280172"/>
                  <a:pt x="5057785" y="9256564"/>
                  <a:pt x="5053483" y="9301632"/>
                </a:cubicBezTo>
                <a:cubicBezTo>
                  <a:pt x="5053483" y="9314509"/>
                  <a:pt x="5021219" y="9305925"/>
                  <a:pt x="5001862" y="9305925"/>
                </a:cubicBezTo>
                <a:cubicBezTo>
                  <a:pt x="4997560" y="9305925"/>
                  <a:pt x="4995409" y="9301632"/>
                  <a:pt x="4991107" y="9297340"/>
                </a:cubicBezTo>
                <a:cubicBezTo>
                  <a:pt x="4999711" y="9286610"/>
                  <a:pt x="4999711" y="9269441"/>
                  <a:pt x="5021219" y="9267295"/>
                </a:cubicBezTo>
                <a:cubicBezTo>
                  <a:pt x="5040577" y="9265149"/>
                  <a:pt x="5044879" y="9241542"/>
                  <a:pt x="5055633" y="9226519"/>
                </a:cubicBezTo>
                <a:cubicBezTo>
                  <a:pt x="5047030" y="9222227"/>
                  <a:pt x="5036275" y="9217935"/>
                  <a:pt x="5025521" y="9213642"/>
                </a:cubicBezTo>
                <a:cubicBezTo>
                  <a:pt x="5016918" y="9224373"/>
                  <a:pt x="5004013" y="9220081"/>
                  <a:pt x="4993259" y="9220081"/>
                </a:cubicBezTo>
                <a:cubicBezTo>
                  <a:pt x="4980353" y="9209350"/>
                  <a:pt x="4963147" y="9222227"/>
                  <a:pt x="4952392" y="9211496"/>
                </a:cubicBezTo>
                <a:cubicBezTo>
                  <a:pt x="4969599" y="9196474"/>
                  <a:pt x="4988957" y="9207204"/>
                  <a:pt x="5008315" y="9205058"/>
                </a:cubicBezTo>
                <a:cubicBezTo>
                  <a:pt x="5010465" y="9200766"/>
                  <a:pt x="5014767" y="9198620"/>
                  <a:pt x="5016918" y="9196474"/>
                </a:cubicBezTo>
                <a:cubicBezTo>
                  <a:pt x="5012616" y="9187889"/>
                  <a:pt x="5001862" y="9185743"/>
                  <a:pt x="4991107" y="9179305"/>
                </a:cubicBezTo>
                <a:cubicBezTo>
                  <a:pt x="4956693" y="9190035"/>
                  <a:pt x="4948090" y="9187889"/>
                  <a:pt x="4952392" y="9164282"/>
                </a:cubicBezTo>
                <a:cubicBezTo>
                  <a:pt x="4937336" y="9155698"/>
                  <a:pt x="4930883" y="9147113"/>
                  <a:pt x="4952392" y="9138529"/>
                </a:cubicBezTo>
                <a:cubicBezTo>
                  <a:pt x="4958845" y="9114922"/>
                  <a:pt x="4978203" y="9117068"/>
                  <a:pt x="4997560" y="9117068"/>
                </a:cubicBezTo>
                <a:cubicBezTo>
                  <a:pt x="5016918" y="9114922"/>
                  <a:pt x="5036275" y="9117068"/>
                  <a:pt x="5055633" y="9117068"/>
                </a:cubicBezTo>
                <a:cubicBezTo>
                  <a:pt x="5070689" y="9114922"/>
                  <a:pt x="5083595" y="9114922"/>
                  <a:pt x="5096500" y="9114922"/>
                </a:cubicBezTo>
                <a:cubicBezTo>
                  <a:pt x="5098651" y="9102045"/>
                  <a:pt x="5094349" y="9084877"/>
                  <a:pt x="5118009" y="9091315"/>
                </a:cubicBezTo>
                <a:cubicBezTo>
                  <a:pt x="5128763" y="9095607"/>
                  <a:pt x="5141668" y="9095607"/>
                  <a:pt x="5152423" y="9099899"/>
                </a:cubicBezTo>
                <a:cubicBezTo>
                  <a:pt x="5152423" y="9099899"/>
                  <a:pt x="5152423" y="9099899"/>
                  <a:pt x="5152423" y="9102045"/>
                </a:cubicBezTo>
                <a:cubicBezTo>
                  <a:pt x="5152423" y="9102045"/>
                  <a:pt x="5154573" y="9102045"/>
                  <a:pt x="5154573" y="9102045"/>
                </a:cubicBezTo>
                <a:cubicBezTo>
                  <a:pt x="5152423" y="9102045"/>
                  <a:pt x="5152423" y="9099899"/>
                  <a:pt x="5152423" y="9099899"/>
                </a:cubicBezTo>
                <a:cubicBezTo>
                  <a:pt x="5171780" y="9084877"/>
                  <a:pt x="5195440" y="9093461"/>
                  <a:pt x="5216949" y="9093461"/>
                </a:cubicBezTo>
                <a:cubicBezTo>
                  <a:pt x="5238457" y="9091315"/>
                  <a:pt x="5259965" y="9089169"/>
                  <a:pt x="5281475" y="9084877"/>
                </a:cubicBezTo>
                <a:cubicBezTo>
                  <a:pt x="5294379" y="9089169"/>
                  <a:pt x="5302983" y="9080584"/>
                  <a:pt x="5313737" y="9076292"/>
                </a:cubicBezTo>
                <a:cubicBezTo>
                  <a:pt x="5328793" y="9065562"/>
                  <a:pt x="5343849" y="9052685"/>
                  <a:pt x="5352453" y="9035516"/>
                </a:cubicBezTo>
                <a:cubicBezTo>
                  <a:pt x="5352453" y="9031224"/>
                  <a:pt x="5352453" y="9024786"/>
                  <a:pt x="5352453" y="9020494"/>
                </a:cubicBezTo>
                <a:cubicBezTo>
                  <a:pt x="5339548" y="9018348"/>
                  <a:pt x="5324491" y="9018348"/>
                  <a:pt x="5309435" y="9018348"/>
                </a:cubicBezTo>
                <a:cubicBezTo>
                  <a:pt x="5298681" y="9024786"/>
                  <a:pt x="5290078" y="9029078"/>
                  <a:pt x="5279323" y="9035516"/>
                </a:cubicBezTo>
                <a:cubicBezTo>
                  <a:pt x="5272871" y="9056977"/>
                  <a:pt x="5255664" y="9050539"/>
                  <a:pt x="5240608" y="9050539"/>
                </a:cubicBezTo>
                <a:cubicBezTo>
                  <a:pt x="5223401" y="9067708"/>
                  <a:pt x="5201893" y="9056977"/>
                  <a:pt x="5182535" y="9059123"/>
                </a:cubicBezTo>
                <a:cubicBezTo>
                  <a:pt x="5169629" y="9069854"/>
                  <a:pt x="5158875" y="9069854"/>
                  <a:pt x="5145970" y="9059123"/>
                </a:cubicBezTo>
                <a:cubicBezTo>
                  <a:pt x="5130914" y="9052685"/>
                  <a:pt x="5113707" y="9050539"/>
                  <a:pt x="5096500" y="9052685"/>
                </a:cubicBezTo>
                <a:cubicBezTo>
                  <a:pt x="5087897" y="9052685"/>
                  <a:pt x="5079293" y="9052685"/>
                  <a:pt x="5072841" y="9044101"/>
                </a:cubicBezTo>
                <a:cubicBezTo>
                  <a:pt x="5053483" y="9052685"/>
                  <a:pt x="5034125" y="9061270"/>
                  <a:pt x="5016918" y="9067708"/>
                </a:cubicBezTo>
                <a:cubicBezTo>
                  <a:pt x="4997560" y="9093461"/>
                  <a:pt x="4973901" y="9091315"/>
                  <a:pt x="4945939" y="9080584"/>
                </a:cubicBezTo>
                <a:cubicBezTo>
                  <a:pt x="4956693" y="9069854"/>
                  <a:pt x="4967448" y="9061270"/>
                  <a:pt x="4976051" y="9052685"/>
                </a:cubicBezTo>
                <a:cubicBezTo>
                  <a:pt x="4982504" y="9046247"/>
                  <a:pt x="4986806" y="9041955"/>
                  <a:pt x="4993259" y="9035516"/>
                </a:cubicBezTo>
                <a:cubicBezTo>
                  <a:pt x="5019069" y="9041955"/>
                  <a:pt x="5042729" y="9033370"/>
                  <a:pt x="5064237" y="9020494"/>
                </a:cubicBezTo>
                <a:cubicBezTo>
                  <a:pt x="5070689" y="9009763"/>
                  <a:pt x="5079293" y="9011909"/>
                  <a:pt x="5090047" y="9014055"/>
                </a:cubicBezTo>
                <a:cubicBezTo>
                  <a:pt x="5092198" y="9014055"/>
                  <a:pt x="5094349" y="9016202"/>
                  <a:pt x="5098651" y="9018348"/>
                </a:cubicBezTo>
                <a:cubicBezTo>
                  <a:pt x="5094349" y="9016202"/>
                  <a:pt x="5092198" y="9016202"/>
                  <a:pt x="5090047" y="9011909"/>
                </a:cubicBezTo>
                <a:cubicBezTo>
                  <a:pt x="5100801" y="9005471"/>
                  <a:pt x="5109405" y="8996887"/>
                  <a:pt x="5120159" y="8988302"/>
                </a:cubicBezTo>
                <a:cubicBezTo>
                  <a:pt x="5148121" y="8951819"/>
                  <a:pt x="5195440" y="8941088"/>
                  <a:pt x="5225552" y="8908897"/>
                </a:cubicBezTo>
                <a:cubicBezTo>
                  <a:pt x="5225552" y="8902458"/>
                  <a:pt x="5223401" y="8896020"/>
                  <a:pt x="5216949" y="8891728"/>
                </a:cubicBezTo>
                <a:cubicBezTo>
                  <a:pt x="5210496" y="8893874"/>
                  <a:pt x="5206194" y="8896020"/>
                  <a:pt x="5199741" y="8900312"/>
                </a:cubicBezTo>
                <a:cubicBezTo>
                  <a:pt x="5186837" y="8900312"/>
                  <a:pt x="5173931" y="8900312"/>
                  <a:pt x="5161026" y="8906751"/>
                </a:cubicBezTo>
                <a:cubicBezTo>
                  <a:pt x="5145970" y="8921773"/>
                  <a:pt x="5128763" y="8906751"/>
                  <a:pt x="5113707" y="8915335"/>
                </a:cubicBezTo>
                <a:cubicBezTo>
                  <a:pt x="5107255" y="8917481"/>
                  <a:pt x="5102953" y="8921773"/>
                  <a:pt x="5096500" y="8923919"/>
                </a:cubicBezTo>
                <a:cubicBezTo>
                  <a:pt x="5087897" y="8934650"/>
                  <a:pt x="5077142" y="8938942"/>
                  <a:pt x="5062086" y="8938942"/>
                </a:cubicBezTo>
                <a:cubicBezTo>
                  <a:pt x="5062086" y="8923919"/>
                  <a:pt x="5072841" y="8921773"/>
                  <a:pt x="5079293" y="8915335"/>
                </a:cubicBezTo>
                <a:cubicBezTo>
                  <a:pt x="5066388" y="8876705"/>
                  <a:pt x="5072841" y="8868121"/>
                  <a:pt x="5120159" y="8853098"/>
                </a:cubicBezTo>
                <a:cubicBezTo>
                  <a:pt x="5114782" y="8858464"/>
                  <a:pt x="5111556" y="8863829"/>
                  <a:pt x="5110212" y="8869731"/>
                </a:cubicBezTo>
                <a:lnTo>
                  <a:pt x="5110963" y="8880824"/>
                </a:lnTo>
                <a:lnTo>
                  <a:pt x="5105103" y="8891728"/>
                </a:lnTo>
                <a:cubicBezTo>
                  <a:pt x="5107255" y="8891728"/>
                  <a:pt x="5107255" y="8889582"/>
                  <a:pt x="5111556" y="8889582"/>
                </a:cubicBezTo>
                <a:lnTo>
                  <a:pt x="5110963" y="8880824"/>
                </a:lnTo>
                <a:lnTo>
                  <a:pt x="5115051" y="8873218"/>
                </a:lnTo>
                <a:cubicBezTo>
                  <a:pt x="5116933" y="8866511"/>
                  <a:pt x="5118008" y="8859537"/>
                  <a:pt x="5120159" y="8853098"/>
                </a:cubicBezTo>
                <a:cubicBezTo>
                  <a:pt x="5150271" y="8848806"/>
                  <a:pt x="5161026" y="8816614"/>
                  <a:pt x="5184685" y="8803738"/>
                </a:cubicBezTo>
                <a:cubicBezTo>
                  <a:pt x="5191138" y="8799446"/>
                  <a:pt x="5195440" y="8795153"/>
                  <a:pt x="5201893" y="8790861"/>
                </a:cubicBezTo>
                <a:cubicBezTo>
                  <a:pt x="5208345" y="8777985"/>
                  <a:pt x="5223401" y="8777985"/>
                  <a:pt x="5234155" y="8773692"/>
                </a:cubicBezTo>
                <a:cubicBezTo>
                  <a:pt x="5247061" y="8767254"/>
                  <a:pt x="5262117" y="8760816"/>
                  <a:pt x="5275022" y="8756524"/>
                </a:cubicBezTo>
                <a:cubicBezTo>
                  <a:pt x="5309435" y="8730771"/>
                  <a:pt x="5356755" y="8722186"/>
                  <a:pt x="5384716" y="8683556"/>
                </a:cubicBezTo>
                <a:cubicBezTo>
                  <a:pt x="5391169" y="8679264"/>
                  <a:pt x="5395471" y="8674972"/>
                  <a:pt x="5401923" y="8668534"/>
                </a:cubicBezTo>
                <a:cubicBezTo>
                  <a:pt x="5404073" y="8662096"/>
                  <a:pt x="5410527" y="8653511"/>
                  <a:pt x="5395471" y="8651365"/>
                </a:cubicBezTo>
                <a:cubicBezTo>
                  <a:pt x="5380414" y="8659950"/>
                  <a:pt x="5365358" y="8666388"/>
                  <a:pt x="5352453" y="8672826"/>
                </a:cubicBezTo>
                <a:cubicBezTo>
                  <a:pt x="5330945" y="8692141"/>
                  <a:pt x="5305134" y="8698579"/>
                  <a:pt x="5279323" y="8707163"/>
                </a:cubicBezTo>
                <a:cubicBezTo>
                  <a:pt x="5244909" y="8730771"/>
                  <a:pt x="5214797" y="8760816"/>
                  <a:pt x="5167479" y="8756524"/>
                </a:cubicBezTo>
                <a:cubicBezTo>
                  <a:pt x="5158875" y="8777985"/>
                  <a:pt x="5137367" y="8780131"/>
                  <a:pt x="5120159" y="8786569"/>
                </a:cubicBezTo>
                <a:cubicBezTo>
                  <a:pt x="5079293" y="8797300"/>
                  <a:pt x="5044879" y="8827345"/>
                  <a:pt x="4999711" y="8829491"/>
                </a:cubicBezTo>
                <a:cubicBezTo>
                  <a:pt x="4986806" y="8840222"/>
                  <a:pt x="4971750" y="8848806"/>
                  <a:pt x="4941637" y="8853098"/>
                </a:cubicBezTo>
                <a:cubicBezTo>
                  <a:pt x="4963147" y="8838075"/>
                  <a:pt x="4976051" y="8829491"/>
                  <a:pt x="4993259" y="8827345"/>
                </a:cubicBezTo>
                <a:cubicBezTo>
                  <a:pt x="5027673" y="8803738"/>
                  <a:pt x="5064237" y="8780131"/>
                  <a:pt x="5105103" y="8762962"/>
                </a:cubicBezTo>
                <a:cubicBezTo>
                  <a:pt x="5111556" y="8758670"/>
                  <a:pt x="5120159" y="8752232"/>
                  <a:pt x="5128763" y="8747939"/>
                </a:cubicBezTo>
                <a:cubicBezTo>
                  <a:pt x="5130914" y="8743647"/>
                  <a:pt x="5133065" y="8743647"/>
                  <a:pt x="5135215" y="8739355"/>
                </a:cubicBezTo>
                <a:cubicBezTo>
                  <a:pt x="5135215" y="8737209"/>
                  <a:pt x="5137367" y="8735063"/>
                  <a:pt x="5137367" y="8732917"/>
                </a:cubicBezTo>
                <a:cubicBezTo>
                  <a:pt x="5109405" y="8692141"/>
                  <a:pt x="5139517" y="8681410"/>
                  <a:pt x="5169629" y="8668534"/>
                </a:cubicBezTo>
                <a:cubicBezTo>
                  <a:pt x="5199741" y="8655657"/>
                  <a:pt x="5219099" y="8623466"/>
                  <a:pt x="5255664" y="8627758"/>
                </a:cubicBezTo>
                <a:cubicBezTo>
                  <a:pt x="5262117" y="8619174"/>
                  <a:pt x="5270720" y="8612735"/>
                  <a:pt x="5279323" y="8610589"/>
                </a:cubicBezTo>
                <a:cubicBezTo>
                  <a:pt x="5287927" y="8602004"/>
                  <a:pt x="5296531" y="8591274"/>
                  <a:pt x="5305134" y="8580544"/>
                </a:cubicBezTo>
                <a:cubicBezTo>
                  <a:pt x="5305134" y="8569813"/>
                  <a:pt x="5298681" y="8563375"/>
                  <a:pt x="5287927" y="8563375"/>
                </a:cubicBezTo>
                <a:cubicBezTo>
                  <a:pt x="5270720" y="8580544"/>
                  <a:pt x="5249211" y="8576252"/>
                  <a:pt x="5229853" y="8580544"/>
                </a:cubicBezTo>
                <a:cubicBezTo>
                  <a:pt x="5244909" y="8565521"/>
                  <a:pt x="5259965" y="8550498"/>
                  <a:pt x="5281475" y="8548352"/>
                </a:cubicBezTo>
                <a:cubicBezTo>
                  <a:pt x="5285776" y="8546206"/>
                  <a:pt x="5290078" y="8544060"/>
                  <a:pt x="5296531" y="8539768"/>
                </a:cubicBezTo>
                <a:cubicBezTo>
                  <a:pt x="5298681" y="8535476"/>
                  <a:pt x="5302983" y="8531184"/>
                  <a:pt x="5305134" y="8526892"/>
                </a:cubicBezTo>
                <a:cubicBezTo>
                  <a:pt x="5305134" y="8522599"/>
                  <a:pt x="5305134" y="8518307"/>
                  <a:pt x="5305134" y="8516161"/>
                </a:cubicBezTo>
                <a:cubicBezTo>
                  <a:pt x="5294379" y="8518307"/>
                  <a:pt x="5283625" y="8522599"/>
                  <a:pt x="5272871" y="8524745"/>
                </a:cubicBezTo>
                <a:cubicBezTo>
                  <a:pt x="5268569" y="8526892"/>
                  <a:pt x="5264267" y="8531184"/>
                  <a:pt x="5259965" y="8531184"/>
                </a:cubicBezTo>
                <a:cubicBezTo>
                  <a:pt x="5251363" y="8533330"/>
                  <a:pt x="5240608" y="8544060"/>
                  <a:pt x="5236306" y="8533330"/>
                </a:cubicBezTo>
                <a:cubicBezTo>
                  <a:pt x="5232005" y="8520453"/>
                  <a:pt x="5247061" y="8516161"/>
                  <a:pt x="5257815" y="8516161"/>
                </a:cubicBezTo>
                <a:cubicBezTo>
                  <a:pt x="5275022" y="8492554"/>
                  <a:pt x="5296531" y="8475385"/>
                  <a:pt x="5320190" y="8460362"/>
                </a:cubicBezTo>
                <a:cubicBezTo>
                  <a:pt x="5320190" y="8449632"/>
                  <a:pt x="5315888" y="8445340"/>
                  <a:pt x="5305134" y="8443194"/>
                </a:cubicBezTo>
                <a:cubicBezTo>
                  <a:pt x="5272871" y="8460362"/>
                  <a:pt x="5236306" y="8462508"/>
                  <a:pt x="5208345" y="8483970"/>
                </a:cubicBezTo>
                <a:cubicBezTo>
                  <a:pt x="5197591" y="8492554"/>
                  <a:pt x="5186837" y="8498992"/>
                  <a:pt x="5176082" y="8507576"/>
                </a:cubicBezTo>
                <a:cubicBezTo>
                  <a:pt x="5165327" y="8550498"/>
                  <a:pt x="5152423" y="8559083"/>
                  <a:pt x="5120159" y="8556936"/>
                </a:cubicBezTo>
                <a:cubicBezTo>
                  <a:pt x="5092198" y="8552644"/>
                  <a:pt x="5105103" y="8531184"/>
                  <a:pt x="5105103" y="8516161"/>
                </a:cubicBezTo>
                <a:cubicBezTo>
                  <a:pt x="5098651" y="8518307"/>
                  <a:pt x="5094349" y="8522599"/>
                  <a:pt x="5087897" y="8524745"/>
                </a:cubicBezTo>
                <a:cubicBezTo>
                  <a:pt x="5077142" y="8537622"/>
                  <a:pt x="5062086" y="8531184"/>
                  <a:pt x="5049181" y="8531184"/>
                </a:cubicBezTo>
                <a:cubicBezTo>
                  <a:pt x="5034125" y="8548352"/>
                  <a:pt x="5012616" y="8550498"/>
                  <a:pt x="4991107" y="8556936"/>
                </a:cubicBezTo>
                <a:cubicBezTo>
                  <a:pt x="5001862" y="8531184"/>
                  <a:pt x="5019069" y="8518307"/>
                  <a:pt x="5049181" y="8524745"/>
                </a:cubicBezTo>
                <a:cubicBezTo>
                  <a:pt x="5051332" y="8520453"/>
                  <a:pt x="5053483" y="8518307"/>
                  <a:pt x="5055633" y="8516161"/>
                </a:cubicBezTo>
                <a:cubicBezTo>
                  <a:pt x="5036275" y="8511868"/>
                  <a:pt x="5059935" y="8488262"/>
                  <a:pt x="5040577" y="8483970"/>
                </a:cubicBezTo>
                <a:cubicBezTo>
                  <a:pt x="5029823" y="8488262"/>
                  <a:pt x="5019069" y="8494700"/>
                  <a:pt x="5008315" y="8501138"/>
                </a:cubicBezTo>
                <a:cubicBezTo>
                  <a:pt x="4997560" y="8509722"/>
                  <a:pt x="4986806" y="8522599"/>
                  <a:pt x="4969599" y="8524745"/>
                </a:cubicBezTo>
                <a:cubicBezTo>
                  <a:pt x="4952392" y="8531184"/>
                  <a:pt x="4935185" y="8537622"/>
                  <a:pt x="4920129" y="8544060"/>
                </a:cubicBezTo>
                <a:cubicBezTo>
                  <a:pt x="4900771" y="8554790"/>
                  <a:pt x="4881413" y="8563375"/>
                  <a:pt x="4864207" y="8571960"/>
                </a:cubicBezTo>
                <a:cubicBezTo>
                  <a:pt x="4840547" y="8586982"/>
                  <a:pt x="4814737" y="8576252"/>
                  <a:pt x="4791077" y="8580544"/>
                </a:cubicBezTo>
                <a:cubicBezTo>
                  <a:pt x="4773870" y="8582690"/>
                  <a:pt x="4754513" y="8584836"/>
                  <a:pt x="4735155" y="8586982"/>
                </a:cubicBezTo>
                <a:cubicBezTo>
                  <a:pt x="4722249" y="8582690"/>
                  <a:pt x="4711495" y="8584836"/>
                  <a:pt x="4705043" y="8595566"/>
                </a:cubicBezTo>
                <a:cubicBezTo>
                  <a:pt x="4696439" y="8608443"/>
                  <a:pt x="4683534" y="8604151"/>
                  <a:pt x="4672779" y="8604151"/>
                </a:cubicBezTo>
                <a:cubicBezTo>
                  <a:pt x="4664176" y="8604151"/>
                  <a:pt x="4653421" y="8599858"/>
                  <a:pt x="4646969" y="8612735"/>
                </a:cubicBezTo>
                <a:cubicBezTo>
                  <a:pt x="4640517" y="8621320"/>
                  <a:pt x="4631913" y="8619174"/>
                  <a:pt x="4623309" y="8619174"/>
                </a:cubicBezTo>
                <a:cubicBezTo>
                  <a:pt x="4612555" y="8619174"/>
                  <a:pt x="4599650" y="8623466"/>
                  <a:pt x="4591047" y="8612735"/>
                </a:cubicBezTo>
                <a:cubicBezTo>
                  <a:pt x="4621159" y="8591274"/>
                  <a:pt x="4651271" y="8571960"/>
                  <a:pt x="4687835" y="8565521"/>
                </a:cubicBezTo>
                <a:cubicBezTo>
                  <a:pt x="4694288" y="8561229"/>
                  <a:pt x="4698590" y="8559083"/>
                  <a:pt x="4705043" y="8556936"/>
                </a:cubicBezTo>
                <a:cubicBezTo>
                  <a:pt x="4707193" y="8550498"/>
                  <a:pt x="4713646" y="8548352"/>
                  <a:pt x="4720099" y="8548352"/>
                </a:cubicBezTo>
                <a:cubicBezTo>
                  <a:pt x="4720099" y="8546206"/>
                  <a:pt x="4720099" y="8544060"/>
                  <a:pt x="4720099" y="8539768"/>
                </a:cubicBezTo>
                <a:cubicBezTo>
                  <a:pt x="4720099" y="8529038"/>
                  <a:pt x="4724400" y="8520453"/>
                  <a:pt x="4735155" y="8516161"/>
                </a:cubicBezTo>
                <a:cubicBezTo>
                  <a:pt x="4739457" y="8509722"/>
                  <a:pt x="4745909" y="8507576"/>
                  <a:pt x="4752361" y="8507576"/>
                </a:cubicBezTo>
                <a:cubicBezTo>
                  <a:pt x="4767417" y="8501138"/>
                  <a:pt x="4784625" y="8492554"/>
                  <a:pt x="4801831" y="8483970"/>
                </a:cubicBezTo>
                <a:cubicBezTo>
                  <a:pt x="4819039" y="8471093"/>
                  <a:pt x="4838396" y="8458216"/>
                  <a:pt x="4855603" y="8445340"/>
                </a:cubicBezTo>
                <a:cubicBezTo>
                  <a:pt x="4864207" y="8428171"/>
                  <a:pt x="4868508" y="8411002"/>
                  <a:pt x="4887866" y="8404564"/>
                </a:cubicBezTo>
                <a:cubicBezTo>
                  <a:pt x="4890017" y="8398126"/>
                  <a:pt x="4896469" y="8389541"/>
                  <a:pt x="4883565" y="8387395"/>
                </a:cubicBezTo>
                <a:cubicBezTo>
                  <a:pt x="4866357" y="8385249"/>
                  <a:pt x="4846999" y="8387395"/>
                  <a:pt x="4829793" y="8393833"/>
                </a:cubicBezTo>
                <a:cubicBezTo>
                  <a:pt x="4827642" y="8393833"/>
                  <a:pt x="4825491" y="8393833"/>
                  <a:pt x="4823340" y="8395980"/>
                </a:cubicBezTo>
                <a:cubicBezTo>
                  <a:pt x="4814737" y="8404564"/>
                  <a:pt x="4801831" y="8406710"/>
                  <a:pt x="4791077" y="8411002"/>
                </a:cubicBezTo>
                <a:cubicBezTo>
                  <a:pt x="4786775" y="8415294"/>
                  <a:pt x="4780323" y="8417440"/>
                  <a:pt x="4776021" y="8419586"/>
                </a:cubicBezTo>
                <a:cubicBezTo>
                  <a:pt x="4763116" y="8426024"/>
                  <a:pt x="4748059" y="8428171"/>
                  <a:pt x="4735155" y="8436755"/>
                </a:cubicBezTo>
                <a:cubicBezTo>
                  <a:pt x="4730853" y="8445340"/>
                  <a:pt x="4720099" y="8451778"/>
                  <a:pt x="4711495" y="8460362"/>
                </a:cubicBezTo>
                <a:cubicBezTo>
                  <a:pt x="4707193" y="8462508"/>
                  <a:pt x="4700741" y="8464654"/>
                  <a:pt x="4696439" y="8466800"/>
                </a:cubicBezTo>
                <a:cubicBezTo>
                  <a:pt x="4694288" y="8481823"/>
                  <a:pt x="4687835" y="8492554"/>
                  <a:pt x="4670629" y="8492554"/>
                </a:cubicBezTo>
                <a:cubicBezTo>
                  <a:pt x="4664176" y="8496846"/>
                  <a:pt x="4655573" y="8503284"/>
                  <a:pt x="4646969" y="8507576"/>
                </a:cubicBezTo>
                <a:cubicBezTo>
                  <a:pt x="4638365" y="8516161"/>
                  <a:pt x="4625461" y="8518307"/>
                  <a:pt x="4614706" y="8524745"/>
                </a:cubicBezTo>
                <a:cubicBezTo>
                  <a:pt x="4588895" y="8524745"/>
                  <a:pt x="4569538" y="8548352"/>
                  <a:pt x="4543727" y="8548352"/>
                </a:cubicBezTo>
                <a:cubicBezTo>
                  <a:pt x="4524369" y="8559083"/>
                  <a:pt x="4507163" y="8574106"/>
                  <a:pt x="4485654" y="8576252"/>
                </a:cubicBezTo>
                <a:cubicBezTo>
                  <a:pt x="4449089" y="8586982"/>
                  <a:pt x="4421128" y="8614882"/>
                  <a:pt x="4382413" y="8617028"/>
                </a:cubicBezTo>
                <a:cubicBezTo>
                  <a:pt x="4363055" y="8612735"/>
                  <a:pt x="4352301" y="8621320"/>
                  <a:pt x="4341546" y="8634196"/>
                </a:cubicBezTo>
                <a:cubicBezTo>
                  <a:pt x="4332943" y="8638488"/>
                  <a:pt x="4322189" y="8640634"/>
                  <a:pt x="4311434" y="8644926"/>
                </a:cubicBezTo>
                <a:cubicBezTo>
                  <a:pt x="4302831" y="8649219"/>
                  <a:pt x="4294227" y="8653511"/>
                  <a:pt x="4285623" y="8657803"/>
                </a:cubicBezTo>
                <a:cubicBezTo>
                  <a:pt x="4261964" y="8666388"/>
                  <a:pt x="4238305" y="8672826"/>
                  <a:pt x="4212494" y="8681410"/>
                </a:cubicBezTo>
                <a:cubicBezTo>
                  <a:pt x="4197438" y="8692141"/>
                  <a:pt x="4178080" y="8696433"/>
                  <a:pt x="4158723" y="8692141"/>
                </a:cubicBezTo>
                <a:cubicBezTo>
                  <a:pt x="4143667" y="8713602"/>
                  <a:pt x="4122158" y="8709310"/>
                  <a:pt x="4102800" y="8707163"/>
                </a:cubicBezTo>
                <a:cubicBezTo>
                  <a:pt x="4096347" y="8711456"/>
                  <a:pt x="4092046" y="8713602"/>
                  <a:pt x="4085593" y="8717894"/>
                </a:cubicBezTo>
                <a:cubicBezTo>
                  <a:pt x="4064085" y="8730771"/>
                  <a:pt x="4036123" y="8737209"/>
                  <a:pt x="4006011" y="8745793"/>
                </a:cubicBezTo>
                <a:cubicBezTo>
                  <a:pt x="4021067" y="8715748"/>
                  <a:pt x="4059783" y="8726478"/>
                  <a:pt x="4070537" y="8700725"/>
                </a:cubicBezTo>
                <a:cubicBezTo>
                  <a:pt x="4049029" y="8670680"/>
                  <a:pt x="4031821" y="8711456"/>
                  <a:pt x="4008162" y="8702871"/>
                </a:cubicBezTo>
                <a:cubicBezTo>
                  <a:pt x="4027520" y="8679264"/>
                  <a:pt x="4066235" y="8668534"/>
                  <a:pt x="4053330" y="8627758"/>
                </a:cubicBezTo>
                <a:cubicBezTo>
                  <a:pt x="4057632" y="8627758"/>
                  <a:pt x="4059783" y="8629904"/>
                  <a:pt x="4059783" y="8629904"/>
                </a:cubicBezTo>
                <a:cubicBezTo>
                  <a:pt x="4059783" y="8629904"/>
                  <a:pt x="4061933" y="8629904"/>
                  <a:pt x="4061933" y="8629904"/>
                </a:cubicBezTo>
                <a:cubicBezTo>
                  <a:pt x="4057632" y="8629904"/>
                  <a:pt x="4055481" y="8629904"/>
                  <a:pt x="4053330" y="8627758"/>
                </a:cubicBezTo>
                <a:cubicBezTo>
                  <a:pt x="4046877" y="8608443"/>
                  <a:pt x="4033972" y="8612735"/>
                  <a:pt x="4018916" y="8621320"/>
                </a:cubicBezTo>
                <a:cubicBezTo>
                  <a:pt x="3997408" y="8632050"/>
                  <a:pt x="3975899" y="8642780"/>
                  <a:pt x="3950089" y="8642780"/>
                </a:cubicBezTo>
                <a:cubicBezTo>
                  <a:pt x="3932882" y="8653511"/>
                  <a:pt x="3917826" y="8662096"/>
                  <a:pt x="3894166" y="8674972"/>
                </a:cubicBezTo>
                <a:cubicBezTo>
                  <a:pt x="3902769" y="8640634"/>
                  <a:pt x="3935033" y="8644926"/>
                  <a:pt x="3950089" y="8627758"/>
                </a:cubicBezTo>
                <a:cubicBezTo>
                  <a:pt x="3941485" y="8612735"/>
                  <a:pt x="3932882" y="8627758"/>
                  <a:pt x="3926429" y="8627758"/>
                </a:cubicBezTo>
                <a:cubicBezTo>
                  <a:pt x="3919977" y="8636342"/>
                  <a:pt x="3909222" y="8634196"/>
                  <a:pt x="3902769" y="8636342"/>
                </a:cubicBezTo>
                <a:cubicBezTo>
                  <a:pt x="3881261" y="8642780"/>
                  <a:pt x="3866205" y="8670680"/>
                  <a:pt x="3838243" y="8651365"/>
                </a:cubicBezTo>
                <a:cubicBezTo>
                  <a:pt x="3831791" y="8662096"/>
                  <a:pt x="3823187" y="8659950"/>
                  <a:pt x="3814584" y="8662096"/>
                </a:cubicBezTo>
                <a:cubicBezTo>
                  <a:pt x="3803830" y="8668534"/>
                  <a:pt x="3793075" y="8677118"/>
                  <a:pt x="3780170" y="8683556"/>
                </a:cubicBezTo>
                <a:cubicBezTo>
                  <a:pt x="3767265" y="8687849"/>
                  <a:pt x="3754360" y="8689995"/>
                  <a:pt x="3741455" y="8692141"/>
                </a:cubicBezTo>
                <a:cubicBezTo>
                  <a:pt x="3722097" y="8702871"/>
                  <a:pt x="3700588" y="8715748"/>
                  <a:pt x="3679079" y="8726478"/>
                </a:cubicBezTo>
                <a:cubicBezTo>
                  <a:pt x="3672627" y="8711456"/>
                  <a:pt x="3696287" y="8702871"/>
                  <a:pt x="3681231" y="8689995"/>
                </a:cubicBezTo>
                <a:cubicBezTo>
                  <a:pt x="3666174" y="8681410"/>
                  <a:pt x="3657571" y="8698579"/>
                  <a:pt x="3642515" y="8698579"/>
                </a:cubicBezTo>
                <a:cubicBezTo>
                  <a:pt x="3636063" y="8702871"/>
                  <a:pt x="3627460" y="8711456"/>
                  <a:pt x="3618856" y="8705017"/>
                </a:cubicBezTo>
                <a:cubicBezTo>
                  <a:pt x="3610252" y="8696433"/>
                  <a:pt x="3621007" y="8692141"/>
                  <a:pt x="3623158" y="8683556"/>
                </a:cubicBezTo>
                <a:cubicBezTo>
                  <a:pt x="3595198" y="8672826"/>
                  <a:pt x="3612404" y="8653511"/>
                  <a:pt x="3616705" y="8638488"/>
                </a:cubicBezTo>
                <a:cubicBezTo>
                  <a:pt x="3621007" y="8623466"/>
                  <a:pt x="3631762" y="8610589"/>
                  <a:pt x="3638214" y="8595566"/>
                </a:cubicBezTo>
                <a:cubicBezTo>
                  <a:pt x="3638214" y="8591274"/>
                  <a:pt x="3638214" y="8584836"/>
                  <a:pt x="3638214" y="8578398"/>
                </a:cubicBezTo>
                <a:cubicBezTo>
                  <a:pt x="3631762" y="8578398"/>
                  <a:pt x="3627460" y="8578398"/>
                  <a:pt x="3621007" y="8580544"/>
                </a:cubicBezTo>
                <a:cubicBezTo>
                  <a:pt x="3616705" y="8584836"/>
                  <a:pt x="3610252" y="8591274"/>
                  <a:pt x="3605950" y="8595566"/>
                </a:cubicBezTo>
                <a:cubicBezTo>
                  <a:pt x="3569387" y="8619174"/>
                  <a:pt x="3530671" y="8640634"/>
                  <a:pt x="3485504" y="8627758"/>
                </a:cubicBezTo>
                <a:cubicBezTo>
                  <a:pt x="3479050" y="8655657"/>
                  <a:pt x="3485504" y="8666388"/>
                  <a:pt x="3515615" y="8649219"/>
                </a:cubicBezTo>
                <a:cubicBezTo>
                  <a:pt x="3502709" y="8662096"/>
                  <a:pt x="3494106" y="8674972"/>
                  <a:pt x="3476900" y="8677118"/>
                </a:cubicBezTo>
                <a:cubicBezTo>
                  <a:pt x="3476900" y="8687849"/>
                  <a:pt x="3472598" y="8692141"/>
                  <a:pt x="3461842" y="8692141"/>
                </a:cubicBezTo>
                <a:cubicBezTo>
                  <a:pt x="3431730" y="8717894"/>
                  <a:pt x="3408071" y="8750085"/>
                  <a:pt x="3373659" y="8773692"/>
                </a:cubicBezTo>
                <a:cubicBezTo>
                  <a:pt x="3369355" y="8773692"/>
                  <a:pt x="3367743" y="8775838"/>
                  <a:pt x="3366399" y="8778521"/>
                </a:cubicBezTo>
                <a:lnTo>
                  <a:pt x="3363980" y="8781970"/>
                </a:lnTo>
                <a:lnTo>
                  <a:pt x="3358602" y="8786569"/>
                </a:lnTo>
                <a:cubicBezTo>
                  <a:pt x="3360754" y="8786569"/>
                  <a:pt x="3360754" y="8786569"/>
                  <a:pt x="3360754" y="8786569"/>
                </a:cubicBezTo>
                <a:lnTo>
                  <a:pt x="3363980" y="8781970"/>
                </a:lnTo>
                <a:lnTo>
                  <a:pt x="3373659" y="8773692"/>
                </a:lnTo>
                <a:cubicBezTo>
                  <a:pt x="3375809" y="8773692"/>
                  <a:pt x="3377959" y="8777985"/>
                  <a:pt x="3380111" y="8780131"/>
                </a:cubicBezTo>
                <a:cubicBezTo>
                  <a:pt x="3388715" y="8777985"/>
                  <a:pt x="3397317" y="8773692"/>
                  <a:pt x="3405921" y="8771546"/>
                </a:cubicBezTo>
                <a:cubicBezTo>
                  <a:pt x="3412373" y="8765108"/>
                  <a:pt x="3418827" y="8758670"/>
                  <a:pt x="3429580" y="8758670"/>
                </a:cubicBezTo>
                <a:cubicBezTo>
                  <a:pt x="3431730" y="8758670"/>
                  <a:pt x="3431730" y="8760816"/>
                  <a:pt x="3431730" y="8762962"/>
                </a:cubicBezTo>
                <a:cubicBezTo>
                  <a:pt x="3427430" y="8771546"/>
                  <a:pt x="3420977" y="8771546"/>
                  <a:pt x="3414524" y="8771546"/>
                </a:cubicBezTo>
                <a:cubicBezTo>
                  <a:pt x="3399467" y="8803738"/>
                  <a:pt x="3369355" y="8814468"/>
                  <a:pt x="3341396" y="8827345"/>
                </a:cubicBezTo>
                <a:cubicBezTo>
                  <a:pt x="3334942" y="8833783"/>
                  <a:pt x="3330640" y="8838075"/>
                  <a:pt x="3324188" y="8844514"/>
                </a:cubicBezTo>
                <a:cubicBezTo>
                  <a:pt x="3311282" y="8859536"/>
                  <a:pt x="3298378" y="8874559"/>
                  <a:pt x="3283320" y="8889582"/>
                </a:cubicBezTo>
                <a:cubicBezTo>
                  <a:pt x="3276869" y="8878851"/>
                  <a:pt x="3283320" y="8874559"/>
                  <a:pt x="3285472" y="8868121"/>
                </a:cubicBezTo>
                <a:cubicBezTo>
                  <a:pt x="3287623" y="8853098"/>
                  <a:pt x="3270417" y="8848806"/>
                  <a:pt x="3268265" y="8835929"/>
                </a:cubicBezTo>
                <a:cubicBezTo>
                  <a:pt x="3257511" y="8844514"/>
                  <a:pt x="3251057" y="8857390"/>
                  <a:pt x="3236004" y="8859536"/>
                </a:cubicBezTo>
                <a:cubicBezTo>
                  <a:pt x="3227399" y="8865975"/>
                  <a:pt x="3218796" y="8870267"/>
                  <a:pt x="3212343" y="8876705"/>
                </a:cubicBezTo>
                <a:cubicBezTo>
                  <a:pt x="3201588" y="8883143"/>
                  <a:pt x="3190834" y="8878851"/>
                  <a:pt x="3180080" y="8883143"/>
                </a:cubicBezTo>
                <a:cubicBezTo>
                  <a:pt x="3152119" y="8885290"/>
                  <a:pt x="3134913" y="8911043"/>
                  <a:pt x="3109101" y="8915335"/>
                </a:cubicBezTo>
                <a:cubicBezTo>
                  <a:pt x="3091895" y="8930358"/>
                  <a:pt x="3068236" y="8921773"/>
                  <a:pt x="3046726" y="8938942"/>
                </a:cubicBezTo>
                <a:cubicBezTo>
                  <a:pt x="3053180" y="8913189"/>
                  <a:pt x="3068236" y="8913189"/>
                  <a:pt x="3076837" y="8908897"/>
                </a:cubicBezTo>
                <a:cubicBezTo>
                  <a:pt x="3098348" y="8887436"/>
                  <a:pt x="3130609" y="8885290"/>
                  <a:pt x="3147817" y="8861682"/>
                </a:cubicBezTo>
                <a:cubicBezTo>
                  <a:pt x="3165025" y="8844514"/>
                  <a:pt x="3186534" y="8855244"/>
                  <a:pt x="3203739" y="8850952"/>
                </a:cubicBezTo>
                <a:cubicBezTo>
                  <a:pt x="3214494" y="8848806"/>
                  <a:pt x="3225247" y="8846660"/>
                  <a:pt x="3236004" y="8844514"/>
                </a:cubicBezTo>
                <a:cubicBezTo>
                  <a:pt x="3246757" y="8835929"/>
                  <a:pt x="3261813" y="8825199"/>
                  <a:pt x="3236004" y="8820907"/>
                </a:cubicBezTo>
                <a:cubicBezTo>
                  <a:pt x="3208041" y="8818761"/>
                  <a:pt x="3180080" y="8808030"/>
                  <a:pt x="3149969" y="8803738"/>
                </a:cubicBezTo>
                <a:cubicBezTo>
                  <a:pt x="3165025" y="8786569"/>
                  <a:pt x="3182230" y="8786569"/>
                  <a:pt x="3199438" y="8788715"/>
                </a:cubicBezTo>
                <a:cubicBezTo>
                  <a:pt x="3203739" y="8788715"/>
                  <a:pt x="3208041" y="8788715"/>
                  <a:pt x="3214494" y="8788715"/>
                </a:cubicBezTo>
                <a:cubicBezTo>
                  <a:pt x="3216646" y="8786569"/>
                  <a:pt x="3218796" y="8782277"/>
                  <a:pt x="3220947" y="8780131"/>
                </a:cubicBezTo>
                <a:cubicBezTo>
                  <a:pt x="3238153" y="8771546"/>
                  <a:pt x="3236004" y="8752232"/>
                  <a:pt x="3246757" y="8739355"/>
                </a:cubicBezTo>
                <a:cubicBezTo>
                  <a:pt x="3253209" y="8735063"/>
                  <a:pt x="3261813" y="8730771"/>
                  <a:pt x="3270417" y="8726478"/>
                </a:cubicBezTo>
                <a:cubicBezTo>
                  <a:pt x="3272567" y="8724332"/>
                  <a:pt x="3274719" y="8724332"/>
                  <a:pt x="3276869" y="8724332"/>
                </a:cubicBezTo>
                <a:cubicBezTo>
                  <a:pt x="3296226" y="8689995"/>
                  <a:pt x="3339244" y="8692141"/>
                  <a:pt x="3365053" y="8668534"/>
                </a:cubicBezTo>
                <a:cubicBezTo>
                  <a:pt x="3375809" y="8651365"/>
                  <a:pt x="3401619" y="8644926"/>
                  <a:pt x="3399467" y="8619174"/>
                </a:cubicBezTo>
                <a:cubicBezTo>
                  <a:pt x="3399467" y="8614882"/>
                  <a:pt x="3397317" y="8614882"/>
                  <a:pt x="3395167" y="8612735"/>
                </a:cubicBezTo>
                <a:cubicBezTo>
                  <a:pt x="3384413" y="8614882"/>
                  <a:pt x="3371507" y="8617028"/>
                  <a:pt x="3358602" y="8619174"/>
                </a:cubicBezTo>
                <a:cubicBezTo>
                  <a:pt x="3354302" y="8621320"/>
                  <a:pt x="3352150" y="8625612"/>
                  <a:pt x="3347847" y="8627758"/>
                </a:cubicBezTo>
                <a:cubicBezTo>
                  <a:pt x="3317736" y="8655657"/>
                  <a:pt x="3274719" y="8649219"/>
                  <a:pt x="3238153" y="8659950"/>
                </a:cubicBezTo>
                <a:cubicBezTo>
                  <a:pt x="3233851" y="8662096"/>
                  <a:pt x="3231699" y="8666388"/>
                  <a:pt x="3229549" y="8668534"/>
                </a:cubicBezTo>
                <a:cubicBezTo>
                  <a:pt x="3231699" y="8698579"/>
                  <a:pt x="3223098" y="8713602"/>
                  <a:pt x="3188684" y="8700725"/>
                </a:cubicBezTo>
                <a:cubicBezTo>
                  <a:pt x="3177930" y="8709310"/>
                  <a:pt x="3171476" y="8705017"/>
                  <a:pt x="3177930" y="8694287"/>
                </a:cubicBezTo>
                <a:cubicBezTo>
                  <a:pt x="3184382" y="8683556"/>
                  <a:pt x="3195136" y="8677118"/>
                  <a:pt x="3203739" y="8668534"/>
                </a:cubicBezTo>
                <a:cubicBezTo>
                  <a:pt x="3205890" y="8666388"/>
                  <a:pt x="3205890" y="8664242"/>
                  <a:pt x="3205890" y="8662096"/>
                </a:cubicBezTo>
                <a:cubicBezTo>
                  <a:pt x="3203739" y="8651365"/>
                  <a:pt x="3205890" y="8636342"/>
                  <a:pt x="3188684" y="8636342"/>
                </a:cubicBezTo>
                <a:cubicBezTo>
                  <a:pt x="3149969" y="8644926"/>
                  <a:pt x="3134913" y="8638488"/>
                  <a:pt x="3132761" y="8602004"/>
                </a:cubicBezTo>
                <a:cubicBezTo>
                  <a:pt x="3130609" y="8597712"/>
                  <a:pt x="3128459" y="8593420"/>
                  <a:pt x="3124157" y="8586982"/>
                </a:cubicBezTo>
                <a:cubicBezTo>
                  <a:pt x="3106949" y="8571960"/>
                  <a:pt x="3124157" y="8561229"/>
                  <a:pt x="3130609" y="8548352"/>
                </a:cubicBezTo>
                <a:cubicBezTo>
                  <a:pt x="3130609" y="8518307"/>
                  <a:pt x="3100499" y="8498992"/>
                  <a:pt x="3100499" y="8468946"/>
                </a:cubicBezTo>
                <a:cubicBezTo>
                  <a:pt x="3091895" y="8458216"/>
                  <a:pt x="3096197" y="8453924"/>
                  <a:pt x="3104799" y="8451778"/>
                </a:cubicBezTo>
                <a:cubicBezTo>
                  <a:pt x="3119855" y="8451778"/>
                  <a:pt x="3134913" y="8451778"/>
                  <a:pt x="3149969" y="8451778"/>
                </a:cubicBezTo>
                <a:cubicBezTo>
                  <a:pt x="3165025" y="8451778"/>
                  <a:pt x="3182230" y="8453924"/>
                  <a:pt x="3197286" y="8453924"/>
                </a:cubicBezTo>
                <a:cubicBezTo>
                  <a:pt x="3229549" y="8443194"/>
                  <a:pt x="3227399" y="8428171"/>
                  <a:pt x="3203739" y="8408856"/>
                </a:cubicBezTo>
                <a:cubicBezTo>
                  <a:pt x="3203739" y="8406710"/>
                  <a:pt x="3205890" y="8404564"/>
                  <a:pt x="3205890" y="8402418"/>
                </a:cubicBezTo>
                <a:cubicBezTo>
                  <a:pt x="3205890" y="8402418"/>
                  <a:pt x="3205890" y="8404564"/>
                  <a:pt x="3203739" y="8404564"/>
                </a:cubicBezTo>
                <a:cubicBezTo>
                  <a:pt x="3203739" y="8404564"/>
                  <a:pt x="3203739" y="8406710"/>
                  <a:pt x="3203739" y="8408856"/>
                </a:cubicBezTo>
                <a:cubicBezTo>
                  <a:pt x="3186534" y="8430317"/>
                  <a:pt x="3167174" y="8434609"/>
                  <a:pt x="3147817" y="8411002"/>
                </a:cubicBezTo>
                <a:cubicBezTo>
                  <a:pt x="3134913" y="8400272"/>
                  <a:pt x="3141365" y="8385249"/>
                  <a:pt x="3141365" y="8372372"/>
                </a:cubicBezTo>
                <a:cubicBezTo>
                  <a:pt x="3143514" y="8361642"/>
                  <a:pt x="3145667" y="8350912"/>
                  <a:pt x="3149969" y="8340181"/>
                </a:cubicBezTo>
                <a:cubicBezTo>
                  <a:pt x="3149969" y="8338034"/>
                  <a:pt x="3149969" y="8335888"/>
                  <a:pt x="3149969" y="8333742"/>
                </a:cubicBezTo>
                <a:cubicBezTo>
                  <a:pt x="3139212" y="8316574"/>
                  <a:pt x="3117705" y="8331596"/>
                  <a:pt x="3109101" y="8314428"/>
                </a:cubicBezTo>
                <a:cubicBezTo>
                  <a:pt x="3113403" y="8295113"/>
                  <a:pt x="3098348" y="8271506"/>
                  <a:pt x="3115553" y="8252191"/>
                </a:cubicBezTo>
                <a:cubicBezTo>
                  <a:pt x="3122007" y="8245752"/>
                  <a:pt x="3128459" y="8241460"/>
                  <a:pt x="3132761" y="8237168"/>
                </a:cubicBezTo>
                <a:cubicBezTo>
                  <a:pt x="3143514" y="8228584"/>
                  <a:pt x="3154271" y="8220000"/>
                  <a:pt x="3165025" y="8211415"/>
                </a:cubicBezTo>
                <a:cubicBezTo>
                  <a:pt x="3165025" y="8202830"/>
                  <a:pt x="3162872" y="8194246"/>
                  <a:pt x="3171476" y="8187808"/>
                </a:cubicBezTo>
                <a:cubicBezTo>
                  <a:pt x="3177930" y="8179224"/>
                  <a:pt x="3184382" y="8172785"/>
                  <a:pt x="3190834" y="8166347"/>
                </a:cubicBezTo>
                <a:cubicBezTo>
                  <a:pt x="3188684" y="8151324"/>
                  <a:pt x="3182230" y="8147032"/>
                  <a:pt x="3169326" y="8153470"/>
                </a:cubicBezTo>
                <a:cubicBezTo>
                  <a:pt x="3156421" y="8159908"/>
                  <a:pt x="3143514" y="8164201"/>
                  <a:pt x="3130609" y="8170639"/>
                </a:cubicBezTo>
                <a:cubicBezTo>
                  <a:pt x="3119855" y="8179224"/>
                  <a:pt x="3111251" y="8187808"/>
                  <a:pt x="3100499" y="8196392"/>
                </a:cubicBezTo>
                <a:cubicBezTo>
                  <a:pt x="3091895" y="8204976"/>
                  <a:pt x="3078989" y="8204976"/>
                  <a:pt x="3068236" y="8211415"/>
                </a:cubicBezTo>
                <a:cubicBezTo>
                  <a:pt x="3061782" y="8217853"/>
                  <a:pt x="3057480" y="8222146"/>
                  <a:pt x="3051028" y="8228584"/>
                </a:cubicBezTo>
                <a:cubicBezTo>
                  <a:pt x="3040274" y="8237168"/>
                  <a:pt x="3027368" y="8241460"/>
                  <a:pt x="3012312" y="8241460"/>
                </a:cubicBezTo>
                <a:cubicBezTo>
                  <a:pt x="2986503" y="8217853"/>
                  <a:pt x="2945636" y="8222146"/>
                  <a:pt x="2926278" y="8187808"/>
                </a:cubicBezTo>
                <a:cubicBezTo>
                  <a:pt x="2915524" y="8168493"/>
                  <a:pt x="2911221" y="8159908"/>
                  <a:pt x="2932729" y="8149178"/>
                </a:cubicBezTo>
                <a:cubicBezTo>
                  <a:pt x="2943485" y="8142740"/>
                  <a:pt x="2954240" y="8138448"/>
                  <a:pt x="2962841" y="8132010"/>
                </a:cubicBezTo>
                <a:cubicBezTo>
                  <a:pt x="2964995" y="8129864"/>
                  <a:pt x="2964995" y="8127717"/>
                  <a:pt x="2964995" y="8125571"/>
                </a:cubicBezTo>
                <a:cubicBezTo>
                  <a:pt x="2962841" y="8104110"/>
                  <a:pt x="2980051" y="8097672"/>
                  <a:pt x="2995105" y="8095526"/>
                </a:cubicBezTo>
                <a:cubicBezTo>
                  <a:pt x="3012312" y="8091234"/>
                  <a:pt x="3020917" y="8074064"/>
                  <a:pt x="3038122" y="8067626"/>
                </a:cubicBezTo>
                <a:cubicBezTo>
                  <a:pt x="3051028" y="8063334"/>
                  <a:pt x="3063934" y="8056896"/>
                  <a:pt x="3076837" y="8050458"/>
                </a:cubicBezTo>
                <a:cubicBezTo>
                  <a:pt x="3091895" y="8035435"/>
                  <a:pt x="3115553" y="8026850"/>
                  <a:pt x="3117705" y="7998952"/>
                </a:cubicBezTo>
                <a:cubicBezTo>
                  <a:pt x="3126307" y="8011828"/>
                  <a:pt x="3122007" y="8024704"/>
                  <a:pt x="3134913" y="8028996"/>
                </a:cubicBezTo>
                <a:cubicBezTo>
                  <a:pt x="3139212" y="8028996"/>
                  <a:pt x="3143514" y="8028996"/>
                  <a:pt x="3147817" y="8026850"/>
                </a:cubicBezTo>
                <a:cubicBezTo>
                  <a:pt x="3154271" y="8022558"/>
                  <a:pt x="3158570" y="8016120"/>
                  <a:pt x="3165025" y="8011828"/>
                </a:cubicBezTo>
                <a:cubicBezTo>
                  <a:pt x="3165025" y="7996805"/>
                  <a:pt x="3175778" y="7996805"/>
                  <a:pt x="3188684" y="7996805"/>
                </a:cubicBezTo>
                <a:cubicBezTo>
                  <a:pt x="3195136" y="7986074"/>
                  <a:pt x="3203739" y="7975344"/>
                  <a:pt x="3212343" y="7964614"/>
                </a:cubicBezTo>
                <a:cubicBezTo>
                  <a:pt x="3223098" y="7941006"/>
                  <a:pt x="3244605" y="7949591"/>
                  <a:pt x="3261813" y="7949591"/>
                </a:cubicBezTo>
                <a:cubicBezTo>
                  <a:pt x="3272567" y="7949591"/>
                  <a:pt x="3283320" y="7947445"/>
                  <a:pt x="3291925" y="7941006"/>
                </a:cubicBezTo>
                <a:cubicBezTo>
                  <a:pt x="3317736" y="7891646"/>
                  <a:pt x="3369355" y="7876624"/>
                  <a:pt x="3412373" y="7850870"/>
                </a:cubicBezTo>
                <a:cubicBezTo>
                  <a:pt x="3420977" y="7846578"/>
                  <a:pt x="3429580" y="7840140"/>
                  <a:pt x="3436035" y="7835848"/>
                </a:cubicBezTo>
                <a:cubicBezTo>
                  <a:pt x="3440334" y="7818679"/>
                  <a:pt x="3468296" y="7825118"/>
                  <a:pt x="3468296" y="7801510"/>
                </a:cubicBezTo>
                <a:cubicBezTo>
                  <a:pt x="3468296" y="7792926"/>
                  <a:pt x="3487654" y="7795072"/>
                  <a:pt x="3496257" y="7797218"/>
                </a:cubicBezTo>
                <a:cubicBezTo>
                  <a:pt x="3511313" y="7801510"/>
                  <a:pt x="3498408" y="7810094"/>
                  <a:pt x="3496257" y="7816533"/>
                </a:cubicBezTo>
                <a:cubicBezTo>
                  <a:pt x="3496257" y="7827264"/>
                  <a:pt x="3519917" y="7842286"/>
                  <a:pt x="3494106" y="7853016"/>
                </a:cubicBezTo>
                <a:cubicBezTo>
                  <a:pt x="3431730" y="7887354"/>
                  <a:pt x="3371507" y="7921692"/>
                  <a:pt x="3309132" y="7956030"/>
                </a:cubicBezTo>
                <a:cubicBezTo>
                  <a:pt x="3309132" y="7958176"/>
                  <a:pt x="3309132" y="7962468"/>
                  <a:pt x="3309132" y="7964614"/>
                </a:cubicBezTo>
                <a:cubicBezTo>
                  <a:pt x="3311282" y="7971052"/>
                  <a:pt x="3317736" y="7971052"/>
                  <a:pt x="3324188" y="7971052"/>
                </a:cubicBezTo>
                <a:cubicBezTo>
                  <a:pt x="3337094" y="7949591"/>
                  <a:pt x="3365053" y="7951737"/>
                  <a:pt x="3382261" y="7945299"/>
                </a:cubicBezTo>
                <a:cubicBezTo>
                  <a:pt x="3401619" y="7938860"/>
                  <a:pt x="3384413" y="7958176"/>
                  <a:pt x="3388715" y="7964614"/>
                </a:cubicBezTo>
                <a:cubicBezTo>
                  <a:pt x="3410222" y="7973198"/>
                  <a:pt x="3423128" y="7943153"/>
                  <a:pt x="3444636" y="7949591"/>
                </a:cubicBezTo>
                <a:cubicBezTo>
                  <a:pt x="3444636" y="7949591"/>
                  <a:pt x="3444636" y="7947445"/>
                  <a:pt x="3444636" y="7947445"/>
                </a:cubicBezTo>
                <a:cubicBezTo>
                  <a:pt x="3444636" y="7947445"/>
                  <a:pt x="3444636" y="7947445"/>
                  <a:pt x="3446786" y="7947445"/>
                </a:cubicBezTo>
                <a:cubicBezTo>
                  <a:pt x="3448938" y="7945299"/>
                  <a:pt x="3451088" y="7943153"/>
                  <a:pt x="3453240" y="7938860"/>
                </a:cubicBezTo>
                <a:cubicBezTo>
                  <a:pt x="3451088" y="7913108"/>
                  <a:pt x="3427430" y="7941006"/>
                  <a:pt x="3418827" y="7925984"/>
                </a:cubicBezTo>
                <a:cubicBezTo>
                  <a:pt x="3444636" y="7913108"/>
                  <a:pt x="3472598" y="7906669"/>
                  <a:pt x="3500559" y="7908815"/>
                </a:cubicBezTo>
                <a:cubicBezTo>
                  <a:pt x="3515615" y="7902377"/>
                  <a:pt x="3528519" y="7898084"/>
                  <a:pt x="3541425" y="7891646"/>
                </a:cubicBezTo>
                <a:cubicBezTo>
                  <a:pt x="3543577" y="7889500"/>
                  <a:pt x="3545727" y="7887354"/>
                  <a:pt x="3550029" y="7885208"/>
                </a:cubicBezTo>
                <a:cubicBezTo>
                  <a:pt x="3554331" y="7872332"/>
                  <a:pt x="3567236" y="7870186"/>
                  <a:pt x="3573689" y="7861601"/>
                </a:cubicBezTo>
                <a:cubicBezTo>
                  <a:pt x="3577990" y="7848724"/>
                  <a:pt x="3586594" y="7840140"/>
                  <a:pt x="3599500" y="7835848"/>
                </a:cubicBezTo>
                <a:cubicBezTo>
                  <a:pt x="3605952" y="7841213"/>
                  <a:pt x="3611328" y="7847115"/>
                  <a:pt x="3617243" y="7851675"/>
                </a:cubicBezTo>
                <a:lnTo>
                  <a:pt x="3631823" y="7857084"/>
                </a:lnTo>
                <a:lnTo>
                  <a:pt x="3636063" y="7861601"/>
                </a:lnTo>
                <a:cubicBezTo>
                  <a:pt x="3636063" y="7861601"/>
                  <a:pt x="3638214" y="7861601"/>
                  <a:pt x="3638214" y="7859455"/>
                </a:cubicBezTo>
                <a:lnTo>
                  <a:pt x="3631823" y="7857084"/>
                </a:lnTo>
                <a:lnTo>
                  <a:pt x="3620201" y="7844700"/>
                </a:lnTo>
                <a:cubicBezTo>
                  <a:pt x="3614017" y="7840677"/>
                  <a:pt x="3607026" y="7837994"/>
                  <a:pt x="3599500" y="7835848"/>
                </a:cubicBezTo>
                <a:cubicBezTo>
                  <a:pt x="3610252" y="7829410"/>
                  <a:pt x="3621007" y="7820825"/>
                  <a:pt x="3631762" y="7814387"/>
                </a:cubicBezTo>
                <a:cubicBezTo>
                  <a:pt x="3629611" y="7810094"/>
                  <a:pt x="3629611" y="7807948"/>
                  <a:pt x="3629611" y="7803656"/>
                </a:cubicBezTo>
                <a:cubicBezTo>
                  <a:pt x="3629611" y="7801510"/>
                  <a:pt x="3629611" y="7797218"/>
                  <a:pt x="3629611" y="7795072"/>
                </a:cubicBezTo>
                <a:cubicBezTo>
                  <a:pt x="3618856" y="7801510"/>
                  <a:pt x="3608102" y="7805802"/>
                  <a:pt x="3597348" y="7805802"/>
                </a:cubicBezTo>
                <a:cubicBezTo>
                  <a:pt x="3590896" y="7812241"/>
                  <a:pt x="3582292" y="7816533"/>
                  <a:pt x="3567236" y="7818679"/>
                </a:cubicBezTo>
                <a:cubicBezTo>
                  <a:pt x="3575841" y="7810094"/>
                  <a:pt x="3580140" y="7803656"/>
                  <a:pt x="3588745" y="7797218"/>
                </a:cubicBezTo>
                <a:cubicBezTo>
                  <a:pt x="3590896" y="7795072"/>
                  <a:pt x="3595198" y="7790780"/>
                  <a:pt x="3597348" y="7788634"/>
                </a:cubicBezTo>
                <a:cubicBezTo>
                  <a:pt x="3605950" y="7782196"/>
                  <a:pt x="3612404" y="7777904"/>
                  <a:pt x="3621007" y="7773611"/>
                </a:cubicBezTo>
                <a:cubicBezTo>
                  <a:pt x="3614554" y="7767173"/>
                  <a:pt x="3605950" y="7762880"/>
                  <a:pt x="3597348" y="7756442"/>
                </a:cubicBezTo>
                <a:cubicBezTo>
                  <a:pt x="3586594" y="7758588"/>
                  <a:pt x="3575841" y="7762880"/>
                  <a:pt x="3565085" y="7765026"/>
                </a:cubicBezTo>
                <a:cubicBezTo>
                  <a:pt x="3541425" y="7777904"/>
                  <a:pt x="3522067" y="7762880"/>
                  <a:pt x="3500559" y="7756442"/>
                </a:cubicBezTo>
                <a:cubicBezTo>
                  <a:pt x="3489804" y="7756442"/>
                  <a:pt x="3479050" y="7756442"/>
                  <a:pt x="3468296" y="7756442"/>
                </a:cubicBezTo>
                <a:cubicBezTo>
                  <a:pt x="3455393" y="7760734"/>
                  <a:pt x="3442484" y="7762880"/>
                  <a:pt x="3429580" y="7756442"/>
                </a:cubicBezTo>
                <a:cubicBezTo>
                  <a:pt x="3423128" y="7754296"/>
                  <a:pt x="3418827" y="7754296"/>
                  <a:pt x="3412373" y="7754296"/>
                </a:cubicBezTo>
                <a:cubicBezTo>
                  <a:pt x="3408071" y="7754296"/>
                  <a:pt x="3403769" y="7754296"/>
                  <a:pt x="3397317" y="7754296"/>
                </a:cubicBezTo>
                <a:cubicBezTo>
                  <a:pt x="3369355" y="7760734"/>
                  <a:pt x="3343546" y="7750004"/>
                  <a:pt x="3317736" y="7747858"/>
                </a:cubicBezTo>
                <a:cubicBezTo>
                  <a:pt x="3313432" y="7750004"/>
                  <a:pt x="3309132" y="7754296"/>
                  <a:pt x="3302680" y="7754296"/>
                </a:cubicBezTo>
                <a:cubicBezTo>
                  <a:pt x="3289774" y="7754296"/>
                  <a:pt x="3266115" y="7765026"/>
                  <a:pt x="3263963" y="7745712"/>
                </a:cubicBezTo>
                <a:cubicBezTo>
                  <a:pt x="3263963" y="7722104"/>
                  <a:pt x="3287623" y="7734982"/>
                  <a:pt x="3300528" y="7732835"/>
                </a:cubicBezTo>
                <a:cubicBezTo>
                  <a:pt x="3326338" y="7730689"/>
                  <a:pt x="3349998" y="7732835"/>
                  <a:pt x="3373659" y="7739274"/>
                </a:cubicBezTo>
                <a:cubicBezTo>
                  <a:pt x="3373659" y="7734982"/>
                  <a:pt x="3373659" y="7728543"/>
                  <a:pt x="3373659" y="7724251"/>
                </a:cubicBezTo>
                <a:cubicBezTo>
                  <a:pt x="3399467" y="7724251"/>
                  <a:pt x="3425279" y="7724251"/>
                  <a:pt x="3453240" y="7724251"/>
                </a:cubicBezTo>
                <a:cubicBezTo>
                  <a:pt x="3455393" y="7724251"/>
                  <a:pt x="3457543" y="7724251"/>
                  <a:pt x="3461842" y="7726397"/>
                </a:cubicBezTo>
                <a:cubicBezTo>
                  <a:pt x="3461842" y="7726397"/>
                  <a:pt x="3461842" y="7726397"/>
                  <a:pt x="3459692" y="7722104"/>
                </a:cubicBezTo>
                <a:cubicBezTo>
                  <a:pt x="3457543" y="7713520"/>
                  <a:pt x="3433882" y="7717812"/>
                  <a:pt x="3442484" y="7704936"/>
                </a:cubicBezTo>
                <a:cubicBezTo>
                  <a:pt x="3455393" y="7692060"/>
                  <a:pt x="3470446" y="7700644"/>
                  <a:pt x="3476900" y="7715666"/>
                </a:cubicBezTo>
                <a:cubicBezTo>
                  <a:pt x="3481202" y="7717812"/>
                  <a:pt x="3483352" y="7717812"/>
                  <a:pt x="3485504" y="7717812"/>
                </a:cubicBezTo>
                <a:cubicBezTo>
                  <a:pt x="3509163" y="7711374"/>
                  <a:pt x="3532821" y="7704936"/>
                  <a:pt x="3556481" y="7700644"/>
                </a:cubicBezTo>
                <a:cubicBezTo>
                  <a:pt x="3562935" y="7692060"/>
                  <a:pt x="3571539" y="7692060"/>
                  <a:pt x="3582292" y="7692060"/>
                </a:cubicBezTo>
                <a:cubicBezTo>
                  <a:pt x="3590896" y="7689914"/>
                  <a:pt x="3597348" y="7687767"/>
                  <a:pt x="3605950" y="7685621"/>
                </a:cubicBezTo>
                <a:cubicBezTo>
                  <a:pt x="3608102" y="7683475"/>
                  <a:pt x="3610252" y="7679183"/>
                  <a:pt x="3614554" y="7677036"/>
                </a:cubicBezTo>
                <a:cubicBezTo>
                  <a:pt x="3614554" y="7670598"/>
                  <a:pt x="3614554" y="7666306"/>
                  <a:pt x="3614554" y="7659868"/>
                </a:cubicBezTo>
                <a:cubicBezTo>
                  <a:pt x="3603800" y="7657722"/>
                  <a:pt x="3593046" y="7655576"/>
                  <a:pt x="3582292" y="7651284"/>
                </a:cubicBezTo>
                <a:cubicBezTo>
                  <a:pt x="3554331" y="7653430"/>
                  <a:pt x="3528519" y="7638407"/>
                  <a:pt x="3500559" y="7644845"/>
                </a:cubicBezTo>
                <a:cubicBezTo>
                  <a:pt x="3496257" y="7651284"/>
                  <a:pt x="3489804" y="7651284"/>
                  <a:pt x="3485504" y="7644845"/>
                </a:cubicBezTo>
                <a:cubicBezTo>
                  <a:pt x="3459692" y="7638407"/>
                  <a:pt x="3436035" y="7640553"/>
                  <a:pt x="3412373" y="7640553"/>
                </a:cubicBezTo>
                <a:cubicBezTo>
                  <a:pt x="3388715" y="7638407"/>
                  <a:pt x="3365053" y="7638407"/>
                  <a:pt x="3341396" y="7642699"/>
                </a:cubicBezTo>
                <a:cubicBezTo>
                  <a:pt x="3330640" y="7646992"/>
                  <a:pt x="3317736" y="7646992"/>
                  <a:pt x="3309132" y="7636261"/>
                </a:cubicBezTo>
                <a:cubicBezTo>
                  <a:pt x="3306982" y="7634114"/>
                  <a:pt x="3304831" y="7634114"/>
                  <a:pt x="3302680" y="7636261"/>
                </a:cubicBezTo>
                <a:cubicBezTo>
                  <a:pt x="3276869" y="7644845"/>
                  <a:pt x="3259663" y="7616946"/>
                  <a:pt x="3236004" y="7621238"/>
                </a:cubicBezTo>
                <a:cubicBezTo>
                  <a:pt x="3220947" y="7638407"/>
                  <a:pt x="3205890" y="7616946"/>
                  <a:pt x="3190834" y="7619092"/>
                </a:cubicBezTo>
                <a:cubicBezTo>
                  <a:pt x="3177930" y="7610508"/>
                  <a:pt x="3160723" y="7621238"/>
                  <a:pt x="3147817" y="7612654"/>
                </a:cubicBezTo>
                <a:cubicBezTo>
                  <a:pt x="3148893" y="7610508"/>
                  <a:pt x="3149969" y="7607826"/>
                  <a:pt x="3150775" y="7605680"/>
                </a:cubicBezTo>
                <a:lnTo>
                  <a:pt x="3151390" y="7603959"/>
                </a:lnTo>
                <a:lnTo>
                  <a:pt x="3154271" y="7601924"/>
                </a:lnTo>
                <a:cubicBezTo>
                  <a:pt x="3152119" y="7601924"/>
                  <a:pt x="3152119" y="7601924"/>
                  <a:pt x="3152119" y="7601924"/>
                </a:cubicBezTo>
                <a:lnTo>
                  <a:pt x="3151390" y="7603959"/>
                </a:lnTo>
                <a:lnTo>
                  <a:pt x="3147817" y="7606484"/>
                </a:lnTo>
                <a:cubicBezTo>
                  <a:pt x="3146204" y="7607825"/>
                  <a:pt x="3145667" y="7609435"/>
                  <a:pt x="3147817" y="7612654"/>
                </a:cubicBezTo>
                <a:cubicBezTo>
                  <a:pt x="3113403" y="7604070"/>
                  <a:pt x="3076837" y="7627676"/>
                  <a:pt x="3040274" y="7608362"/>
                </a:cubicBezTo>
                <a:cubicBezTo>
                  <a:pt x="3018764" y="7595485"/>
                  <a:pt x="3018764" y="7589046"/>
                  <a:pt x="3027368" y="7571878"/>
                </a:cubicBezTo>
                <a:cubicBezTo>
                  <a:pt x="3016615" y="7569732"/>
                  <a:pt x="3003709" y="7565440"/>
                  <a:pt x="2990803" y="7563294"/>
                </a:cubicBezTo>
                <a:cubicBezTo>
                  <a:pt x="2975747" y="7569732"/>
                  <a:pt x="2964995" y="7586900"/>
                  <a:pt x="2941333" y="7574024"/>
                </a:cubicBezTo>
                <a:cubicBezTo>
                  <a:pt x="2960691" y="7565440"/>
                  <a:pt x="2975747" y="7556855"/>
                  <a:pt x="2990803" y="7550417"/>
                </a:cubicBezTo>
                <a:cubicBezTo>
                  <a:pt x="2995105" y="7548271"/>
                  <a:pt x="2999407" y="7548271"/>
                  <a:pt x="3003709" y="7546124"/>
                </a:cubicBezTo>
                <a:cubicBezTo>
                  <a:pt x="2999407" y="7526810"/>
                  <a:pt x="2984353" y="7533248"/>
                  <a:pt x="2971447" y="7533248"/>
                </a:cubicBezTo>
                <a:cubicBezTo>
                  <a:pt x="2941333" y="7531102"/>
                  <a:pt x="2913372" y="7531102"/>
                  <a:pt x="2885412" y="7518226"/>
                </a:cubicBezTo>
                <a:cubicBezTo>
                  <a:pt x="2941333" y="7516080"/>
                  <a:pt x="2997256" y="7518226"/>
                  <a:pt x="3053180" y="7524664"/>
                </a:cubicBezTo>
                <a:cubicBezTo>
                  <a:pt x="3072538" y="7522518"/>
                  <a:pt x="3087593" y="7513934"/>
                  <a:pt x="3106949" y="7516080"/>
                </a:cubicBezTo>
                <a:cubicBezTo>
                  <a:pt x="3113403" y="7513934"/>
                  <a:pt x="3119855" y="7509641"/>
                  <a:pt x="3124157" y="7507495"/>
                </a:cubicBezTo>
                <a:cubicBezTo>
                  <a:pt x="3139212" y="7490326"/>
                  <a:pt x="3156421" y="7475304"/>
                  <a:pt x="3180080" y="7477450"/>
                </a:cubicBezTo>
                <a:cubicBezTo>
                  <a:pt x="3186534" y="7477450"/>
                  <a:pt x="3190834" y="7475304"/>
                  <a:pt x="3195136" y="7475304"/>
                </a:cubicBezTo>
                <a:cubicBezTo>
                  <a:pt x="3201588" y="7473158"/>
                  <a:pt x="3208041" y="7468865"/>
                  <a:pt x="3212343" y="7466719"/>
                </a:cubicBezTo>
                <a:cubicBezTo>
                  <a:pt x="3233851" y="7455988"/>
                  <a:pt x="3255361" y="7447404"/>
                  <a:pt x="3274719" y="7436674"/>
                </a:cubicBezTo>
                <a:cubicBezTo>
                  <a:pt x="3274719" y="7434528"/>
                  <a:pt x="3274719" y="7430236"/>
                  <a:pt x="3274719" y="7428090"/>
                </a:cubicBezTo>
                <a:cubicBezTo>
                  <a:pt x="3244605" y="7421651"/>
                  <a:pt x="3212343" y="7419505"/>
                  <a:pt x="3180080" y="7413066"/>
                </a:cubicBezTo>
                <a:cubicBezTo>
                  <a:pt x="3160723" y="7419505"/>
                  <a:pt x="3141365" y="7415213"/>
                  <a:pt x="3124157" y="7415213"/>
                </a:cubicBezTo>
                <a:cubicBezTo>
                  <a:pt x="3094045" y="7421651"/>
                  <a:pt x="3068236" y="7419505"/>
                  <a:pt x="3044574" y="7404482"/>
                </a:cubicBezTo>
                <a:cubicBezTo>
                  <a:pt x="3029518" y="7402336"/>
                  <a:pt x="3014464" y="7408774"/>
                  <a:pt x="3003709" y="7395898"/>
                </a:cubicBezTo>
                <a:cubicBezTo>
                  <a:pt x="2969295" y="7398044"/>
                  <a:pt x="2932729" y="7389460"/>
                  <a:pt x="2900466" y="7410920"/>
                </a:cubicBezTo>
                <a:cubicBezTo>
                  <a:pt x="2889714" y="7419505"/>
                  <a:pt x="2876808" y="7415213"/>
                  <a:pt x="2866055" y="7404482"/>
                </a:cubicBezTo>
                <a:cubicBezTo>
                  <a:pt x="2863905" y="7404482"/>
                  <a:pt x="2861752" y="7404482"/>
                  <a:pt x="2859601" y="7404482"/>
                </a:cubicBezTo>
                <a:cubicBezTo>
                  <a:pt x="2861752" y="7413066"/>
                  <a:pt x="2872506" y="7421651"/>
                  <a:pt x="2861752" y="7428090"/>
                </a:cubicBezTo>
                <a:cubicBezTo>
                  <a:pt x="2850997" y="7436674"/>
                  <a:pt x="2848847" y="7425944"/>
                  <a:pt x="2842393" y="7421651"/>
                </a:cubicBezTo>
                <a:cubicBezTo>
                  <a:pt x="2825187" y="7406628"/>
                  <a:pt x="2812281" y="7428090"/>
                  <a:pt x="2792924" y="7423797"/>
                </a:cubicBezTo>
                <a:cubicBezTo>
                  <a:pt x="2795076" y="7413066"/>
                  <a:pt x="2807981" y="7402336"/>
                  <a:pt x="2803679" y="7389460"/>
                </a:cubicBezTo>
                <a:cubicBezTo>
                  <a:pt x="2797226" y="7389460"/>
                  <a:pt x="2788622" y="7393752"/>
                  <a:pt x="2784320" y="7391606"/>
                </a:cubicBezTo>
                <a:cubicBezTo>
                  <a:pt x="2734850" y="7363706"/>
                  <a:pt x="2685381" y="7370144"/>
                  <a:pt x="2635910" y="7387314"/>
                </a:cubicBezTo>
                <a:cubicBezTo>
                  <a:pt x="2629458" y="7387314"/>
                  <a:pt x="2625156" y="7387314"/>
                  <a:pt x="2618704" y="7387314"/>
                </a:cubicBezTo>
                <a:cubicBezTo>
                  <a:pt x="2605798" y="7385168"/>
                  <a:pt x="2595045" y="7387314"/>
                  <a:pt x="2586441" y="7398044"/>
                </a:cubicBezTo>
                <a:cubicBezTo>
                  <a:pt x="2569235" y="7406628"/>
                  <a:pt x="2549877" y="7417359"/>
                  <a:pt x="2532669" y="7428090"/>
                </a:cubicBezTo>
                <a:cubicBezTo>
                  <a:pt x="2524065" y="7440966"/>
                  <a:pt x="2511160" y="7443112"/>
                  <a:pt x="2498255" y="7445258"/>
                </a:cubicBezTo>
                <a:cubicBezTo>
                  <a:pt x="2498255" y="7453842"/>
                  <a:pt x="2496104" y="7462427"/>
                  <a:pt x="2487500" y="7462427"/>
                </a:cubicBezTo>
                <a:cubicBezTo>
                  <a:pt x="2481050" y="7464573"/>
                  <a:pt x="2476746" y="7458134"/>
                  <a:pt x="2474596" y="7451696"/>
                </a:cubicBezTo>
                <a:cubicBezTo>
                  <a:pt x="2465992" y="7447404"/>
                  <a:pt x="2468144" y="7438820"/>
                  <a:pt x="2468144" y="7430236"/>
                </a:cubicBezTo>
                <a:cubicBezTo>
                  <a:pt x="2483200" y="7413066"/>
                  <a:pt x="2504708" y="7417359"/>
                  <a:pt x="2521915" y="7413066"/>
                </a:cubicBezTo>
                <a:cubicBezTo>
                  <a:pt x="2543426" y="7408774"/>
                  <a:pt x="2560631" y="7404482"/>
                  <a:pt x="2573537" y="7387314"/>
                </a:cubicBezTo>
                <a:cubicBezTo>
                  <a:pt x="2588592" y="7365852"/>
                  <a:pt x="2614402" y="7372291"/>
                  <a:pt x="2635910" y="7372291"/>
                </a:cubicBezTo>
                <a:cubicBezTo>
                  <a:pt x="2668174" y="7372291"/>
                  <a:pt x="2698285" y="7348684"/>
                  <a:pt x="2732701" y="7355122"/>
                </a:cubicBezTo>
                <a:cubicBezTo>
                  <a:pt x="2747757" y="7337954"/>
                  <a:pt x="2769266" y="7322930"/>
                  <a:pt x="2784320" y="7301470"/>
                </a:cubicBezTo>
                <a:cubicBezTo>
                  <a:pt x="2799377" y="7282154"/>
                  <a:pt x="2818733" y="7299324"/>
                  <a:pt x="2835941" y="7307908"/>
                </a:cubicBezTo>
                <a:cubicBezTo>
                  <a:pt x="2844545" y="7307908"/>
                  <a:pt x="2853149" y="7305762"/>
                  <a:pt x="2855299" y="7299324"/>
                </a:cubicBezTo>
                <a:cubicBezTo>
                  <a:pt x="2859601" y="7282154"/>
                  <a:pt x="2844545" y="7292885"/>
                  <a:pt x="2840243" y="7288593"/>
                </a:cubicBezTo>
                <a:cubicBezTo>
                  <a:pt x="2820885" y="7269278"/>
                  <a:pt x="2795076" y="7267132"/>
                  <a:pt x="2769266" y="7267132"/>
                </a:cubicBezTo>
                <a:cubicBezTo>
                  <a:pt x="2756358" y="7267132"/>
                  <a:pt x="2741302" y="7271424"/>
                  <a:pt x="2730548" y="7260694"/>
                </a:cubicBezTo>
                <a:cubicBezTo>
                  <a:pt x="2724096" y="7258548"/>
                  <a:pt x="2715493" y="7254256"/>
                  <a:pt x="2709041" y="7252110"/>
                </a:cubicBezTo>
                <a:cubicBezTo>
                  <a:pt x="2685381" y="7264986"/>
                  <a:pt x="2663873" y="7288593"/>
                  <a:pt x="2635910" y="7260694"/>
                </a:cubicBezTo>
                <a:cubicBezTo>
                  <a:pt x="2631610" y="7264986"/>
                  <a:pt x="2625156" y="7271424"/>
                  <a:pt x="2620854" y="7275716"/>
                </a:cubicBezTo>
                <a:cubicBezTo>
                  <a:pt x="2616552" y="7273570"/>
                  <a:pt x="2616552" y="7271424"/>
                  <a:pt x="2618704" y="7267132"/>
                </a:cubicBezTo>
                <a:cubicBezTo>
                  <a:pt x="2620854" y="7256402"/>
                  <a:pt x="2610100" y="7254256"/>
                  <a:pt x="2599346" y="7245671"/>
                </a:cubicBezTo>
                <a:cubicBezTo>
                  <a:pt x="2614402" y="7245671"/>
                  <a:pt x="2625156" y="7245671"/>
                  <a:pt x="2635910" y="7243525"/>
                </a:cubicBezTo>
                <a:cubicBezTo>
                  <a:pt x="2666023" y="7245671"/>
                  <a:pt x="2693983" y="7241379"/>
                  <a:pt x="2724096" y="7237086"/>
                </a:cubicBezTo>
                <a:cubicBezTo>
                  <a:pt x="2724096" y="7224210"/>
                  <a:pt x="2713343" y="7222064"/>
                  <a:pt x="2706889" y="7211334"/>
                </a:cubicBezTo>
                <a:cubicBezTo>
                  <a:pt x="2696135" y="7215626"/>
                  <a:pt x="2685381" y="7215626"/>
                  <a:pt x="2674627" y="7217772"/>
                </a:cubicBezTo>
                <a:cubicBezTo>
                  <a:pt x="2657420" y="7234940"/>
                  <a:pt x="2638062" y="7211334"/>
                  <a:pt x="2618704" y="7222064"/>
                </a:cubicBezTo>
                <a:cubicBezTo>
                  <a:pt x="2623006" y="7181288"/>
                  <a:pt x="2653118" y="7189872"/>
                  <a:pt x="2674627" y="7187726"/>
                </a:cubicBezTo>
                <a:cubicBezTo>
                  <a:pt x="2681080" y="7168412"/>
                  <a:pt x="2674627" y="7161974"/>
                  <a:pt x="2663873" y="7157681"/>
                </a:cubicBezTo>
                <a:cubicBezTo>
                  <a:pt x="2653118" y="7151243"/>
                  <a:pt x="2642364" y="7140512"/>
                  <a:pt x="2627308" y="7140512"/>
                </a:cubicBezTo>
                <a:cubicBezTo>
                  <a:pt x="2625156" y="7140512"/>
                  <a:pt x="2623006" y="7140512"/>
                  <a:pt x="2620854" y="7140512"/>
                </a:cubicBezTo>
                <a:cubicBezTo>
                  <a:pt x="2590743" y="7159827"/>
                  <a:pt x="2588592" y="7138366"/>
                  <a:pt x="2586441" y="7116905"/>
                </a:cubicBezTo>
                <a:cubicBezTo>
                  <a:pt x="2575687" y="7114759"/>
                  <a:pt x="2562783" y="7121198"/>
                  <a:pt x="2556329" y="7106174"/>
                </a:cubicBezTo>
                <a:cubicBezTo>
                  <a:pt x="2552027" y="7093298"/>
                  <a:pt x="2558479" y="7084714"/>
                  <a:pt x="2571385" y="7084714"/>
                </a:cubicBezTo>
                <a:cubicBezTo>
                  <a:pt x="2573537" y="7089006"/>
                  <a:pt x="2575687" y="7093298"/>
                  <a:pt x="2579988" y="7084714"/>
                </a:cubicBezTo>
                <a:cubicBezTo>
                  <a:pt x="2588592" y="7076130"/>
                  <a:pt x="2584290" y="7069691"/>
                  <a:pt x="2573537" y="7069691"/>
                </a:cubicBezTo>
                <a:cubicBezTo>
                  <a:pt x="2560631" y="7067545"/>
                  <a:pt x="2549877" y="7067545"/>
                  <a:pt x="2536972" y="7067545"/>
                </a:cubicBezTo>
                <a:cubicBezTo>
                  <a:pt x="2528367" y="7073984"/>
                  <a:pt x="2517613" y="7076130"/>
                  <a:pt x="2506859" y="7076130"/>
                </a:cubicBezTo>
                <a:cubicBezTo>
                  <a:pt x="2496104" y="7095444"/>
                  <a:pt x="2519763" y="7095444"/>
                  <a:pt x="2526218" y="7101882"/>
                </a:cubicBezTo>
                <a:cubicBezTo>
                  <a:pt x="2539121" y="7114759"/>
                  <a:pt x="2536972" y="7125490"/>
                  <a:pt x="2528367" y="7136220"/>
                </a:cubicBezTo>
                <a:cubicBezTo>
                  <a:pt x="2526218" y="7140512"/>
                  <a:pt x="2521915" y="7146950"/>
                  <a:pt x="2517613" y="7140512"/>
                </a:cubicBezTo>
                <a:cubicBezTo>
                  <a:pt x="2515462" y="7136220"/>
                  <a:pt x="2515462" y="7129782"/>
                  <a:pt x="2515462" y="7125490"/>
                </a:cubicBezTo>
                <a:cubicBezTo>
                  <a:pt x="2502557" y="7129782"/>
                  <a:pt x="2487500" y="7136220"/>
                  <a:pt x="2474596" y="7140512"/>
                </a:cubicBezTo>
                <a:cubicBezTo>
                  <a:pt x="2470294" y="7149096"/>
                  <a:pt x="2500406" y="7166266"/>
                  <a:pt x="2468144" y="7164120"/>
                </a:cubicBezTo>
                <a:cubicBezTo>
                  <a:pt x="2453086" y="7164120"/>
                  <a:pt x="2440183" y="7174850"/>
                  <a:pt x="2425127" y="7164120"/>
                </a:cubicBezTo>
                <a:cubicBezTo>
                  <a:pt x="2416523" y="7159827"/>
                  <a:pt x="2407919" y="7176996"/>
                  <a:pt x="2399315" y="7164120"/>
                </a:cubicBezTo>
                <a:cubicBezTo>
                  <a:pt x="2397166" y="7164120"/>
                  <a:pt x="2401465" y="7159827"/>
                  <a:pt x="2403617" y="7155535"/>
                </a:cubicBezTo>
                <a:cubicBezTo>
                  <a:pt x="2399315" y="7153389"/>
                  <a:pt x="2395015" y="7149096"/>
                  <a:pt x="2392864" y="7146950"/>
                </a:cubicBezTo>
                <a:cubicBezTo>
                  <a:pt x="2388561" y="7146950"/>
                  <a:pt x="2382109" y="7149096"/>
                  <a:pt x="2377807" y="7149096"/>
                </a:cubicBezTo>
                <a:cubicBezTo>
                  <a:pt x="2358448" y="7153389"/>
                  <a:pt x="2339090" y="7155535"/>
                  <a:pt x="2319732" y="7164120"/>
                </a:cubicBezTo>
                <a:cubicBezTo>
                  <a:pt x="2313280" y="7168412"/>
                  <a:pt x="2306829" y="7174850"/>
                  <a:pt x="2298225" y="7168412"/>
                </a:cubicBezTo>
                <a:cubicBezTo>
                  <a:pt x="2283169" y="7168412"/>
                  <a:pt x="2276717" y="7192018"/>
                  <a:pt x="2259509" y="7181288"/>
                </a:cubicBezTo>
                <a:cubicBezTo>
                  <a:pt x="2246603" y="7196311"/>
                  <a:pt x="2229398" y="7204895"/>
                  <a:pt x="2210040" y="7204895"/>
                </a:cubicBezTo>
                <a:cubicBezTo>
                  <a:pt x="2182078" y="7222064"/>
                  <a:pt x="2156269" y="7241379"/>
                  <a:pt x="2121855" y="7243525"/>
                </a:cubicBezTo>
                <a:cubicBezTo>
                  <a:pt x="2085290" y="7267132"/>
                  <a:pt x="2048724" y="7295032"/>
                  <a:pt x="2001407" y="7301470"/>
                </a:cubicBezTo>
                <a:cubicBezTo>
                  <a:pt x="1988499" y="7312200"/>
                  <a:pt x="1971294" y="7318638"/>
                  <a:pt x="1954088" y="7325076"/>
                </a:cubicBezTo>
                <a:cubicBezTo>
                  <a:pt x="1947634" y="7335807"/>
                  <a:pt x="1949786" y="7344392"/>
                  <a:pt x="1962689" y="7348684"/>
                </a:cubicBezTo>
                <a:cubicBezTo>
                  <a:pt x="1997103" y="7346538"/>
                  <a:pt x="2025065" y="7322930"/>
                  <a:pt x="2057328" y="7314346"/>
                </a:cubicBezTo>
                <a:cubicBezTo>
                  <a:pt x="2074534" y="7292885"/>
                  <a:pt x="2102497" y="7301470"/>
                  <a:pt x="2121855" y="7284301"/>
                </a:cubicBezTo>
                <a:cubicBezTo>
                  <a:pt x="2154117" y="7286447"/>
                  <a:pt x="2171325" y="7252110"/>
                  <a:pt x="2201436" y="7252110"/>
                </a:cubicBezTo>
                <a:cubicBezTo>
                  <a:pt x="2203588" y="7243525"/>
                  <a:pt x="2205738" y="7237086"/>
                  <a:pt x="2216492" y="7237086"/>
                </a:cubicBezTo>
                <a:cubicBezTo>
                  <a:pt x="2225095" y="7239233"/>
                  <a:pt x="2227246" y="7245671"/>
                  <a:pt x="2225095" y="7252110"/>
                </a:cubicBezTo>
                <a:cubicBezTo>
                  <a:pt x="2222944" y="7258548"/>
                  <a:pt x="2220794" y="7267132"/>
                  <a:pt x="2210040" y="7260694"/>
                </a:cubicBezTo>
                <a:cubicBezTo>
                  <a:pt x="2184230" y="7273570"/>
                  <a:pt x="2156269" y="7286447"/>
                  <a:pt x="2130457" y="7301470"/>
                </a:cubicBezTo>
                <a:cubicBezTo>
                  <a:pt x="2130457" y="7301470"/>
                  <a:pt x="2130457" y="7301470"/>
                  <a:pt x="2130457" y="7299324"/>
                </a:cubicBezTo>
                <a:cubicBezTo>
                  <a:pt x="2130457" y="7299324"/>
                  <a:pt x="2130457" y="7299324"/>
                  <a:pt x="2128307" y="7299324"/>
                </a:cubicBezTo>
                <a:cubicBezTo>
                  <a:pt x="2128307" y="7301470"/>
                  <a:pt x="2130457" y="7301470"/>
                  <a:pt x="2130457" y="7301470"/>
                </a:cubicBezTo>
                <a:cubicBezTo>
                  <a:pt x="2132607" y="7303616"/>
                  <a:pt x="2132607" y="7303616"/>
                  <a:pt x="2134759" y="7307908"/>
                </a:cubicBezTo>
                <a:cubicBezTo>
                  <a:pt x="2139061" y="7320784"/>
                  <a:pt x="2164870" y="7318638"/>
                  <a:pt x="2158419" y="7333661"/>
                </a:cubicBezTo>
                <a:cubicBezTo>
                  <a:pt x="2149815" y="7355122"/>
                  <a:pt x="2130457" y="7361560"/>
                  <a:pt x="2104647" y="7352976"/>
                </a:cubicBezTo>
                <a:cubicBezTo>
                  <a:pt x="2108949" y="7337954"/>
                  <a:pt x="2115401" y="7322930"/>
                  <a:pt x="2121855" y="7307908"/>
                </a:cubicBezTo>
                <a:cubicBezTo>
                  <a:pt x="2102497" y="7303616"/>
                  <a:pt x="2091742" y="7322930"/>
                  <a:pt x="2074534" y="7322930"/>
                </a:cubicBezTo>
                <a:cubicBezTo>
                  <a:pt x="2055178" y="7333661"/>
                  <a:pt x="2035820" y="7344392"/>
                  <a:pt x="2018612" y="7355122"/>
                </a:cubicBezTo>
                <a:cubicBezTo>
                  <a:pt x="2007859" y="7361560"/>
                  <a:pt x="1994953" y="7363706"/>
                  <a:pt x="1986349" y="7372291"/>
                </a:cubicBezTo>
                <a:cubicBezTo>
                  <a:pt x="1977747" y="7380875"/>
                  <a:pt x="1969143" y="7387314"/>
                  <a:pt x="1962689" y="7395898"/>
                </a:cubicBezTo>
                <a:cubicBezTo>
                  <a:pt x="1962689" y="7402336"/>
                  <a:pt x="1962689" y="7406628"/>
                  <a:pt x="1962689" y="7413066"/>
                </a:cubicBezTo>
                <a:cubicBezTo>
                  <a:pt x="1984199" y="7415213"/>
                  <a:pt x="1999255" y="7398044"/>
                  <a:pt x="2018612" y="7395898"/>
                </a:cubicBezTo>
                <a:cubicBezTo>
                  <a:pt x="2022915" y="7387314"/>
                  <a:pt x="2027217" y="7378729"/>
                  <a:pt x="2037971" y="7383022"/>
                </a:cubicBezTo>
                <a:cubicBezTo>
                  <a:pt x="2044422" y="7385168"/>
                  <a:pt x="2048724" y="7391606"/>
                  <a:pt x="2044422" y="7395898"/>
                </a:cubicBezTo>
                <a:cubicBezTo>
                  <a:pt x="2037971" y="7404482"/>
                  <a:pt x="2031518" y="7419505"/>
                  <a:pt x="2018612" y="7404482"/>
                </a:cubicBezTo>
                <a:cubicBezTo>
                  <a:pt x="1994953" y="7417359"/>
                  <a:pt x="1969143" y="7428090"/>
                  <a:pt x="1941182" y="7434528"/>
                </a:cubicBezTo>
                <a:cubicBezTo>
                  <a:pt x="1934730" y="7434528"/>
                  <a:pt x="1926124" y="7440966"/>
                  <a:pt x="1928276" y="7428090"/>
                </a:cubicBezTo>
                <a:cubicBezTo>
                  <a:pt x="1930426" y="7423797"/>
                  <a:pt x="1934730" y="7421651"/>
                  <a:pt x="1936880" y="7419505"/>
                </a:cubicBezTo>
                <a:cubicBezTo>
                  <a:pt x="1936880" y="7417359"/>
                  <a:pt x="1936880" y="7415213"/>
                  <a:pt x="1936880" y="7413066"/>
                </a:cubicBezTo>
                <a:cubicBezTo>
                  <a:pt x="1934730" y="7410920"/>
                  <a:pt x="1932578" y="7406628"/>
                  <a:pt x="1930426" y="7404482"/>
                </a:cubicBezTo>
                <a:cubicBezTo>
                  <a:pt x="1921824" y="7404482"/>
                  <a:pt x="1913220" y="7404482"/>
                  <a:pt x="1904616" y="7404482"/>
                </a:cubicBezTo>
                <a:cubicBezTo>
                  <a:pt x="1891712" y="7423797"/>
                  <a:pt x="1865901" y="7415213"/>
                  <a:pt x="1850845" y="7428090"/>
                </a:cubicBezTo>
                <a:cubicBezTo>
                  <a:pt x="1837939" y="7438820"/>
                  <a:pt x="1829335" y="7464573"/>
                  <a:pt x="1809977" y="7434528"/>
                </a:cubicBezTo>
                <a:cubicBezTo>
                  <a:pt x="1812129" y="7432382"/>
                  <a:pt x="1809977" y="7430236"/>
                  <a:pt x="1809977" y="7428090"/>
                </a:cubicBezTo>
                <a:cubicBezTo>
                  <a:pt x="1797072" y="7417359"/>
                  <a:pt x="1782018" y="7425944"/>
                  <a:pt x="1766960" y="7425944"/>
                </a:cubicBezTo>
                <a:cubicBezTo>
                  <a:pt x="1777716" y="7408774"/>
                  <a:pt x="1794922" y="7406628"/>
                  <a:pt x="1812129" y="7404482"/>
                </a:cubicBezTo>
                <a:cubicBezTo>
                  <a:pt x="1831488" y="7395898"/>
                  <a:pt x="1852997" y="7387314"/>
                  <a:pt x="1874504" y="7378729"/>
                </a:cubicBezTo>
                <a:cubicBezTo>
                  <a:pt x="1861599" y="7350830"/>
                  <a:pt x="1837939" y="7370144"/>
                  <a:pt x="1818584" y="7363706"/>
                </a:cubicBezTo>
                <a:cubicBezTo>
                  <a:pt x="1814279" y="7363706"/>
                  <a:pt x="1805676" y="7363706"/>
                  <a:pt x="1805676" y="7355122"/>
                </a:cubicBezTo>
                <a:cubicBezTo>
                  <a:pt x="1805676" y="7352976"/>
                  <a:pt x="1814279" y="7350830"/>
                  <a:pt x="1818584" y="7348684"/>
                </a:cubicBezTo>
                <a:cubicBezTo>
                  <a:pt x="1827186" y="7344392"/>
                  <a:pt x="1833640" y="7342246"/>
                  <a:pt x="1842241" y="7340100"/>
                </a:cubicBezTo>
                <a:cubicBezTo>
                  <a:pt x="1859449" y="7333661"/>
                  <a:pt x="1878806" y="7325076"/>
                  <a:pt x="1898164" y="7318638"/>
                </a:cubicBezTo>
                <a:cubicBezTo>
                  <a:pt x="1926124" y="7303616"/>
                  <a:pt x="1954088" y="7286447"/>
                  <a:pt x="1986349" y="7284301"/>
                </a:cubicBezTo>
                <a:cubicBezTo>
                  <a:pt x="2027217" y="7262840"/>
                  <a:pt x="2070234" y="7252110"/>
                  <a:pt x="2113249" y="7234940"/>
                </a:cubicBezTo>
                <a:cubicBezTo>
                  <a:pt x="2128307" y="7224210"/>
                  <a:pt x="2145513" y="7217772"/>
                  <a:pt x="2147665" y="7196311"/>
                </a:cubicBezTo>
                <a:cubicBezTo>
                  <a:pt x="2149815" y="7187726"/>
                  <a:pt x="2156269" y="7183434"/>
                  <a:pt x="2162720" y="7181288"/>
                </a:cubicBezTo>
                <a:cubicBezTo>
                  <a:pt x="2162720" y="7172704"/>
                  <a:pt x="2162720" y="7164120"/>
                  <a:pt x="2162720" y="7155535"/>
                </a:cubicBezTo>
                <a:cubicBezTo>
                  <a:pt x="2169172" y="7119052"/>
                  <a:pt x="2199284" y="7136220"/>
                  <a:pt x="2220794" y="7134074"/>
                </a:cubicBezTo>
                <a:cubicBezTo>
                  <a:pt x="2222944" y="7134074"/>
                  <a:pt x="2225095" y="7131928"/>
                  <a:pt x="2227246" y="7131928"/>
                </a:cubicBezTo>
                <a:cubicBezTo>
                  <a:pt x="2229398" y="7110467"/>
                  <a:pt x="2246603" y="7116905"/>
                  <a:pt x="2259509" y="7116905"/>
                </a:cubicBezTo>
                <a:cubicBezTo>
                  <a:pt x="2268113" y="7106174"/>
                  <a:pt x="2281017" y="7106174"/>
                  <a:pt x="2291772" y="7099736"/>
                </a:cubicBezTo>
                <a:cubicBezTo>
                  <a:pt x="2308979" y="7093298"/>
                  <a:pt x="2321884" y="7084714"/>
                  <a:pt x="2330488" y="7069691"/>
                </a:cubicBezTo>
                <a:cubicBezTo>
                  <a:pt x="2330488" y="7061106"/>
                  <a:pt x="2330488" y="7052522"/>
                  <a:pt x="2330488" y="7046084"/>
                </a:cubicBezTo>
                <a:cubicBezTo>
                  <a:pt x="2308979" y="7041792"/>
                  <a:pt x="2287470" y="7039646"/>
                  <a:pt x="2265963" y="7035354"/>
                </a:cubicBezTo>
                <a:cubicBezTo>
                  <a:pt x="2263811" y="7041792"/>
                  <a:pt x="2257357" y="7043938"/>
                  <a:pt x="2250905" y="7037500"/>
                </a:cubicBezTo>
                <a:cubicBezTo>
                  <a:pt x="2248756" y="7037500"/>
                  <a:pt x="2248756" y="7035354"/>
                  <a:pt x="2248756" y="7031062"/>
                </a:cubicBezTo>
                <a:cubicBezTo>
                  <a:pt x="2255207" y="7031062"/>
                  <a:pt x="2261661" y="7028915"/>
                  <a:pt x="2268113" y="7028915"/>
                </a:cubicBezTo>
                <a:cubicBezTo>
                  <a:pt x="2274567" y="7028915"/>
                  <a:pt x="2283169" y="7028915"/>
                  <a:pt x="2291772" y="7028915"/>
                </a:cubicBezTo>
                <a:cubicBezTo>
                  <a:pt x="2302527" y="7022477"/>
                  <a:pt x="2317582" y="7026769"/>
                  <a:pt x="2324036" y="7011746"/>
                </a:cubicBezTo>
                <a:cubicBezTo>
                  <a:pt x="2326186" y="7011746"/>
                  <a:pt x="2328336" y="7011746"/>
                  <a:pt x="2330488" y="7011746"/>
                </a:cubicBezTo>
                <a:cubicBezTo>
                  <a:pt x="2339090" y="7001016"/>
                  <a:pt x="2351996" y="6998870"/>
                  <a:pt x="2362752" y="6994578"/>
                </a:cubicBezTo>
                <a:cubicBezTo>
                  <a:pt x="2367054" y="6979555"/>
                  <a:pt x="2371353" y="6964532"/>
                  <a:pt x="2386411" y="6955948"/>
                </a:cubicBezTo>
                <a:cubicBezTo>
                  <a:pt x="2395015" y="6930195"/>
                  <a:pt x="2375655" y="6940925"/>
                  <a:pt x="2367054" y="6940925"/>
                </a:cubicBezTo>
                <a:cubicBezTo>
                  <a:pt x="2351996" y="6938779"/>
                  <a:pt x="2345544" y="6938779"/>
                  <a:pt x="2360600" y="6923756"/>
                </a:cubicBezTo>
                <a:cubicBezTo>
                  <a:pt x="2364902" y="6919464"/>
                  <a:pt x="2369203" y="6915172"/>
                  <a:pt x="2371353" y="6908734"/>
                </a:cubicBezTo>
                <a:cubicBezTo>
                  <a:pt x="2369203" y="6904442"/>
                  <a:pt x="2364902" y="6902296"/>
                  <a:pt x="2362752" y="6900150"/>
                </a:cubicBezTo>
                <a:cubicBezTo>
                  <a:pt x="2354148" y="6906588"/>
                  <a:pt x="2341242" y="6908734"/>
                  <a:pt x="2330488" y="6908734"/>
                </a:cubicBezTo>
                <a:cubicBezTo>
                  <a:pt x="2315432" y="6923756"/>
                  <a:pt x="2304678" y="6900150"/>
                  <a:pt x="2283169" y="6915172"/>
                </a:cubicBezTo>
                <a:cubicBezTo>
                  <a:pt x="2296074" y="6895857"/>
                  <a:pt x="2311131" y="6902296"/>
                  <a:pt x="2315432" y="6891565"/>
                </a:cubicBezTo>
                <a:cubicBezTo>
                  <a:pt x="2311131" y="6887273"/>
                  <a:pt x="2308979" y="6880834"/>
                  <a:pt x="2304678" y="6876542"/>
                </a:cubicBezTo>
                <a:cubicBezTo>
                  <a:pt x="2296074" y="6874396"/>
                  <a:pt x="2287470" y="6872250"/>
                  <a:pt x="2281017" y="6863666"/>
                </a:cubicBezTo>
                <a:cubicBezTo>
                  <a:pt x="2289621" y="6857228"/>
                  <a:pt x="2298225" y="6861520"/>
                  <a:pt x="2306829" y="6861520"/>
                </a:cubicBezTo>
                <a:cubicBezTo>
                  <a:pt x="2313280" y="6855082"/>
                  <a:pt x="2317582" y="6850789"/>
                  <a:pt x="2321884" y="6844351"/>
                </a:cubicBezTo>
                <a:cubicBezTo>
                  <a:pt x="2321884" y="6842205"/>
                  <a:pt x="2321884" y="6840058"/>
                  <a:pt x="2321884" y="6837912"/>
                </a:cubicBezTo>
                <a:cubicBezTo>
                  <a:pt x="2345544" y="6818598"/>
                  <a:pt x="2371353" y="6831474"/>
                  <a:pt x="2395015" y="6827182"/>
                </a:cubicBezTo>
                <a:cubicBezTo>
                  <a:pt x="2416523" y="6820744"/>
                  <a:pt x="2438031" y="6812160"/>
                  <a:pt x="2459540" y="6803575"/>
                </a:cubicBezTo>
                <a:cubicBezTo>
                  <a:pt x="2468144" y="6786406"/>
                  <a:pt x="2457388" y="6779968"/>
                  <a:pt x="2442335" y="6779968"/>
                </a:cubicBezTo>
                <a:cubicBezTo>
                  <a:pt x="2412221" y="6779968"/>
                  <a:pt x="2379958" y="6779968"/>
                  <a:pt x="2347696" y="6773530"/>
                </a:cubicBezTo>
                <a:cubicBezTo>
                  <a:pt x="2308979" y="6764945"/>
                  <a:pt x="2270263" y="6762799"/>
                  <a:pt x="2238002" y="6814306"/>
                </a:cubicBezTo>
                <a:cubicBezTo>
                  <a:pt x="2242303" y="6775676"/>
                  <a:pt x="2261661" y="6756361"/>
                  <a:pt x="2259509" y="6732754"/>
                </a:cubicBezTo>
                <a:cubicBezTo>
                  <a:pt x="2255207" y="6732754"/>
                  <a:pt x="2253057" y="6732754"/>
                  <a:pt x="2250905" y="6732754"/>
                </a:cubicBezTo>
                <a:cubicBezTo>
                  <a:pt x="2240152" y="6730608"/>
                  <a:pt x="2229398" y="6730608"/>
                  <a:pt x="2218642" y="6728462"/>
                </a:cubicBezTo>
                <a:cubicBezTo>
                  <a:pt x="2214340" y="6726316"/>
                  <a:pt x="2203588" y="6724170"/>
                  <a:pt x="2207888" y="6715585"/>
                </a:cubicBezTo>
                <a:cubicBezTo>
                  <a:pt x="2210040" y="6704854"/>
                  <a:pt x="2218642" y="6709146"/>
                  <a:pt x="2227246" y="6709146"/>
                </a:cubicBezTo>
                <a:cubicBezTo>
                  <a:pt x="2248756" y="6707000"/>
                  <a:pt x="2268113" y="6719877"/>
                  <a:pt x="2289621" y="6707000"/>
                </a:cubicBezTo>
                <a:cubicBezTo>
                  <a:pt x="2296074" y="6702708"/>
                  <a:pt x="2302527" y="6700562"/>
                  <a:pt x="2308979" y="6698416"/>
                </a:cubicBezTo>
                <a:cubicBezTo>
                  <a:pt x="2308979" y="6696270"/>
                  <a:pt x="2308979" y="6696270"/>
                  <a:pt x="2308979" y="6696270"/>
                </a:cubicBezTo>
                <a:cubicBezTo>
                  <a:pt x="2313280" y="6694124"/>
                  <a:pt x="2317582" y="6687686"/>
                  <a:pt x="2313280" y="6676955"/>
                </a:cubicBezTo>
                <a:cubicBezTo>
                  <a:pt x="2302527" y="6666225"/>
                  <a:pt x="2285319" y="6679102"/>
                  <a:pt x="2274567" y="6668371"/>
                </a:cubicBezTo>
                <a:cubicBezTo>
                  <a:pt x="2259509" y="6668371"/>
                  <a:pt x="2242303" y="6668371"/>
                  <a:pt x="2225095" y="6668371"/>
                </a:cubicBezTo>
                <a:cubicBezTo>
                  <a:pt x="2218642" y="6672663"/>
                  <a:pt x="2214340" y="6685540"/>
                  <a:pt x="2201436" y="6685540"/>
                </a:cubicBezTo>
                <a:cubicBezTo>
                  <a:pt x="2197134" y="6696270"/>
                  <a:pt x="2190683" y="6707000"/>
                  <a:pt x="2186380" y="6715585"/>
                </a:cubicBezTo>
                <a:lnTo>
                  <a:pt x="2185957" y="6714003"/>
                </a:lnTo>
                <a:lnTo>
                  <a:pt x="2185725" y="6715811"/>
                </a:lnTo>
                <a:cubicBezTo>
                  <a:pt x="2177089" y="6715811"/>
                  <a:pt x="2168453" y="6717928"/>
                  <a:pt x="2161976" y="6717928"/>
                </a:cubicBezTo>
                <a:cubicBezTo>
                  <a:pt x="2155498" y="6726394"/>
                  <a:pt x="2151181" y="6732744"/>
                  <a:pt x="2140384" y="6734861"/>
                </a:cubicBezTo>
                <a:cubicBezTo>
                  <a:pt x="2142542" y="6722161"/>
                  <a:pt x="2142542" y="6709461"/>
                  <a:pt x="2155498" y="6700994"/>
                </a:cubicBezTo>
                <a:cubicBezTo>
                  <a:pt x="2161976" y="6694644"/>
                  <a:pt x="2170611" y="6690411"/>
                  <a:pt x="2177089" y="6684061"/>
                </a:cubicBezTo>
                <a:lnTo>
                  <a:pt x="2178472" y="6685994"/>
                </a:lnTo>
                <a:lnTo>
                  <a:pt x="2177777" y="6683394"/>
                </a:lnTo>
                <a:cubicBezTo>
                  <a:pt x="2179928" y="6668371"/>
                  <a:pt x="2194982" y="6664078"/>
                  <a:pt x="2203588" y="6653348"/>
                </a:cubicBezTo>
                <a:cubicBezTo>
                  <a:pt x="2210040" y="6638326"/>
                  <a:pt x="2220794" y="6627595"/>
                  <a:pt x="2233700" y="6619010"/>
                </a:cubicBezTo>
                <a:cubicBezTo>
                  <a:pt x="2235850" y="6612572"/>
                  <a:pt x="2240152" y="6603988"/>
                  <a:pt x="2242303" y="6597550"/>
                </a:cubicBezTo>
                <a:cubicBezTo>
                  <a:pt x="2227246" y="6591112"/>
                  <a:pt x="2218642" y="6619010"/>
                  <a:pt x="2203588" y="6603988"/>
                </a:cubicBezTo>
                <a:cubicBezTo>
                  <a:pt x="2179928" y="6625449"/>
                  <a:pt x="2145513" y="6623303"/>
                  <a:pt x="2124005" y="6644764"/>
                </a:cubicBezTo>
                <a:cubicBezTo>
                  <a:pt x="2115401" y="6655494"/>
                  <a:pt x="2106797" y="6638326"/>
                  <a:pt x="2098195" y="6636180"/>
                </a:cubicBezTo>
                <a:cubicBezTo>
                  <a:pt x="2087440" y="6646910"/>
                  <a:pt x="2072386" y="6649056"/>
                  <a:pt x="2059480" y="6653348"/>
                </a:cubicBezTo>
                <a:lnTo>
                  <a:pt x="2060530" y="6650389"/>
                </a:lnTo>
                <a:lnTo>
                  <a:pt x="2058744" y="6653033"/>
                </a:lnTo>
                <a:cubicBezTo>
                  <a:pt x="2052332" y="6666021"/>
                  <a:pt x="2039505" y="6668186"/>
                  <a:pt x="2026678" y="6668186"/>
                </a:cubicBezTo>
                <a:cubicBezTo>
                  <a:pt x="2015991" y="6689834"/>
                  <a:pt x="2003163" y="6707152"/>
                  <a:pt x="1977509" y="6709317"/>
                </a:cubicBezTo>
                <a:cubicBezTo>
                  <a:pt x="1966818" y="6709317"/>
                  <a:pt x="1958268" y="6713646"/>
                  <a:pt x="1947579" y="6713646"/>
                </a:cubicBezTo>
                <a:cubicBezTo>
                  <a:pt x="1932615" y="6715811"/>
                  <a:pt x="1917649" y="6713646"/>
                  <a:pt x="1930475" y="6691998"/>
                </a:cubicBezTo>
                <a:cubicBezTo>
                  <a:pt x="1926199" y="6668186"/>
                  <a:pt x="1913374" y="6646538"/>
                  <a:pt x="1917649" y="6622726"/>
                </a:cubicBezTo>
                <a:cubicBezTo>
                  <a:pt x="1956128" y="6620561"/>
                  <a:pt x="1924063" y="6668186"/>
                  <a:pt x="1953990" y="6668186"/>
                </a:cubicBezTo>
                <a:cubicBezTo>
                  <a:pt x="1960403" y="6668186"/>
                  <a:pt x="1966818" y="6666021"/>
                  <a:pt x="1971093" y="6661692"/>
                </a:cubicBezTo>
                <a:cubicBezTo>
                  <a:pt x="1975371" y="6650868"/>
                  <a:pt x="1986061" y="6653033"/>
                  <a:pt x="1994613" y="6653033"/>
                </a:cubicBezTo>
                <a:cubicBezTo>
                  <a:pt x="2007439" y="6648703"/>
                  <a:pt x="2020264" y="6646538"/>
                  <a:pt x="2035231" y="6644374"/>
                </a:cubicBezTo>
                <a:cubicBezTo>
                  <a:pt x="2045919" y="6644374"/>
                  <a:pt x="2052332" y="6637879"/>
                  <a:pt x="2056609" y="6627055"/>
                </a:cubicBezTo>
                <a:lnTo>
                  <a:pt x="2057331" y="6627593"/>
                </a:lnTo>
                <a:lnTo>
                  <a:pt x="2068250" y="6620352"/>
                </a:lnTo>
                <a:cubicBezTo>
                  <a:pt x="2078836" y="6620352"/>
                  <a:pt x="2088516" y="6637253"/>
                  <a:pt x="2098195" y="6627595"/>
                </a:cubicBezTo>
                <a:cubicBezTo>
                  <a:pt x="2130457" y="6616864"/>
                  <a:pt x="2162720" y="6608280"/>
                  <a:pt x="2194982" y="6597550"/>
                </a:cubicBezTo>
                <a:cubicBezTo>
                  <a:pt x="2210040" y="6584673"/>
                  <a:pt x="2227246" y="6588965"/>
                  <a:pt x="2242303" y="6586819"/>
                </a:cubicBezTo>
                <a:cubicBezTo>
                  <a:pt x="2242303" y="6569650"/>
                  <a:pt x="2261661" y="6563212"/>
                  <a:pt x="2265963" y="6550336"/>
                </a:cubicBezTo>
                <a:cubicBezTo>
                  <a:pt x="2257357" y="6528874"/>
                  <a:pt x="2240152" y="6533166"/>
                  <a:pt x="2222944" y="6533166"/>
                </a:cubicBezTo>
                <a:cubicBezTo>
                  <a:pt x="2203588" y="6531020"/>
                  <a:pt x="2184230" y="6539605"/>
                  <a:pt x="2162720" y="6526728"/>
                </a:cubicBezTo>
                <a:cubicBezTo>
                  <a:pt x="2145513" y="6518144"/>
                  <a:pt x="2130457" y="6541751"/>
                  <a:pt x="2124005" y="6556774"/>
                </a:cubicBezTo>
                <a:cubicBezTo>
                  <a:pt x="2117553" y="6569650"/>
                  <a:pt x="2108949" y="6576088"/>
                  <a:pt x="2098195" y="6569650"/>
                </a:cubicBezTo>
                <a:cubicBezTo>
                  <a:pt x="2085290" y="6561066"/>
                  <a:pt x="2102497" y="6554628"/>
                  <a:pt x="2106797" y="6548190"/>
                </a:cubicBezTo>
                <a:cubicBezTo>
                  <a:pt x="2121855" y="6513852"/>
                  <a:pt x="2119703" y="6509560"/>
                  <a:pt x="2072386" y="6507414"/>
                </a:cubicBezTo>
                <a:cubicBezTo>
                  <a:pt x="2057328" y="6520290"/>
                  <a:pt x="2042273" y="6535313"/>
                  <a:pt x="2025065" y="6548190"/>
                </a:cubicBezTo>
                <a:cubicBezTo>
                  <a:pt x="2014311" y="6578235"/>
                  <a:pt x="2014311" y="6578235"/>
                  <a:pt x="1982049" y="6556774"/>
                </a:cubicBezTo>
                <a:cubicBezTo>
                  <a:pt x="1971294" y="6561066"/>
                  <a:pt x="1977747" y="6567504"/>
                  <a:pt x="1982049" y="6571796"/>
                </a:cubicBezTo>
                <a:cubicBezTo>
                  <a:pt x="1986349" y="6580381"/>
                  <a:pt x="1984199" y="6588965"/>
                  <a:pt x="1975595" y="6591112"/>
                </a:cubicBezTo>
                <a:cubicBezTo>
                  <a:pt x="1964841" y="6597550"/>
                  <a:pt x="1962689" y="6586819"/>
                  <a:pt x="1960539" y="6580381"/>
                </a:cubicBezTo>
                <a:cubicBezTo>
                  <a:pt x="1956237" y="6546044"/>
                  <a:pt x="1936880" y="6548190"/>
                  <a:pt x="1913220" y="6556774"/>
                </a:cubicBezTo>
                <a:cubicBezTo>
                  <a:pt x="1904616" y="6561066"/>
                  <a:pt x="1898164" y="6567504"/>
                  <a:pt x="1889561" y="6573942"/>
                </a:cubicBezTo>
                <a:cubicBezTo>
                  <a:pt x="1883109" y="6591112"/>
                  <a:pt x="1874504" y="6593258"/>
                  <a:pt x="1868051" y="6576088"/>
                </a:cubicBezTo>
                <a:cubicBezTo>
                  <a:pt x="1863751" y="6567504"/>
                  <a:pt x="1865901" y="6556774"/>
                  <a:pt x="1865901" y="6548190"/>
                </a:cubicBezTo>
                <a:cubicBezTo>
                  <a:pt x="1863751" y="6548190"/>
                  <a:pt x="1859449" y="6548190"/>
                  <a:pt x="1857299" y="6548190"/>
                </a:cubicBezTo>
                <a:cubicBezTo>
                  <a:pt x="1848695" y="6554628"/>
                  <a:pt x="1837939" y="6561066"/>
                  <a:pt x="1833640" y="6571796"/>
                </a:cubicBezTo>
                <a:cubicBezTo>
                  <a:pt x="1827186" y="6571796"/>
                  <a:pt x="1820734" y="6569650"/>
                  <a:pt x="1816432" y="6563212"/>
                </a:cubicBezTo>
                <a:cubicBezTo>
                  <a:pt x="1814279" y="6559993"/>
                  <a:pt x="1811054" y="6558920"/>
                  <a:pt x="1807558" y="6558115"/>
                </a:cubicBezTo>
                <a:lnTo>
                  <a:pt x="1806624" y="6557804"/>
                </a:lnTo>
                <a:lnTo>
                  <a:pt x="1806217" y="6557579"/>
                </a:lnTo>
                <a:lnTo>
                  <a:pt x="1805887" y="6557559"/>
                </a:lnTo>
                <a:lnTo>
                  <a:pt x="1797072" y="6554628"/>
                </a:lnTo>
                <a:cubicBezTo>
                  <a:pt x="1794922" y="6556774"/>
                  <a:pt x="1794922" y="6554628"/>
                  <a:pt x="1792772" y="6556774"/>
                </a:cubicBezTo>
                <a:lnTo>
                  <a:pt x="1805887" y="6557559"/>
                </a:lnTo>
                <a:lnTo>
                  <a:pt x="1806624" y="6557804"/>
                </a:lnTo>
                <a:lnTo>
                  <a:pt x="1816432" y="6563212"/>
                </a:lnTo>
                <a:cubicBezTo>
                  <a:pt x="1805676" y="6563212"/>
                  <a:pt x="1794922" y="6563212"/>
                  <a:pt x="1786318" y="6565358"/>
                </a:cubicBezTo>
                <a:cubicBezTo>
                  <a:pt x="1769112" y="6565358"/>
                  <a:pt x="1758358" y="6558920"/>
                  <a:pt x="1760508" y="6543897"/>
                </a:cubicBezTo>
                <a:cubicBezTo>
                  <a:pt x="1760508" y="6522436"/>
                  <a:pt x="1777716" y="6535313"/>
                  <a:pt x="1786318" y="6533166"/>
                </a:cubicBezTo>
                <a:cubicBezTo>
                  <a:pt x="1805676" y="6524582"/>
                  <a:pt x="1833640" y="6531020"/>
                  <a:pt x="1840091" y="6500976"/>
                </a:cubicBezTo>
                <a:cubicBezTo>
                  <a:pt x="1837939" y="6500976"/>
                  <a:pt x="1835790" y="6498829"/>
                  <a:pt x="1833640" y="6498829"/>
                </a:cubicBezTo>
                <a:cubicBezTo>
                  <a:pt x="1829335" y="6496683"/>
                  <a:pt x="1825035" y="6494537"/>
                  <a:pt x="1818584" y="6492391"/>
                </a:cubicBezTo>
                <a:cubicBezTo>
                  <a:pt x="1792772" y="6455907"/>
                  <a:pt x="1792772" y="6455907"/>
                  <a:pt x="1794922" y="6449469"/>
                </a:cubicBezTo>
                <a:cubicBezTo>
                  <a:pt x="1801376" y="6415132"/>
                  <a:pt x="1829335" y="6412986"/>
                  <a:pt x="1852997" y="6402255"/>
                </a:cubicBezTo>
                <a:cubicBezTo>
                  <a:pt x="1861599" y="6395817"/>
                  <a:pt x="1885259" y="6430154"/>
                  <a:pt x="1885259" y="6397963"/>
                </a:cubicBezTo>
                <a:cubicBezTo>
                  <a:pt x="1883109" y="6374356"/>
                  <a:pt x="1852997" y="6380794"/>
                  <a:pt x="1833640" y="6380794"/>
                </a:cubicBezTo>
                <a:cubicBezTo>
                  <a:pt x="1829335" y="6380794"/>
                  <a:pt x="1822884" y="6380794"/>
                  <a:pt x="1818584" y="6380794"/>
                </a:cubicBezTo>
                <a:cubicBezTo>
                  <a:pt x="1807828" y="6397963"/>
                  <a:pt x="1788470" y="6376502"/>
                  <a:pt x="1777716" y="6387232"/>
                </a:cubicBezTo>
                <a:cubicBezTo>
                  <a:pt x="1756206" y="6393671"/>
                  <a:pt x="1723945" y="6423716"/>
                  <a:pt x="1726095" y="6367917"/>
                </a:cubicBezTo>
                <a:cubicBezTo>
                  <a:pt x="1726095" y="6359333"/>
                  <a:pt x="1713189" y="6357187"/>
                  <a:pt x="1702435" y="6355041"/>
                </a:cubicBezTo>
                <a:cubicBezTo>
                  <a:pt x="1698133" y="6355041"/>
                  <a:pt x="1693831" y="6357187"/>
                  <a:pt x="1689531" y="6357187"/>
                </a:cubicBezTo>
                <a:cubicBezTo>
                  <a:pt x="1683078" y="6365771"/>
                  <a:pt x="1676625" y="6376502"/>
                  <a:pt x="1665870" y="6380794"/>
                </a:cubicBezTo>
                <a:cubicBezTo>
                  <a:pt x="1648664" y="6393671"/>
                  <a:pt x="1635758" y="6395817"/>
                  <a:pt x="1618552" y="6378648"/>
                </a:cubicBezTo>
                <a:cubicBezTo>
                  <a:pt x="1609949" y="6370064"/>
                  <a:pt x="1597043" y="6363625"/>
                  <a:pt x="1586289" y="6357187"/>
                </a:cubicBezTo>
                <a:cubicBezTo>
                  <a:pt x="1584137" y="6355041"/>
                  <a:pt x="1579837" y="6355041"/>
                  <a:pt x="1577685" y="6355041"/>
                </a:cubicBezTo>
                <a:cubicBezTo>
                  <a:pt x="1543272" y="6355041"/>
                  <a:pt x="1508856" y="6357187"/>
                  <a:pt x="1474444" y="6357187"/>
                </a:cubicBezTo>
                <a:cubicBezTo>
                  <a:pt x="1467991" y="6357187"/>
                  <a:pt x="1463689" y="6359333"/>
                  <a:pt x="1457236" y="6359333"/>
                </a:cubicBezTo>
                <a:cubicBezTo>
                  <a:pt x="1452935" y="6361479"/>
                  <a:pt x="1446481" y="6363625"/>
                  <a:pt x="1440029" y="6365771"/>
                </a:cubicBezTo>
                <a:cubicBezTo>
                  <a:pt x="1420671" y="6378648"/>
                  <a:pt x="1403466" y="6402255"/>
                  <a:pt x="1375504" y="6380794"/>
                </a:cubicBezTo>
                <a:cubicBezTo>
                  <a:pt x="1353996" y="6378648"/>
                  <a:pt x="1334636" y="6365771"/>
                  <a:pt x="1321733" y="6348603"/>
                </a:cubicBezTo>
                <a:cubicBezTo>
                  <a:pt x="1310977" y="6352895"/>
                  <a:pt x="1300223" y="6357187"/>
                  <a:pt x="1289469" y="6363625"/>
                </a:cubicBezTo>
                <a:cubicBezTo>
                  <a:pt x="1270111" y="6400109"/>
                  <a:pt x="1246452" y="6372210"/>
                  <a:pt x="1224942" y="6365771"/>
                </a:cubicBezTo>
                <a:cubicBezTo>
                  <a:pt x="1224942" y="6365771"/>
                  <a:pt x="1224942" y="6365771"/>
                  <a:pt x="1227096" y="6363625"/>
                </a:cubicBezTo>
                <a:cubicBezTo>
                  <a:pt x="1227096" y="6361479"/>
                  <a:pt x="1227096" y="6361479"/>
                  <a:pt x="1227096" y="6361479"/>
                </a:cubicBezTo>
                <a:cubicBezTo>
                  <a:pt x="1224942" y="6363625"/>
                  <a:pt x="1224942" y="6363625"/>
                  <a:pt x="1224942" y="6365771"/>
                </a:cubicBezTo>
                <a:cubicBezTo>
                  <a:pt x="1205584" y="6340018"/>
                  <a:pt x="1179775" y="6335726"/>
                  <a:pt x="1151813" y="6342164"/>
                </a:cubicBezTo>
                <a:cubicBezTo>
                  <a:pt x="1138910" y="6344310"/>
                  <a:pt x="1130306" y="6348603"/>
                  <a:pt x="1128156" y="6333580"/>
                </a:cubicBezTo>
                <a:cubicBezTo>
                  <a:pt x="1087288" y="6333580"/>
                  <a:pt x="1067930" y="6301388"/>
                  <a:pt x="1044270" y="6279927"/>
                </a:cubicBezTo>
                <a:cubicBezTo>
                  <a:pt x="1031365" y="6264905"/>
                  <a:pt x="1018459" y="6252028"/>
                  <a:pt x="1003403" y="6241298"/>
                </a:cubicBezTo>
                <a:cubicBezTo>
                  <a:pt x="977594" y="6226275"/>
                  <a:pt x="956084" y="6209106"/>
                  <a:pt x="960386" y="6176915"/>
                </a:cubicBezTo>
                <a:cubicBezTo>
                  <a:pt x="962538" y="6140431"/>
                  <a:pt x="923823" y="6144723"/>
                  <a:pt x="910917" y="6125408"/>
                </a:cubicBezTo>
                <a:cubicBezTo>
                  <a:pt x="876503" y="6116824"/>
                  <a:pt x="893709" y="6084633"/>
                  <a:pt x="880805" y="6065318"/>
                </a:cubicBezTo>
                <a:cubicBezTo>
                  <a:pt x="861447" y="6048149"/>
                  <a:pt x="889409" y="6026688"/>
                  <a:pt x="874351" y="6009519"/>
                </a:cubicBezTo>
                <a:cubicBezTo>
                  <a:pt x="859297" y="6009519"/>
                  <a:pt x="850693" y="6003081"/>
                  <a:pt x="846391" y="5988058"/>
                </a:cubicBezTo>
                <a:cubicBezTo>
                  <a:pt x="842089" y="5960159"/>
                  <a:pt x="837788" y="5934406"/>
                  <a:pt x="833486" y="5906506"/>
                </a:cubicBezTo>
                <a:cubicBezTo>
                  <a:pt x="833486" y="5863585"/>
                  <a:pt x="799072" y="5827101"/>
                  <a:pt x="816278" y="5782033"/>
                </a:cubicBezTo>
                <a:cubicBezTo>
                  <a:pt x="820580" y="5773448"/>
                  <a:pt x="827032" y="5764864"/>
                  <a:pt x="831336" y="5756280"/>
                </a:cubicBezTo>
                <a:cubicBezTo>
                  <a:pt x="835635" y="5747695"/>
                  <a:pt x="842089" y="5739111"/>
                  <a:pt x="846391" y="5730527"/>
                </a:cubicBezTo>
                <a:cubicBezTo>
                  <a:pt x="857146" y="5694043"/>
                  <a:pt x="867899" y="5657559"/>
                  <a:pt x="874351" y="5618929"/>
                </a:cubicBezTo>
                <a:cubicBezTo>
                  <a:pt x="878653" y="5603907"/>
                  <a:pt x="878653" y="5586738"/>
                  <a:pt x="874351" y="5573861"/>
                </a:cubicBezTo>
                <a:cubicBezTo>
                  <a:pt x="861447" y="5533086"/>
                  <a:pt x="880805" y="5520209"/>
                  <a:pt x="913069" y="5509478"/>
                </a:cubicBezTo>
                <a:cubicBezTo>
                  <a:pt x="934576" y="5494456"/>
                  <a:pt x="964688" y="5494456"/>
                  <a:pt x="977594" y="5468703"/>
                </a:cubicBezTo>
                <a:cubicBezTo>
                  <a:pt x="973292" y="5447242"/>
                  <a:pt x="928122" y="5436511"/>
                  <a:pt x="960386" y="5404320"/>
                </a:cubicBezTo>
                <a:cubicBezTo>
                  <a:pt x="962538" y="5402174"/>
                  <a:pt x="964688" y="5397881"/>
                  <a:pt x="966839" y="5395735"/>
                </a:cubicBezTo>
                <a:cubicBezTo>
                  <a:pt x="984045" y="5382859"/>
                  <a:pt x="984045" y="5369982"/>
                  <a:pt x="966839" y="5357106"/>
                </a:cubicBezTo>
                <a:cubicBezTo>
                  <a:pt x="949632" y="5354959"/>
                  <a:pt x="949632" y="5329206"/>
                  <a:pt x="928122" y="5329206"/>
                </a:cubicBezTo>
                <a:cubicBezTo>
                  <a:pt x="919521" y="5329206"/>
                  <a:pt x="923823" y="5316330"/>
                  <a:pt x="930274" y="5312037"/>
                </a:cubicBezTo>
                <a:cubicBezTo>
                  <a:pt x="951784" y="5299161"/>
                  <a:pt x="968990" y="5277700"/>
                  <a:pt x="994802" y="5269116"/>
                </a:cubicBezTo>
                <a:cubicBezTo>
                  <a:pt x="1001253" y="5260531"/>
                  <a:pt x="1009858" y="5254093"/>
                  <a:pt x="1016309" y="5243362"/>
                </a:cubicBezTo>
                <a:cubicBezTo>
                  <a:pt x="1018459" y="5234778"/>
                  <a:pt x="1024913" y="5232632"/>
                  <a:pt x="1031365" y="5228340"/>
                </a:cubicBezTo>
                <a:cubicBezTo>
                  <a:pt x="1033517" y="5221901"/>
                  <a:pt x="1033517" y="5215463"/>
                  <a:pt x="1039969" y="5211171"/>
                </a:cubicBezTo>
                <a:cubicBezTo>
                  <a:pt x="1039969" y="5202587"/>
                  <a:pt x="1039969" y="5196148"/>
                  <a:pt x="1039969" y="5187564"/>
                </a:cubicBezTo>
                <a:cubicBezTo>
                  <a:pt x="1029213" y="5176833"/>
                  <a:pt x="1035667" y="5151081"/>
                  <a:pt x="1007708" y="5157518"/>
                </a:cubicBezTo>
                <a:cubicBezTo>
                  <a:pt x="999101" y="5157518"/>
                  <a:pt x="992649" y="5157518"/>
                  <a:pt x="984045" y="5157518"/>
                </a:cubicBezTo>
                <a:lnTo>
                  <a:pt x="981487" y="5157550"/>
                </a:lnTo>
                <a:lnTo>
                  <a:pt x="983097" y="5158035"/>
                </a:lnTo>
                <a:cubicBezTo>
                  <a:pt x="983097" y="5172930"/>
                  <a:pt x="972384" y="5183570"/>
                  <a:pt x="961668" y="5187826"/>
                </a:cubicBezTo>
                <a:cubicBezTo>
                  <a:pt x="923089" y="5202721"/>
                  <a:pt x="888802" y="5221873"/>
                  <a:pt x="854509" y="5241024"/>
                </a:cubicBezTo>
                <a:cubicBezTo>
                  <a:pt x="871655" y="5215489"/>
                  <a:pt x="888802" y="5194210"/>
                  <a:pt x="920948" y="5189954"/>
                </a:cubicBezTo>
                <a:cubicBezTo>
                  <a:pt x="948808" y="5185698"/>
                  <a:pt x="946664" y="5158035"/>
                  <a:pt x="959524" y="5141011"/>
                </a:cubicBezTo>
                <a:lnTo>
                  <a:pt x="961027" y="5148660"/>
                </a:lnTo>
                <a:lnTo>
                  <a:pt x="960386" y="5140350"/>
                </a:lnTo>
                <a:cubicBezTo>
                  <a:pt x="962538" y="5138204"/>
                  <a:pt x="964688" y="5136057"/>
                  <a:pt x="968990" y="5131765"/>
                </a:cubicBezTo>
                <a:cubicBezTo>
                  <a:pt x="977594" y="5118889"/>
                  <a:pt x="992649" y="5116743"/>
                  <a:pt x="1007708" y="5116743"/>
                </a:cubicBezTo>
                <a:cubicBezTo>
                  <a:pt x="1014159" y="5114597"/>
                  <a:pt x="1016309" y="5108158"/>
                  <a:pt x="1016309" y="5101721"/>
                </a:cubicBezTo>
                <a:cubicBezTo>
                  <a:pt x="1007708" y="5095283"/>
                  <a:pt x="1001253" y="5090990"/>
                  <a:pt x="992649" y="5084552"/>
                </a:cubicBezTo>
                <a:cubicBezTo>
                  <a:pt x="990499" y="5086697"/>
                  <a:pt x="988347" y="5088843"/>
                  <a:pt x="984045" y="5090990"/>
                </a:cubicBezTo>
                <a:cubicBezTo>
                  <a:pt x="966839" y="5093136"/>
                  <a:pt x="968990" y="5080259"/>
                  <a:pt x="966839" y="5069528"/>
                </a:cubicBezTo>
                <a:cubicBezTo>
                  <a:pt x="960386" y="5056652"/>
                  <a:pt x="951784" y="5043775"/>
                  <a:pt x="960386" y="5028753"/>
                </a:cubicBezTo>
                <a:cubicBezTo>
                  <a:pt x="962538" y="5026607"/>
                  <a:pt x="964688" y="5022314"/>
                  <a:pt x="966839" y="5020168"/>
                </a:cubicBezTo>
                <a:cubicBezTo>
                  <a:pt x="966839" y="5018022"/>
                  <a:pt x="966839" y="5013731"/>
                  <a:pt x="968990" y="5013731"/>
                </a:cubicBezTo>
                <a:cubicBezTo>
                  <a:pt x="971142" y="5007293"/>
                  <a:pt x="979745" y="5003000"/>
                  <a:pt x="968990" y="4996561"/>
                </a:cubicBezTo>
                <a:cubicBezTo>
                  <a:pt x="973292" y="4983685"/>
                  <a:pt x="977594" y="4970808"/>
                  <a:pt x="984045" y="4960077"/>
                </a:cubicBezTo>
                <a:cubicBezTo>
                  <a:pt x="977594" y="4957931"/>
                  <a:pt x="973292" y="4957931"/>
                  <a:pt x="966839" y="4957931"/>
                </a:cubicBezTo>
                <a:cubicBezTo>
                  <a:pt x="964688" y="4955785"/>
                  <a:pt x="962538" y="4957931"/>
                  <a:pt x="960386" y="4957931"/>
                </a:cubicBezTo>
                <a:cubicBezTo>
                  <a:pt x="958236" y="4972954"/>
                  <a:pt x="947482" y="4972954"/>
                  <a:pt x="936728" y="4972954"/>
                </a:cubicBezTo>
                <a:cubicBezTo>
                  <a:pt x="915219" y="4970808"/>
                  <a:pt x="921670" y="4953640"/>
                  <a:pt x="919521" y="4940763"/>
                </a:cubicBezTo>
                <a:cubicBezTo>
                  <a:pt x="910917" y="4938617"/>
                  <a:pt x="904465" y="4934324"/>
                  <a:pt x="895861" y="4932179"/>
                </a:cubicBezTo>
                <a:cubicBezTo>
                  <a:pt x="876503" y="4915010"/>
                  <a:pt x="865749" y="4895695"/>
                  <a:pt x="895861" y="4876381"/>
                </a:cubicBezTo>
                <a:cubicBezTo>
                  <a:pt x="904465" y="4872088"/>
                  <a:pt x="913069" y="4865650"/>
                  <a:pt x="921670" y="4861357"/>
                </a:cubicBezTo>
                <a:cubicBezTo>
                  <a:pt x="930274" y="4859211"/>
                  <a:pt x="941028" y="4854920"/>
                  <a:pt x="951784" y="4852773"/>
                </a:cubicBezTo>
                <a:cubicBezTo>
                  <a:pt x="951784" y="4850627"/>
                  <a:pt x="951784" y="4846334"/>
                  <a:pt x="953934" y="4844189"/>
                </a:cubicBezTo>
                <a:cubicBezTo>
                  <a:pt x="945330" y="4833458"/>
                  <a:pt x="936728" y="4824873"/>
                  <a:pt x="928122" y="4811997"/>
                </a:cubicBezTo>
                <a:cubicBezTo>
                  <a:pt x="923823" y="4811997"/>
                  <a:pt x="917368" y="4811997"/>
                  <a:pt x="910917" y="4811997"/>
                </a:cubicBezTo>
                <a:cubicBezTo>
                  <a:pt x="898010" y="4811997"/>
                  <a:pt x="885105" y="4811997"/>
                  <a:pt x="872201" y="4811997"/>
                </a:cubicBezTo>
                <a:cubicBezTo>
                  <a:pt x="848541" y="4824873"/>
                  <a:pt x="827032" y="4831312"/>
                  <a:pt x="807674" y="4803412"/>
                </a:cubicBezTo>
                <a:cubicBezTo>
                  <a:pt x="796920" y="4809851"/>
                  <a:pt x="786166" y="4816290"/>
                  <a:pt x="775412" y="4820581"/>
                </a:cubicBezTo>
                <a:cubicBezTo>
                  <a:pt x="777562" y="4799120"/>
                  <a:pt x="790468" y="4794829"/>
                  <a:pt x="807674" y="4796974"/>
                </a:cubicBezTo>
                <a:cubicBezTo>
                  <a:pt x="852844" y="4773367"/>
                  <a:pt x="902313" y="4760490"/>
                  <a:pt x="943180" y="4732591"/>
                </a:cubicBezTo>
                <a:cubicBezTo>
                  <a:pt x="979745" y="4713276"/>
                  <a:pt x="1022761" y="4711130"/>
                  <a:pt x="1055024" y="4685378"/>
                </a:cubicBezTo>
                <a:cubicBezTo>
                  <a:pt x="1067930" y="4659624"/>
                  <a:pt x="1095892" y="4674647"/>
                  <a:pt x="1110948" y="4659624"/>
                </a:cubicBezTo>
                <a:cubicBezTo>
                  <a:pt x="1123851" y="4648893"/>
                  <a:pt x="1134607" y="4640309"/>
                  <a:pt x="1151813" y="4636017"/>
                </a:cubicBezTo>
                <a:cubicBezTo>
                  <a:pt x="1190529" y="4610264"/>
                  <a:pt x="1235698" y="4595241"/>
                  <a:pt x="1280865" y="4580218"/>
                </a:cubicBezTo>
                <a:cubicBezTo>
                  <a:pt x="1287317" y="4578072"/>
                  <a:pt x="1291621" y="4578072"/>
                  <a:pt x="1298073" y="4573780"/>
                </a:cubicBezTo>
                <a:cubicBezTo>
                  <a:pt x="1308827" y="4548028"/>
                  <a:pt x="1326034" y="4541588"/>
                  <a:pt x="1351844" y="4556611"/>
                </a:cubicBezTo>
                <a:cubicBezTo>
                  <a:pt x="1373352" y="4543735"/>
                  <a:pt x="1394862" y="4530858"/>
                  <a:pt x="1416371" y="4515836"/>
                </a:cubicBezTo>
                <a:cubicBezTo>
                  <a:pt x="1440029" y="4502959"/>
                  <a:pt x="1472293" y="4507251"/>
                  <a:pt x="1491650" y="4481499"/>
                </a:cubicBezTo>
                <a:cubicBezTo>
                  <a:pt x="1487348" y="4507251"/>
                  <a:pt x="1463689" y="4511543"/>
                  <a:pt x="1448635" y="4524420"/>
                </a:cubicBezTo>
                <a:cubicBezTo>
                  <a:pt x="1440029" y="4530858"/>
                  <a:pt x="1448635" y="4535150"/>
                  <a:pt x="1448635" y="4541588"/>
                </a:cubicBezTo>
                <a:cubicBezTo>
                  <a:pt x="1459386" y="4539442"/>
                  <a:pt x="1470142" y="4539442"/>
                  <a:pt x="1478746" y="4530858"/>
                </a:cubicBezTo>
                <a:cubicBezTo>
                  <a:pt x="1485199" y="4524420"/>
                  <a:pt x="1495952" y="4524420"/>
                  <a:pt x="1502404" y="4524420"/>
                </a:cubicBezTo>
                <a:cubicBezTo>
                  <a:pt x="1521762" y="4502959"/>
                  <a:pt x="1549723" y="4502959"/>
                  <a:pt x="1569083" y="4485790"/>
                </a:cubicBezTo>
                <a:cubicBezTo>
                  <a:pt x="1577685" y="4483644"/>
                  <a:pt x="1586289" y="4479352"/>
                  <a:pt x="1592741" y="4477206"/>
                </a:cubicBezTo>
                <a:cubicBezTo>
                  <a:pt x="1601345" y="4460038"/>
                  <a:pt x="1618552" y="4453598"/>
                  <a:pt x="1633606" y="4457891"/>
                </a:cubicBezTo>
                <a:cubicBezTo>
                  <a:pt x="1652964" y="4464329"/>
                  <a:pt x="1631456" y="4479352"/>
                  <a:pt x="1633606" y="4490082"/>
                </a:cubicBezTo>
                <a:cubicBezTo>
                  <a:pt x="1640060" y="4485790"/>
                  <a:pt x="1644362" y="4483644"/>
                  <a:pt x="1648664" y="4479352"/>
                </a:cubicBezTo>
                <a:cubicBezTo>
                  <a:pt x="1655116" y="4470767"/>
                  <a:pt x="1665870" y="4455745"/>
                  <a:pt x="1668021" y="4460038"/>
                </a:cubicBezTo>
                <a:cubicBezTo>
                  <a:pt x="1674474" y="4479352"/>
                  <a:pt x="1700286" y="4470767"/>
                  <a:pt x="1700286" y="4485790"/>
                </a:cubicBezTo>
                <a:cubicBezTo>
                  <a:pt x="1700286" y="4496520"/>
                  <a:pt x="1685229" y="4500813"/>
                  <a:pt x="1674474" y="4500813"/>
                </a:cubicBezTo>
                <a:cubicBezTo>
                  <a:pt x="1659418" y="4502959"/>
                  <a:pt x="1659418" y="4517981"/>
                  <a:pt x="1648664" y="4524420"/>
                </a:cubicBezTo>
                <a:cubicBezTo>
                  <a:pt x="1648664" y="4509398"/>
                  <a:pt x="1637908" y="4507251"/>
                  <a:pt x="1625005" y="4509398"/>
                </a:cubicBezTo>
                <a:cubicBezTo>
                  <a:pt x="1631456" y="4515836"/>
                  <a:pt x="1640060" y="4522274"/>
                  <a:pt x="1648664" y="4524420"/>
                </a:cubicBezTo>
                <a:cubicBezTo>
                  <a:pt x="1646512" y="4533004"/>
                  <a:pt x="1640060" y="4533004"/>
                  <a:pt x="1633606" y="4533004"/>
                </a:cubicBezTo>
                <a:cubicBezTo>
                  <a:pt x="1620702" y="4541588"/>
                  <a:pt x="1607796" y="4550173"/>
                  <a:pt x="1594891" y="4556611"/>
                </a:cubicBezTo>
                <a:cubicBezTo>
                  <a:pt x="1599195" y="4586657"/>
                  <a:pt x="1614250" y="4565196"/>
                  <a:pt x="1625005" y="4565196"/>
                </a:cubicBezTo>
                <a:cubicBezTo>
                  <a:pt x="1637908" y="4556611"/>
                  <a:pt x="1648664" y="4543735"/>
                  <a:pt x="1665870" y="4550173"/>
                </a:cubicBezTo>
                <a:cubicBezTo>
                  <a:pt x="1700286" y="4524420"/>
                  <a:pt x="1732547" y="4498668"/>
                  <a:pt x="1777716" y="4492228"/>
                </a:cubicBezTo>
                <a:cubicBezTo>
                  <a:pt x="1822884" y="4460038"/>
                  <a:pt x="1874504" y="4445014"/>
                  <a:pt x="1921824" y="4419261"/>
                </a:cubicBezTo>
                <a:cubicBezTo>
                  <a:pt x="1982049" y="4402092"/>
                  <a:pt x="2029367" y="4361316"/>
                  <a:pt x="2087440" y="4337709"/>
                </a:cubicBezTo>
                <a:cubicBezTo>
                  <a:pt x="2089592" y="4337709"/>
                  <a:pt x="2089592" y="4335563"/>
                  <a:pt x="2091742" y="4333417"/>
                </a:cubicBezTo>
                <a:cubicBezTo>
                  <a:pt x="2091742" y="4331271"/>
                  <a:pt x="2093893" y="4326979"/>
                  <a:pt x="2096044" y="4324833"/>
                </a:cubicBezTo>
                <a:cubicBezTo>
                  <a:pt x="2102497" y="4314102"/>
                  <a:pt x="2124005" y="4314102"/>
                  <a:pt x="2117553" y="4296934"/>
                </a:cubicBezTo>
                <a:cubicBezTo>
                  <a:pt x="2111099" y="4275472"/>
                  <a:pt x="2093893" y="4290496"/>
                  <a:pt x="2080987" y="4288349"/>
                </a:cubicBezTo>
                <a:cubicBezTo>
                  <a:pt x="2078836" y="4273326"/>
                  <a:pt x="2104647" y="4281911"/>
                  <a:pt x="2102497" y="4260450"/>
                </a:cubicBezTo>
                <a:cubicBezTo>
                  <a:pt x="2100345" y="4249719"/>
                  <a:pt x="2115401" y="4249719"/>
                  <a:pt x="2119703" y="4262597"/>
                </a:cubicBezTo>
                <a:cubicBezTo>
                  <a:pt x="2128307" y="4292641"/>
                  <a:pt x="2136909" y="4275472"/>
                  <a:pt x="2145513" y="4264742"/>
                </a:cubicBezTo>
                <a:cubicBezTo>
                  <a:pt x="2167022" y="4241136"/>
                  <a:pt x="2188532" y="4219675"/>
                  <a:pt x="2210040" y="4196067"/>
                </a:cubicBezTo>
                <a:cubicBezTo>
                  <a:pt x="2222944" y="4178898"/>
                  <a:pt x="2238002" y="4161729"/>
                  <a:pt x="2259509" y="4148853"/>
                </a:cubicBezTo>
                <a:cubicBezTo>
                  <a:pt x="2291772" y="4127392"/>
                  <a:pt x="2315432" y="4093055"/>
                  <a:pt x="2343392" y="4065155"/>
                </a:cubicBezTo>
                <a:cubicBezTo>
                  <a:pt x="2369203" y="4039402"/>
                  <a:pt x="2343392" y="4035109"/>
                  <a:pt x="2321884" y="4028671"/>
                </a:cubicBezTo>
                <a:cubicBezTo>
                  <a:pt x="2317582" y="4037255"/>
                  <a:pt x="2308979" y="4043695"/>
                  <a:pt x="2300376" y="4045840"/>
                </a:cubicBezTo>
                <a:cubicBezTo>
                  <a:pt x="2298225" y="4045840"/>
                  <a:pt x="2296074" y="4047986"/>
                  <a:pt x="2293923" y="4050133"/>
                </a:cubicBezTo>
                <a:cubicBezTo>
                  <a:pt x="2270263" y="4082323"/>
                  <a:pt x="2233700" y="4095200"/>
                  <a:pt x="2203588" y="4116661"/>
                </a:cubicBezTo>
                <a:cubicBezTo>
                  <a:pt x="2192832" y="4127392"/>
                  <a:pt x="2182078" y="4140268"/>
                  <a:pt x="2171325" y="4150999"/>
                </a:cubicBezTo>
                <a:cubicBezTo>
                  <a:pt x="2164870" y="4157437"/>
                  <a:pt x="2156269" y="4168167"/>
                  <a:pt x="2145513" y="4161729"/>
                </a:cubicBezTo>
                <a:cubicBezTo>
                  <a:pt x="2134759" y="4155291"/>
                  <a:pt x="2145513" y="4144560"/>
                  <a:pt x="2147665" y="4138122"/>
                </a:cubicBezTo>
                <a:cubicBezTo>
                  <a:pt x="2154117" y="4127392"/>
                  <a:pt x="2151965" y="4118807"/>
                  <a:pt x="2145513" y="4108077"/>
                </a:cubicBezTo>
                <a:cubicBezTo>
                  <a:pt x="2169172" y="4084470"/>
                  <a:pt x="2188532" y="4060863"/>
                  <a:pt x="2210040" y="4037255"/>
                </a:cubicBezTo>
                <a:cubicBezTo>
                  <a:pt x="2227246" y="4002918"/>
                  <a:pt x="2257357" y="4022234"/>
                  <a:pt x="2281017" y="4020087"/>
                </a:cubicBezTo>
                <a:cubicBezTo>
                  <a:pt x="2306829" y="3987895"/>
                  <a:pt x="2347696" y="3975019"/>
                  <a:pt x="2371353" y="3940682"/>
                </a:cubicBezTo>
                <a:cubicBezTo>
                  <a:pt x="2414371" y="3906345"/>
                  <a:pt x="2444485" y="3856983"/>
                  <a:pt x="2498255" y="3835522"/>
                </a:cubicBezTo>
                <a:cubicBezTo>
                  <a:pt x="2515462" y="3829084"/>
                  <a:pt x="2519763" y="3809769"/>
                  <a:pt x="2539121" y="3805477"/>
                </a:cubicBezTo>
                <a:cubicBezTo>
                  <a:pt x="2554179" y="3794746"/>
                  <a:pt x="2571385" y="3784016"/>
                  <a:pt x="2586441" y="3773285"/>
                </a:cubicBezTo>
                <a:cubicBezTo>
                  <a:pt x="2614402" y="3749678"/>
                  <a:pt x="2640212" y="3723925"/>
                  <a:pt x="2674627" y="3708903"/>
                </a:cubicBezTo>
                <a:cubicBezTo>
                  <a:pt x="2678929" y="3685295"/>
                  <a:pt x="2698285" y="3687443"/>
                  <a:pt x="2715493" y="3685295"/>
                </a:cubicBezTo>
                <a:cubicBezTo>
                  <a:pt x="2719795" y="3665982"/>
                  <a:pt x="2730548" y="3659542"/>
                  <a:pt x="2749909" y="3655251"/>
                </a:cubicBezTo>
                <a:cubicBezTo>
                  <a:pt x="2777868" y="3650958"/>
                  <a:pt x="2790773" y="3612328"/>
                  <a:pt x="2823035" y="3614474"/>
                </a:cubicBezTo>
                <a:cubicBezTo>
                  <a:pt x="2831639" y="3614474"/>
                  <a:pt x="2838091" y="3614474"/>
                  <a:pt x="2848847" y="3618766"/>
                </a:cubicBezTo>
                <a:cubicBezTo>
                  <a:pt x="2801528" y="3635935"/>
                  <a:pt x="2771416" y="3670273"/>
                  <a:pt x="2730548" y="3691734"/>
                </a:cubicBezTo>
                <a:cubicBezTo>
                  <a:pt x="2685381" y="3726071"/>
                  <a:pt x="2640212" y="3758263"/>
                  <a:pt x="2597196" y="3790454"/>
                </a:cubicBezTo>
                <a:cubicBezTo>
                  <a:pt x="2584290" y="3799039"/>
                  <a:pt x="2575687" y="3805477"/>
                  <a:pt x="2564933" y="3814062"/>
                </a:cubicBezTo>
                <a:cubicBezTo>
                  <a:pt x="2556329" y="3826938"/>
                  <a:pt x="2569235" y="3852692"/>
                  <a:pt x="2541274" y="3854837"/>
                </a:cubicBezTo>
                <a:cubicBezTo>
                  <a:pt x="2517613" y="3872006"/>
                  <a:pt x="2496104" y="3891321"/>
                  <a:pt x="2474596" y="3908490"/>
                </a:cubicBezTo>
                <a:cubicBezTo>
                  <a:pt x="2478898" y="3914928"/>
                  <a:pt x="2485350" y="3917074"/>
                  <a:pt x="2491804" y="3917074"/>
                </a:cubicBezTo>
                <a:cubicBezTo>
                  <a:pt x="2478898" y="3925658"/>
                  <a:pt x="2463840" y="3932097"/>
                  <a:pt x="2459540" y="3947119"/>
                </a:cubicBezTo>
                <a:cubicBezTo>
                  <a:pt x="2470294" y="3938535"/>
                  <a:pt x="2481050" y="3927804"/>
                  <a:pt x="2491804" y="3917074"/>
                </a:cubicBezTo>
                <a:cubicBezTo>
                  <a:pt x="2511160" y="3906345"/>
                  <a:pt x="2528367" y="3895613"/>
                  <a:pt x="2547725" y="3884884"/>
                </a:cubicBezTo>
                <a:cubicBezTo>
                  <a:pt x="2567083" y="3861275"/>
                  <a:pt x="2595045" y="3846254"/>
                  <a:pt x="2618704" y="3826938"/>
                </a:cubicBezTo>
                <a:cubicBezTo>
                  <a:pt x="2627308" y="3811915"/>
                  <a:pt x="2642364" y="3805477"/>
                  <a:pt x="2655269" y="3794746"/>
                </a:cubicBezTo>
                <a:cubicBezTo>
                  <a:pt x="2668174" y="3777578"/>
                  <a:pt x="2693983" y="3779724"/>
                  <a:pt x="2709041" y="3764702"/>
                </a:cubicBezTo>
                <a:cubicBezTo>
                  <a:pt x="2726247" y="3734656"/>
                  <a:pt x="2756358" y="3719633"/>
                  <a:pt x="2786471" y="3708903"/>
                </a:cubicBezTo>
                <a:cubicBezTo>
                  <a:pt x="2807981" y="3693881"/>
                  <a:pt x="2827339" y="3676712"/>
                  <a:pt x="2850997" y="3665982"/>
                </a:cubicBezTo>
                <a:cubicBezTo>
                  <a:pt x="2874656" y="3653104"/>
                  <a:pt x="2900466" y="3635935"/>
                  <a:pt x="2924126" y="3620913"/>
                </a:cubicBezTo>
                <a:cubicBezTo>
                  <a:pt x="2945636" y="3605891"/>
                  <a:pt x="2967145" y="3588721"/>
                  <a:pt x="2986503" y="3573699"/>
                </a:cubicBezTo>
                <a:cubicBezTo>
                  <a:pt x="2990803" y="3560822"/>
                  <a:pt x="3005860" y="3558676"/>
                  <a:pt x="3012312" y="3550091"/>
                </a:cubicBezTo>
                <a:cubicBezTo>
                  <a:pt x="3020917" y="3539361"/>
                  <a:pt x="3029518" y="3528630"/>
                  <a:pt x="3040274" y="3515754"/>
                </a:cubicBezTo>
                <a:cubicBezTo>
                  <a:pt x="3027368" y="3507170"/>
                  <a:pt x="3012312" y="3526484"/>
                  <a:pt x="2999407" y="3509315"/>
                </a:cubicBezTo>
                <a:cubicBezTo>
                  <a:pt x="3020917" y="3498585"/>
                  <a:pt x="3046726" y="3490002"/>
                  <a:pt x="3046726" y="3459955"/>
                </a:cubicBezTo>
                <a:cubicBezTo>
                  <a:pt x="3048876" y="3451371"/>
                  <a:pt x="3061782" y="3453517"/>
                  <a:pt x="3068236" y="3453517"/>
                </a:cubicBezTo>
                <a:cubicBezTo>
                  <a:pt x="3094045" y="3429910"/>
                  <a:pt x="3122007" y="3404157"/>
                  <a:pt x="3147817" y="3380551"/>
                </a:cubicBezTo>
                <a:cubicBezTo>
                  <a:pt x="3156421" y="3371965"/>
                  <a:pt x="3165025" y="3365527"/>
                  <a:pt x="3173628" y="3356943"/>
                </a:cubicBezTo>
                <a:cubicBezTo>
                  <a:pt x="3158570" y="3346212"/>
                  <a:pt x="3160723" y="3337629"/>
                  <a:pt x="3173628" y="3326898"/>
                </a:cubicBezTo>
                <a:cubicBezTo>
                  <a:pt x="3188684" y="3316167"/>
                  <a:pt x="3201588" y="3307582"/>
                  <a:pt x="3220947" y="3307582"/>
                </a:cubicBezTo>
                <a:cubicBezTo>
                  <a:pt x="3225247" y="3305436"/>
                  <a:pt x="3231699" y="3303290"/>
                  <a:pt x="3236004" y="3301144"/>
                </a:cubicBezTo>
                <a:cubicBezTo>
                  <a:pt x="3248907" y="3286121"/>
                  <a:pt x="3257511" y="3268953"/>
                  <a:pt x="3276869" y="3260368"/>
                </a:cubicBezTo>
                <a:cubicBezTo>
                  <a:pt x="3283320" y="3271100"/>
                  <a:pt x="3291925" y="3279683"/>
                  <a:pt x="3300528" y="3286121"/>
                </a:cubicBezTo>
                <a:cubicBezTo>
                  <a:pt x="3300528" y="3271100"/>
                  <a:pt x="3291925" y="3260368"/>
                  <a:pt x="3276869" y="3260368"/>
                </a:cubicBezTo>
                <a:cubicBezTo>
                  <a:pt x="3317736" y="3228178"/>
                  <a:pt x="3360754" y="3195985"/>
                  <a:pt x="3397317" y="3157356"/>
                </a:cubicBezTo>
                <a:cubicBezTo>
                  <a:pt x="3395167" y="3148771"/>
                  <a:pt x="3390865" y="3142333"/>
                  <a:pt x="3388715" y="3133748"/>
                </a:cubicBezTo>
                <a:cubicBezTo>
                  <a:pt x="3380111" y="3135895"/>
                  <a:pt x="3371507" y="3138041"/>
                  <a:pt x="3365053" y="3140188"/>
                </a:cubicBezTo>
                <a:cubicBezTo>
                  <a:pt x="3362904" y="3140188"/>
                  <a:pt x="3358602" y="3140188"/>
                  <a:pt x="3356452" y="3142333"/>
                </a:cubicBezTo>
                <a:cubicBezTo>
                  <a:pt x="3319886" y="3157356"/>
                  <a:pt x="3285472" y="3180963"/>
                  <a:pt x="3246757" y="3189548"/>
                </a:cubicBezTo>
                <a:cubicBezTo>
                  <a:pt x="3233851" y="3208862"/>
                  <a:pt x="3212343" y="3211009"/>
                  <a:pt x="3197286" y="3221738"/>
                </a:cubicBezTo>
                <a:cubicBezTo>
                  <a:pt x="3192986" y="3216373"/>
                  <a:pt x="3188145" y="3212618"/>
                  <a:pt x="3182769" y="3209935"/>
                </a:cubicBezTo>
                <a:lnTo>
                  <a:pt x="3168198" y="3205529"/>
                </a:lnTo>
                <a:lnTo>
                  <a:pt x="3167174" y="3204570"/>
                </a:lnTo>
                <a:cubicBezTo>
                  <a:pt x="3167174" y="3204570"/>
                  <a:pt x="3167174" y="3204570"/>
                  <a:pt x="3165025" y="3204570"/>
                </a:cubicBezTo>
                <a:lnTo>
                  <a:pt x="3168198" y="3205529"/>
                </a:lnTo>
                <a:lnTo>
                  <a:pt x="3180617" y="3217178"/>
                </a:lnTo>
                <a:cubicBezTo>
                  <a:pt x="3185458" y="3220129"/>
                  <a:pt x="3190836" y="3221738"/>
                  <a:pt x="3197286" y="3221738"/>
                </a:cubicBezTo>
                <a:cubicBezTo>
                  <a:pt x="3195136" y="3228178"/>
                  <a:pt x="3188684" y="3230323"/>
                  <a:pt x="3182230" y="3230323"/>
                </a:cubicBezTo>
                <a:cubicBezTo>
                  <a:pt x="3175778" y="3262514"/>
                  <a:pt x="3145667" y="3275391"/>
                  <a:pt x="3122007" y="3292560"/>
                </a:cubicBezTo>
                <a:cubicBezTo>
                  <a:pt x="3104799" y="3307582"/>
                  <a:pt x="3087593" y="3320460"/>
                  <a:pt x="3068236" y="3333335"/>
                </a:cubicBezTo>
                <a:cubicBezTo>
                  <a:pt x="3068236" y="3344066"/>
                  <a:pt x="3061782" y="3352650"/>
                  <a:pt x="3053180" y="3356943"/>
                </a:cubicBezTo>
                <a:cubicBezTo>
                  <a:pt x="3046726" y="3363381"/>
                  <a:pt x="3040274" y="3367673"/>
                  <a:pt x="3035972" y="3371965"/>
                </a:cubicBezTo>
                <a:cubicBezTo>
                  <a:pt x="3012312" y="3376258"/>
                  <a:pt x="3014464" y="3404157"/>
                  <a:pt x="2997256" y="3412741"/>
                </a:cubicBezTo>
                <a:cubicBezTo>
                  <a:pt x="2986503" y="3425618"/>
                  <a:pt x="2975747" y="3440640"/>
                  <a:pt x="2964995" y="3453517"/>
                </a:cubicBezTo>
                <a:cubicBezTo>
                  <a:pt x="2960691" y="3455663"/>
                  <a:pt x="2958541" y="3457810"/>
                  <a:pt x="2956389" y="3462101"/>
                </a:cubicBezTo>
                <a:cubicBezTo>
                  <a:pt x="2947787" y="3466394"/>
                  <a:pt x="2939184" y="3470686"/>
                  <a:pt x="2932729" y="3477124"/>
                </a:cubicBezTo>
                <a:cubicBezTo>
                  <a:pt x="2924126" y="3481416"/>
                  <a:pt x="2915524" y="3487854"/>
                  <a:pt x="2909070" y="3492147"/>
                </a:cubicBezTo>
                <a:cubicBezTo>
                  <a:pt x="2878958" y="3496440"/>
                  <a:pt x="2874656" y="3468541"/>
                  <a:pt x="2859601" y="3453517"/>
                </a:cubicBezTo>
                <a:cubicBezTo>
                  <a:pt x="2848847" y="3457810"/>
                  <a:pt x="2842393" y="3457810"/>
                  <a:pt x="2848847" y="3442786"/>
                </a:cubicBezTo>
                <a:cubicBezTo>
                  <a:pt x="2855299" y="3434202"/>
                  <a:pt x="2876808" y="3429910"/>
                  <a:pt x="2859601" y="3412741"/>
                </a:cubicBezTo>
                <a:cubicBezTo>
                  <a:pt x="2820885" y="3425618"/>
                  <a:pt x="2786471" y="3442786"/>
                  <a:pt x="2762814" y="3477124"/>
                </a:cubicBezTo>
                <a:cubicBezTo>
                  <a:pt x="2758510" y="3485709"/>
                  <a:pt x="2752058" y="3496440"/>
                  <a:pt x="2741302" y="3487854"/>
                </a:cubicBezTo>
                <a:cubicBezTo>
                  <a:pt x="2728398" y="3479270"/>
                  <a:pt x="2734850" y="3470686"/>
                  <a:pt x="2739152" y="3459955"/>
                </a:cubicBezTo>
                <a:cubicBezTo>
                  <a:pt x="2747757" y="3444933"/>
                  <a:pt x="2760662" y="3436349"/>
                  <a:pt x="2775718" y="3429910"/>
                </a:cubicBezTo>
                <a:cubicBezTo>
                  <a:pt x="2814433" y="3408450"/>
                  <a:pt x="2846695" y="3374111"/>
                  <a:pt x="2891864" y="3365527"/>
                </a:cubicBezTo>
                <a:cubicBezTo>
                  <a:pt x="2902618" y="3341920"/>
                  <a:pt x="2926278" y="3335482"/>
                  <a:pt x="2945636" y="3322605"/>
                </a:cubicBezTo>
                <a:cubicBezTo>
                  <a:pt x="2952090" y="3316167"/>
                  <a:pt x="2958541" y="3309728"/>
                  <a:pt x="2964995" y="3303290"/>
                </a:cubicBezTo>
                <a:cubicBezTo>
                  <a:pt x="2973597" y="3286121"/>
                  <a:pt x="2990803" y="3286121"/>
                  <a:pt x="3003709" y="3277538"/>
                </a:cubicBezTo>
                <a:cubicBezTo>
                  <a:pt x="3010162" y="3264660"/>
                  <a:pt x="2980051" y="3245346"/>
                  <a:pt x="3012312" y="3236761"/>
                </a:cubicBezTo>
                <a:cubicBezTo>
                  <a:pt x="3025216" y="3234615"/>
                  <a:pt x="3035972" y="3232469"/>
                  <a:pt x="3044574" y="3219592"/>
                </a:cubicBezTo>
                <a:cubicBezTo>
                  <a:pt x="3063934" y="3204570"/>
                  <a:pt x="3085442" y="3189548"/>
                  <a:pt x="3109101" y="3180963"/>
                </a:cubicBezTo>
                <a:cubicBezTo>
                  <a:pt x="3119855" y="3174524"/>
                  <a:pt x="3132761" y="3170232"/>
                  <a:pt x="3141365" y="3157356"/>
                </a:cubicBezTo>
                <a:cubicBezTo>
                  <a:pt x="3147817" y="3150918"/>
                  <a:pt x="3158570" y="3148771"/>
                  <a:pt x="3162872" y="3140188"/>
                </a:cubicBezTo>
                <a:cubicBezTo>
                  <a:pt x="3180080" y="3129457"/>
                  <a:pt x="3197286" y="3120872"/>
                  <a:pt x="3212343" y="3110141"/>
                </a:cubicBezTo>
                <a:cubicBezTo>
                  <a:pt x="3212343" y="3115507"/>
                  <a:pt x="3213957" y="3118726"/>
                  <a:pt x="3216915" y="3120872"/>
                </a:cubicBezTo>
                <a:lnTo>
                  <a:pt x="3226291" y="3124057"/>
                </a:lnTo>
                <a:lnTo>
                  <a:pt x="3227399" y="3125164"/>
                </a:lnTo>
                <a:cubicBezTo>
                  <a:pt x="3227399" y="3125164"/>
                  <a:pt x="3227399" y="3125164"/>
                  <a:pt x="3229549" y="3125164"/>
                </a:cubicBezTo>
                <a:lnTo>
                  <a:pt x="3226291" y="3124057"/>
                </a:lnTo>
                <a:lnTo>
                  <a:pt x="3212343" y="3110141"/>
                </a:lnTo>
                <a:cubicBezTo>
                  <a:pt x="3218796" y="3107996"/>
                  <a:pt x="3225247" y="3103703"/>
                  <a:pt x="3229549" y="3101558"/>
                </a:cubicBezTo>
                <a:cubicBezTo>
                  <a:pt x="3231699" y="3092973"/>
                  <a:pt x="3233851" y="3082242"/>
                  <a:pt x="3218796" y="3086534"/>
                </a:cubicBezTo>
                <a:cubicBezTo>
                  <a:pt x="3205890" y="3092973"/>
                  <a:pt x="3195136" y="3099411"/>
                  <a:pt x="3182230" y="3103703"/>
                </a:cubicBezTo>
                <a:cubicBezTo>
                  <a:pt x="3134913" y="3125164"/>
                  <a:pt x="3113403" y="3112287"/>
                  <a:pt x="3109101" y="3058636"/>
                </a:cubicBezTo>
                <a:cubicBezTo>
                  <a:pt x="3106949" y="3045758"/>
                  <a:pt x="3104799" y="3037174"/>
                  <a:pt x="3091895" y="3037174"/>
                </a:cubicBezTo>
                <a:cubicBezTo>
                  <a:pt x="3068236" y="3043612"/>
                  <a:pt x="3046726" y="3052198"/>
                  <a:pt x="3031670" y="3071512"/>
                </a:cubicBezTo>
                <a:cubicBezTo>
                  <a:pt x="3018764" y="3084388"/>
                  <a:pt x="3003709" y="3086534"/>
                  <a:pt x="2988653" y="3086534"/>
                </a:cubicBezTo>
                <a:cubicBezTo>
                  <a:pt x="2945636" y="3107996"/>
                  <a:pt x="2911221" y="3144479"/>
                  <a:pt x="2859601" y="3148771"/>
                </a:cubicBezTo>
                <a:cubicBezTo>
                  <a:pt x="2762814" y="3180963"/>
                  <a:pt x="2674627" y="3234615"/>
                  <a:pt x="2579988" y="3277538"/>
                </a:cubicBezTo>
                <a:cubicBezTo>
                  <a:pt x="2536972" y="3320460"/>
                  <a:pt x="2472446" y="3326898"/>
                  <a:pt x="2427277" y="3365527"/>
                </a:cubicBezTo>
                <a:cubicBezTo>
                  <a:pt x="2401465" y="3389134"/>
                  <a:pt x="2371353" y="3399864"/>
                  <a:pt x="2339090" y="3414888"/>
                </a:cubicBezTo>
                <a:cubicBezTo>
                  <a:pt x="2285319" y="3455663"/>
                  <a:pt x="2227246" y="3487854"/>
                  <a:pt x="2171325" y="3524339"/>
                </a:cubicBezTo>
                <a:cubicBezTo>
                  <a:pt x="2167022" y="3530776"/>
                  <a:pt x="2162720" y="3532923"/>
                  <a:pt x="2156269" y="3530776"/>
                </a:cubicBezTo>
                <a:cubicBezTo>
                  <a:pt x="2156269" y="3532923"/>
                  <a:pt x="2154117" y="3532923"/>
                  <a:pt x="2154117" y="3532923"/>
                </a:cubicBezTo>
                <a:cubicBezTo>
                  <a:pt x="2160571" y="3530776"/>
                  <a:pt x="2164870" y="3528630"/>
                  <a:pt x="2171325" y="3524339"/>
                </a:cubicBezTo>
                <a:cubicBezTo>
                  <a:pt x="2171325" y="3541507"/>
                  <a:pt x="2184230" y="3537215"/>
                  <a:pt x="2194982" y="3539361"/>
                </a:cubicBezTo>
                <a:cubicBezTo>
                  <a:pt x="2197134" y="3539361"/>
                  <a:pt x="2199284" y="3539361"/>
                  <a:pt x="2201436" y="3539361"/>
                </a:cubicBezTo>
                <a:cubicBezTo>
                  <a:pt x="2207888" y="3535069"/>
                  <a:pt x="2212190" y="3530776"/>
                  <a:pt x="2218642" y="3524339"/>
                </a:cubicBezTo>
                <a:cubicBezTo>
                  <a:pt x="2248756" y="3517901"/>
                  <a:pt x="2276717" y="3509315"/>
                  <a:pt x="2306829" y="3500731"/>
                </a:cubicBezTo>
                <a:cubicBezTo>
                  <a:pt x="2324036" y="3485709"/>
                  <a:pt x="2341242" y="3474978"/>
                  <a:pt x="2362752" y="3468541"/>
                </a:cubicBezTo>
                <a:cubicBezTo>
                  <a:pt x="2364902" y="3462101"/>
                  <a:pt x="2371353" y="3455663"/>
                  <a:pt x="2379958" y="3453517"/>
                </a:cubicBezTo>
                <a:cubicBezTo>
                  <a:pt x="2390713" y="3457810"/>
                  <a:pt x="2395015" y="3451371"/>
                  <a:pt x="2403617" y="3444933"/>
                </a:cubicBezTo>
                <a:cubicBezTo>
                  <a:pt x="2416523" y="3438494"/>
                  <a:pt x="2427277" y="3444933"/>
                  <a:pt x="2450937" y="3453517"/>
                </a:cubicBezTo>
                <a:cubicBezTo>
                  <a:pt x="2412221" y="3464248"/>
                  <a:pt x="2384260" y="3477124"/>
                  <a:pt x="2362752" y="3500731"/>
                </a:cubicBezTo>
                <a:cubicBezTo>
                  <a:pt x="2358448" y="3507170"/>
                  <a:pt x="2351996" y="3511462"/>
                  <a:pt x="2345544" y="3517901"/>
                </a:cubicBezTo>
                <a:cubicBezTo>
                  <a:pt x="2324036" y="3530776"/>
                  <a:pt x="2300376" y="3537215"/>
                  <a:pt x="2283169" y="3558676"/>
                </a:cubicBezTo>
                <a:cubicBezTo>
                  <a:pt x="2276717" y="3556531"/>
                  <a:pt x="2268113" y="3552237"/>
                  <a:pt x="2268113" y="3565114"/>
                </a:cubicBezTo>
                <a:cubicBezTo>
                  <a:pt x="2248756" y="3573699"/>
                  <a:pt x="2240152" y="3595160"/>
                  <a:pt x="2218642" y="3597305"/>
                </a:cubicBezTo>
                <a:cubicBezTo>
                  <a:pt x="2210040" y="3605891"/>
                  <a:pt x="2199284" y="3612328"/>
                  <a:pt x="2188532" y="3614474"/>
                </a:cubicBezTo>
                <a:cubicBezTo>
                  <a:pt x="2184230" y="3616620"/>
                  <a:pt x="2182078" y="3618766"/>
                  <a:pt x="2177777" y="3620913"/>
                </a:cubicBezTo>
                <a:cubicBezTo>
                  <a:pt x="2167022" y="3625205"/>
                  <a:pt x="2156269" y="3629497"/>
                  <a:pt x="2145513" y="3635935"/>
                </a:cubicBezTo>
                <a:cubicBezTo>
                  <a:pt x="2132607" y="3665982"/>
                  <a:pt x="2139061" y="3685295"/>
                  <a:pt x="2179928" y="3687443"/>
                </a:cubicBezTo>
                <a:cubicBezTo>
                  <a:pt x="2147665" y="3700318"/>
                  <a:pt x="2126155" y="3721779"/>
                  <a:pt x="2098195" y="3726071"/>
                </a:cubicBezTo>
                <a:cubicBezTo>
                  <a:pt x="2080987" y="3738948"/>
                  <a:pt x="2057328" y="3738948"/>
                  <a:pt x="2042273" y="3756117"/>
                </a:cubicBezTo>
                <a:cubicBezTo>
                  <a:pt x="2040123" y="3775433"/>
                  <a:pt x="2020762" y="3784016"/>
                  <a:pt x="2012159" y="3799039"/>
                </a:cubicBezTo>
                <a:cubicBezTo>
                  <a:pt x="2012159" y="3816207"/>
                  <a:pt x="2010009" y="3831230"/>
                  <a:pt x="1988499" y="3837668"/>
                </a:cubicBezTo>
                <a:cubicBezTo>
                  <a:pt x="1977747" y="3861275"/>
                  <a:pt x="1945484" y="3850545"/>
                  <a:pt x="1932578" y="3869860"/>
                </a:cubicBezTo>
                <a:cubicBezTo>
                  <a:pt x="1915370" y="3884884"/>
                  <a:pt x="1898164" y="3902052"/>
                  <a:pt x="1880957" y="3917074"/>
                </a:cubicBezTo>
                <a:cubicBezTo>
                  <a:pt x="1878806" y="3919220"/>
                  <a:pt x="1876655" y="3921366"/>
                  <a:pt x="1874504" y="3925658"/>
                </a:cubicBezTo>
                <a:cubicBezTo>
                  <a:pt x="1846543" y="3949265"/>
                  <a:pt x="1820734" y="3972874"/>
                  <a:pt x="1792772" y="3996480"/>
                </a:cubicBezTo>
                <a:cubicBezTo>
                  <a:pt x="1766960" y="4026525"/>
                  <a:pt x="1743303" y="4058716"/>
                  <a:pt x="1717491" y="4088762"/>
                </a:cubicBezTo>
                <a:cubicBezTo>
                  <a:pt x="1708887" y="4097346"/>
                  <a:pt x="1700286" y="4093055"/>
                  <a:pt x="1691681" y="4090908"/>
                </a:cubicBezTo>
                <a:cubicBezTo>
                  <a:pt x="1678776" y="4095200"/>
                  <a:pt x="1665870" y="4099493"/>
                  <a:pt x="1652964" y="4103784"/>
                </a:cubicBezTo>
                <a:cubicBezTo>
                  <a:pt x="1640060" y="4075885"/>
                  <a:pt x="1698133" y="4045840"/>
                  <a:pt x="1648664" y="4020087"/>
                </a:cubicBezTo>
                <a:cubicBezTo>
                  <a:pt x="1644362" y="4020087"/>
                  <a:pt x="1640060" y="4020087"/>
                  <a:pt x="1633606" y="4020087"/>
                </a:cubicBezTo>
                <a:cubicBezTo>
                  <a:pt x="1622852" y="4022234"/>
                  <a:pt x="1612099" y="4026525"/>
                  <a:pt x="1601345" y="4028671"/>
                </a:cubicBezTo>
                <a:cubicBezTo>
                  <a:pt x="1575533" y="4050133"/>
                  <a:pt x="1549723" y="4071594"/>
                  <a:pt x="1521762" y="4093055"/>
                </a:cubicBezTo>
                <a:cubicBezTo>
                  <a:pt x="1517460" y="4103784"/>
                  <a:pt x="1508856" y="4108077"/>
                  <a:pt x="1498105" y="4110224"/>
                </a:cubicBezTo>
                <a:cubicBezTo>
                  <a:pt x="1470142" y="4140268"/>
                  <a:pt x="1433577" y="4159584"/>
                  <a:pt x="1399163" y="4181045"/>
                </a:cubicBezTo>
                <a:cubicBezTo>
                  <a:pt x="1341090" y="4208944"/>
                  <a:pt x="1291621" y="4254011"/>
                  <a:pt x="1224942" y="4260450"/>
                </a:cubicBezTo>
                <a:cubicBezTo>
                  <a:pt x="1207736" y="4292641"/>
                  <a:pt x="1177625" y="4307664"/>
                  <a:pt x="1147511" y="4320540"/>
                </a:cubicBezTo>
                <a:cubicBezTo>
                  <a:pt x="1113098" y="4335563"/>
                  <a:pt x="1093740" y="4361316"/>
                  <a:pt x="1072232" y="4389216"/>
                </a:cubicBezTo>
                <a:cubicBezTo>
                  <a:pt x="1027063" y="4447160"/>
                  <a:pt x="964688" y="4481499"/>
                  <a:pt x="893709" y="4498668"/>
                </a:cubicBezTo>
                <a:cubicBezTo>
                  <a:pt x="880805" y="4502959"/>
                  <a:pt x="857146" y="4498668"/>
                  <a:pt x="848541" y="4490082"/>
                </a:cubicBezTo>
                <a:cubicBezTo>
                  <a:pt x="827032" y="4464329"/>
                  <a:pt x="801222" y="4472913"/>
                  <a:pt x="775412" y="4475059"/>
                </a:cubicBezTo>
                <a:cubicBezTo>
                  <a:pt x="768960" y="4479352"/>
                  <a:pt x="760356" y="4477206"/>
                  <a:pt x="758205" y="4485790"/>
                </a:cubicBezTo>
                <a:cubicBezTo>
                  <a:pt x="760356" y="4513689"/>
                  <a:pt x="764658" y="4543735"/>
                  <a:pt x="784016" y="4567342"/>
                </a:cubicBezTo>
                <a:cubicBezTo>
                  <a:pt x="829184" y="4599533"/>
                  <a:pt x="827032" y="4595241"/>
                  <a:pt x="779714" y="4623140"/>
                </a:cubicBezTo>
                <a:cubicBezTo>
                  <a:pt x="747451" y="4644601"/>
                  <a:pt x="715187" y="4655332"/>
                  <a:pt x="676472" y="4653186"/>
                </a:cubicBezTo>
                <a:cubicBezTo>
                  <a:pt x="635607" y="4653186"/>
                  <a:pt x="614097" y="4689669"/>
                  <a:pt x="583985" y="4711130"/>
                </a:cubicBezTo>
                <a:cubicBezTo>
                  <a:pt x="568929" y="4749760"/>
                  <a:pt x="556024" y="4788391"/>
                  <a:pt x="540968" y="4829166"/>
                </a:cubicBezTo>
                <a:cubicBezTo>
                  <a:pt x="536668" y="4842042"/>
                  <a:pt x="525912" y="4850627"/>
                  <a:pt x="510857" y="4852773"/>
                </a:cubicBezTo>
                <a:cubicBezTo>
                  <a:pt x="497951" y="4852773"/>
                  <a:pt x="491499" y="4844189"/>
                  <a:pt x="485044" y="4831312"/>
                </a:cubicBezTo>
                <a:cubicBezTo>
                  <a:pt x="476441" y="4811997"/>
                  <a:pt x="463537" y="4792682"/>
                  <a:pt x="454933" y="4773367"/>
                </a:cubicBezTo>
                <a:cubicBezTo>
                  <a:pt x="426971" y="4745469"/>
                  <a:pt x="442029" y="4711130"/>
                  <a:pt x="439877" y="4678940"/>
                </a:cubicBezTo>
                <a:cubicBezTo>
                  <a:pt x="437725" y="4663916"/>
                  <a:pt x="439877" y="4648893"/>
                  <a:pt x="439877" y="4636017"/>
                </a:cubicBezTo>
                <a:cubicBezTo>
                  <a:pt x="439877" y="4633871"/>
                  <a:pt x="439877" y="4629578"/>
                  <a:pt x="437725" y="4629578"/>
                </a:cubicBezTo>
                <a:cubicBezTo>
                  <a:pt x="431273" y="4618849"/>
                  <a:pt x="429124" y="4608119"/>
                  <a:pt x="422672" y="4597388"/>
                </a:cubicBezTo>
                <a:cubicBezTo>
                  <a:pt x="394708" y="4578072"/>
                  <a:pt x="411916" y="4548028"/>
                  <a:pt x="407614" y="4524420"/>
                </a:cubicBezTo>
                <a:cubicBezTo>
                  <a:pt x="405464" y="4507251"/>
                  <a:pt x="409766" y="4490082"/>
                  <a:pt x="424821" y="4479352"/>
                </a:cubicBezTo>
                <a:cubicBezTo>
                  <a:pt x="435575" y="4470767"/>
                  <a:pt x="442029" y="4460038"/>
                  <a:pt x="439877" y="4445014"/>
                </a:cubicBezTo>
                <a:cubicBezTo>
                  <a:pt x="433425" y="4432137"/>
                  <a:pt x="431273" y="4419261"/>
                  <a:pt x="439877" y="4404238"/>
                </a:cubicBezTo>
                <a:cubicBezTo>
                  <a:pt x="446331" y="4402092"/>
                  <a:pt x="450631" y="4399947"/>
                  <a:pt x="454933" y="4397800"/>
                </a:cubicBezTo>
                <a:cubicBezTo>
                  <a:pt x="463537" y="4391362"/>
                  <a:pt x="469989" y="4384923"/>
                  <a:pt x="478592" y="4380631"/>
                </a:cubicBezTo>
                <a:cubicBezTo>
                  <a:pt x="493648" y="4357024"/>
                  <a:pt x="504404" y="4331271"/>
                  <a:pt x="519458" y="4309810"/>
                </a:cubicBezTo>
                <a:cubicBezTo>
                  <a:pt x="519458" y="4294787"/>
                  <a:pt x="519458" y="4279765"/>
                  <a:pt x="515156" y="4264742"/>
                </a:cubicBezTo>
                <a:cubicBezTo>
                  <a:pt x="506555" y="4238989"/>
                  <a:pt x="517308" y="4226112"/>
                  <a:pt x="543118" y="4221820"/>
                </a:cubicBezTo>
                <a:cubicBezTo>
                  <a:pt x="534514" y="4226112"/>
                  <a:pt x="536668" y="4234696"/>
                  <a:pt x="532364" y="4243281"/>
                </a:cubicBezTo>
                <a:cubicBezTo>
                  <a:pt x="536668" y="4234696"/>
                  <a:pt x="540968" y="4228258"/>
                  <a:pt x="543118" y="4221820"/>
                </a:cubicBezTo>
                <a:cubicBezTo>
                  <a:pt x="558175" y="4202506"/>
                  <a:pt x="573229" y="4183190"/>
                  <a:pt x="588287" y="4163875"/>
                </a:cubicBezTo>
                <a:cubicBezTo>
                  <a:pt x="594739" y="4155291"/>
                  <a:pt x="603343" y="4144560"/>
                  <a:pt x="616248" y="4150999"/>
                </a:cubicBezTo>
                <a:cubicBezTo>
                  <a:pt x="627003" y="4157437"/>
                  <a:pt x="616248" y="4168167"/>
                  <a:pt x="616248" y="4174606"/>
                </a:cubicBezTo>
                <a:cubicBezTo>
                  <a:pt x="614097" y="4191774"/>
                  <a:pt x="620550" y="4193921"/>
                  <a:pt x="633454" y="4189628"/>
                </a:cubicBezTo>
                <a:cubicBezTo>
                  <a:pt x="646360" y="4168167"/>
                  <a:pt x="670020" y="4150999"/>
                  <a:pt x="680774" y="4127392"/>
                </a:cubicBezTo>
                <a:cubicBezTo>
                  <a:pt x="685076" y="4105931"/>
                  <a:pt x="687226" y="4086616"/>
                  <a:pt x="678622" y="4067301"/>
                </a:cubicBezTo>
                <a:cubicBezTo>
                  <a:pt x="674322" y="4060863"/>
                  <a:pt x="670020" y="4052278"/>
                  <a:pt x="663568" y="4043695"/>
                </a:cubicBezTo>
                <a:cubicBezTo>
                  <a:pt x="644210" y="4026525"/>
                  <a:pt x="667870" y="3998626"/>
                  <a:pt x="646360" y="3979311"/>
                </a:cubicBezTo>
                <a:cubicBezTo>
                  <a:pt x="644210" y="3979311"/>
                  <a:pt x="642059" y="3979311"/>
                  <a:pt x="639908" y="3981457"/>
                </a:cubicBezTo>
                <a:cubicBezTo>
                  <a:pt x="633454" y="3985749"/>
                  <a:pt x="631304" y="3992187"/>
                  <a:pt x="624853" y="3996480"/>
                </a:cubicBezTo>
                <a:cubicBezTo>
                  <a:pt x="611947" y="4017941"/>
                  <a:pt x="596889" y="4039402"/>
                  <a:pt x="568929" y="4056570"/>
                </a:cubicBezTo>
                <a:cubicBezTo>
                  <a:pt x="571081" y="4020087"/>
                  <a:pt x="599041" y="4009356"/>
                  <a:pt x="607644" y="3987895"/>
                </a:cubicBezTo>
                <a:cubicBezTo>
                  <a:pt x="611947" y="3981457"/>
                  <a:pt x="618399" y="3972874"/>
                  <a:pt x="622701" y="3964288"/>
                </a:cubicBezTo>
                <a:cubicBezTo>
                  <a:pt x="620550" y="3957850"/>
                  <a:pt x="616248" y="3951412"/>
                  <a:pt x="607644" y="3949265"/>
                </a:cubicBezTo>
                <a:cubicBezTo>
                  <a:pt x="605493" y="3951412"/>
                  <a:pt x="603343" y="3951412"/>
                  <a:pt x="601191" y="3951412"/>
                </a:cubicBezTo>
                <a:cubicBezTo>
                  <a:pt x="599041" y="3951412"/>
                  <a:pt x="599041" y="3951412"/>
                  <a:pt x="599041" y="3951412"/>
                </a:cubicBezTo>
                <a:cubicBezTo>
                  <a:pt x="588287" y="3955704"/>
                  <a:pt x="579683" y="3964288"/>
                  <a:pt x="566779" y="3957850"/>
                </a:cubicBezTo>
                <a:cubicBezTo>
                  <a:pt x="517308" y="3957850"/>
                  <a:pt x="504404" y="3940682"/>
                  <a:pt x="519458" y="3893467"/>
                </a:cubicBezTo>
                <a:cubicBezTo>
                  <a:pt x="528062" y="3863423"/>
                  <a:pt x="549572" y="3841961"/>
                  <a:pt x="568929" y="3820500"/>
                </a:cubicBezTo>
                <a:cubicBezTo>
                  <a:pt x="586137" y="3805477"/>
                  <a:pt x="605493" y="3788308"/>
                  <a:pt x="622701" y="3771140"/>
                </a:cubicBezTo>
                <a:cubicBezTo>
                  <a:pt x="629152" y="3747532"/>
                  <a:pt x="654964" y="3738948"/>
                  <a:pt x="663568" y="3717487"/>
                </a:cubicBezTo>
                <a:cubicBezTo>
                  <a:pt x="665718" y="3696026"/>
                  <a:pt x="665718" y="3672419"/>
                  <a:pt x="687226" y="3661688"/>
                </a:cubicBezTo>
                <a:cubicBezTo>
                  <a:pt x="702283" y="3648812"/>
                  <a:pt x="685076" y="3640227"/>
                  <a:pt x="687226" y="3629497"/>
                </a:cubicBezTo>
                <a:cubicBezTo>
                  <a:pt x="670020" y="3623059"/>
                  <a:pt x="654964" y="3623059"/>
                  <a:pt x="639908" y="3629497"/>
                </a:cubicBezTo>
                <a:cubicBezTo>
                  <a:pt x="622701" y="3644520"/>
                  <a:pt x="607644" y="3668127"/>
                  <a:pt x="583985" y="3635935"/>
                </a:cubicBezTo>
                <a:cubicBezTo>
                  <a:pt x="579683" y="3633790"/>
                  <a:pt x="577533" y="3631643"/>
                  <a:pt x="575381" y="3629497"/>
                </a:cubicBezTo>
                <a:cubicBezTo>
                  <a:pt x="543118" y="3629497"/>
                  <a:pt x="510857" y="3642374"/>
                  <a:pt x="478592" y="3635935"/>
                </a:cubicBezTo>
                <a:cubicBezTo>
                  <a:pt x="461385" y="3642374"/>
                  <a:pt x="448481" y="3659542"/>
                  <a:pt x="435575" y="3670273"/>
                </a:cubicBezTo>
                <a:cubicBezTo>
                  <a:pt x="424821" y="3676712"/>
                  <a:pt x="420520" y="3689588"/>
                  <a:pt x="407614" y="3691734"/>
                </a:cubicBezTo>
                <a:cubicBezTo>
                  <a:pt x="399010" y="3702464"/>
                  <a:pt x="390406" y="3715342"/>
                  <a:pt x="375350" y="3715342"/>
                </a:cubicBezTo>
                <a:cubicBezTo>
                  <a:pt x="358144" y="3728217"/>
                  <a:pt x="347391" y="3715342"/>
                  <a:pt x="334485" y="3708903"/>
                </a:cubicBezTo>
                <a:cubicBezTo>
                  <a:pt x="332335" y="3706756"/>
                  <a:pt x="330183" y="3702464"/>
                  <a:pt x="325881" y="3700318"/>
                </a:cubicBezTo>
                <a:cubicBezTo>
                  <a:pt x="310825" y="3683150"/>
                  <a:pt x="323731" y="3672419"/>
                  <a:pt x="336634" y="3661688"/>
                </a:cubicBezTo>
                <a:cubicBezTo>
                  <a:pt x="340937" y="3659542"/>
                  <a:pt x="343088" y="3655251"/>
                  <a:pt x="345239" y="3653104"/>
                </a:cubicBezTo>
                <a:cubicBezTo>
                  <a:pt x="346315" y="3657396"/>
                  <a:pt x="347928" y="3660616"/>
                  <a:pt x="350347" y="3661958"/>
                </a:cubicBezTo>
                <a:lnTo>
                  <a:pt x="356355" y="3660499"/>
                </a:lnTo>
                <a:lnTo>
                  <a:pt x="358144" y="3661688"/>
                </a:lnTo>
                <a:cubicBezTo>
                  <a:pt x="358144" y="3659542"/>
                  <a:pt x="360296" y="3659542"/>
                  <a:pt x="360296" y="3659542"/>
                </a:cubicBezTo>
                <a:lnTo>
                  <a:pt x="356355" y="3660499"/>
                </a:lnTo>
                <a:lnTo>
                  <a:pt x="345239" y="3653104"/>
                </a:lnTo>
                <a:cubicBezTo>
                  <a:pt x="353843" y="3635935"/>
                  <a:pt x="373200" y="3623059"/>
                  <a:pt x="375350" y="3599452"/>
                </a:cubicBezTo>
                <a:cubicBezTo>
                  <a:pt x="390406" y="3567261"/>
                  <a:pt x="418370" y="3586575"/>
                  <a:pt x="439877" y="3582283"/>
                </a:cubicBezTo>
                <a:cubicBezTo>
                  <a:pt x="448481" y="3582283"/>
                  <a:pt x="454933" y="3580137"/>
                  <a:pt x="463537" y="3580137"/>
                </a:cubicBezTo>
                <a:cubicBezTo>
                  <a:pt x="463537" y="3577992"/>
                  <a:pt x="463537" y="3575844"/>
                  <a:pt x="463537" y="3573699"/>
                </a:cubicBezTo>
                <a:cubicBezTo>
                  <a:pt x="474291" y="3528630"/>
                  <a:pt x="474291" y="3528630"/>
                  <a:pt x="429124" y="3532923"/>
                </a:cubicBezTo>
                <a:cubicBezTo>
                  <a:pt x="411916" y="3532923"/>
                  <a:pt x="407614" y="3517901"/>
                  <a:pt x="399010" y="3507170"/>
                </a:cubicBezTo>
                <a:cubicBezTo>
                  <a:pt x="392558" y="3505023"/>
                  <a:pt x="388256" y="3498585"/>
                  <a:pt x="381804" y="3492147"/>
                </a:cubicBezTo>
                <a:cubicBezTo>
                  <a:pt x="379652" y="3490002"/>
                  <a:pt x="377502" y="3487854"/>
                  <a:pt x="375350" y="3485709"/>
                </a:cubicBezTo>
                <a:cubicBezTo>
                  <a:pt x="351692" y="3487854"/>
                  <a:pt x="340937" y="3479270"/>
                  <a:pt x="343088" y="3455663"/>
                </a:cubicBezTo>
                <a:cubicBezTo>
                  <a:pt x="343088" y="3440640"/>
                  <a:pt x="343088" y="3425618"/>
                  <a:pt x="343088" y="3412741"/>
                </a:cubicBezTo>
                <a:cubicBezTo>
                  <a:pt x="330183" y="3399864"/>
                  <a:pt x="315129" y="3384842"/>
                  <a:pt x="302221" y="3371965"/>
                </a:cubicBezTo>
                <a:cubicBezTo>
                  <a:pt x="291468" y="3374111"/>
                  <a:pt x="282863" y="3378404"/>
                  <a:pt x="272110" y="3380551"/>
                </a:cubicBezTo>
                <a:cubicBezTo>
                  <a:pt x="261355" y="3384842"/>
                  <a:pt x="248450" y="3395572"/>
                  <a:pt x="237696" y="3378404"/>
                </a:cubicBezTo>
                <a:cubicBezTo>
                  <a:pt x="226943" y="3363381"/>
                  <a:pt x="233394" y="3350504"/>
                  <a:pt x="248450" y="3341920"/>
                </a:cubicBezTo>
                <a:cubicBezTo>
                  <a:pt x="254902" y="3341920"/>
                  <a:pt x="261355" y="3339774"/>
                  <a:pt x="263506" y="3333335"/>
                </a:cubicBezTo>
                <a:cubicBezTo>
                  <a:pt x="259204" y="3324751"/>
                  <a:pt x="276411" y="3309728"/>
                  <a:pt x="254902" y="3307582"/>
                </a:cubicBezTo>
                <a:cubicBezTo>
                  <a:pt x="226943" y="3309728"/>
                  <a:pt x="201131" y="3348359"/>
                  <a:pt x="175321" y="3307582"/>
                </a:cubicBezTo>
                <a:cubicBezTo>
                  <a:pt x="168867" y="3301144"/>
                  <a:pt x="162415" y="3292560"/>
                  <a:pt x="158115" y="3283975"/>
                </a:cubicBezTo>
                <a:cubicBezTo>
                  <a:pt x="149509" y="3271100"/>
                  <a:pt x="158115" y="3256076"/>
                  <a:pt x="149509" y="3245346"/>
                </a:cubicBezTo>
                <a:cubicBezTo>
                  <a:pt x="149509" y="3245346"/>
                  <a:pt x="149509" y="3245346"/>
                  <a:pt x="151662" y="3245346"/>
                </a:cubicBezTo>
                <a:cubicBezTo>
                  <a:pt x="132304" y="3234615"/>
                  <a:pt x="112946" y="3236761"/>
                  <a:pt x="93589" y="3236761"/>
                </a:cubicBezTo>
                <a:cubicBezTo>
                  <a:pt x="82834" y="3241053"/>
                  <a:pt x="72078" y="3249639"/>
                  <a:pt x="61325" y="3236761"/>
                </a:cubicBezTo>
                <a:cubicBezTo>
                  <a:pt x="35515" y="3221738"/>
                  <a:pt x="29061" y="3200277"/>
                  <a:pt x="31213" y="3172378"/>
                </a:cubicBezTo>
                <a:cubicBezTo>
                  <a:pt x="35515" y="3159502"/>
                  <a:pt x="41967" y="3146625"/>
                  <a:pt x="46269" y="3133748"/>
                </a:cubicBezTo>
                <a:cubicBezTo>
                  <a:pt x="54872" y="3120872"/>
                  <a:pt x="54872" y="3105849"/>
                  <a:pt x="46269" y="3092973"/>
                </a:cubicBezTo>
                <a:cubicBezTo>
                  <a:pt x="31213" y="3084388"/>
                  <a:pt x="14005" y="3077950"/>
                  <a:pt x="5401" y="3060781"/>
                </a:cubicBezTo>
                <a:cubicBezTo>
                  <a:pt x="-7503" y="3045758"/>
                  <a:pt x="5401" y="3037174"/>
                  <a:pt x="16155" y="3030737"/>
                </a:cubicBezTo>
                <a:cubicBezTo>
                  <a:pt x="18307" y="3030737"/>
                  <a:pt x="20459" y="3030737"/>
                  <a:pt x="22609" y="3030737"/>
                </a:cubicBezTo>
                <a:cubicBezTo>
                  <a:pt x="24759" y="3022151"/>
                  <a:pt x="33363" y="3015713"/>
                  <a:pt x="22609" y="3007129"/>
                </a:cubicBezTo>
                <a:cubicBezTo>
                  <a:pt x="39817" y="2989960"/>
                  <a:pt x="57023" y="2974937"/>
                  <a:pt x="72078" y="2957768"/>
                </a:cubicBezTo>
                <a:cubicBezTo>
                  <a:pt x="78533" y="2953476"/>
                  <a:pt x="87134" y="2951330"/>
                  <a:pt x="93589" y="2949184"/>
                </a:cubicBezTo>
                <a:cubicBezTo>
                  <a:pt x="87134" y="2959915"/>
                  <a:pt x="77456" y="2969036"/>
                  <a:pt x="68583" y="2978963"/>
                </a:cubicBezTo>
                <a:lnTo>
                  <a:pt x="50997" y="3009146"/>
                </a:lnTo>
                <a:lnTo>
                  <a:pt x="46269" y="3013567"/>
                </a:lnTo>
                <a:cubicBezTo>
                  <a:pt x="48419" y="3013567"/>
                  <a:pt x="48419" y="3013567"/>
                  <a:pt x="48419" y="3013567"/>
                </a:cubicBezTo>
                <a:lnTo>
                  <a:pt x="50997" y="3009146"/>
                </a:lnTo>
                <a:lnTo>
                  <a:pt x="76381" y="2985401"/>
                </a:lnTo>
                <a:cubicBezTo>
                  <a:pt x="84447" y="2974937"/>
                  <a:pt x="90362" y="2963134"/>
                  <a:pt x="93589" y="2949184"/>
                </a:cubicBezTo>
                <a:cubicBezTo>
                  <a:pt x="106492" y="2934161"/>
                  <a:pt x="121550" y="2919139"/>
                  <a:pt x="134453" y="2904116"/>
                </a:cubicBezTo>
                <a:cubicBezTo>
                  <a:pt x="155963" y="2882656"/>
                  <a:pt x="177471" y="2863340"/>
                  <a:pt x="196831" y="2844025"/>
                </a:cubicBezTo>
                <a:cubicBezTo>
                  <a:pt x="166717" y="2852610"/>
                  <a:pt x="151662" y="2880509"/>
                  <a:pt x="134453" y="2904116"/>
                </a:cubicBezTo>
                <a:cubicBezTo>
                  <a:pt x="149509" y="2869778"/>
                  <a:pt x="171019" y="2841879"/>
                  <a:pt x="196831" y="2816126"/>
                </a:cubicBezTo>
                <a:cubicBezTo>
                  <a:pt x="205433" y="2805395"/>
                  <a:pt x="214037" y="2792519"/>
                  <a:pt x="222640" y="2779642"/>
                </a:cubicBezTo>
                <a:cubicBezTo>
                  <a:pt x="211887" y="2745306"/>
                  <a:pt x="235544" y="2741013"/>
                  <a:pt x="263506" y="2741013"/>
                </a:cubicBezTo>
                <a:cubicBezTo>
                  <a:pt x="269958" y="2728136"/>
                  <a:pt x="278561" y="2715259"/>
                  <a:pt x="297921" y="2717405"/>
                </a:cubicBezTo>
                <a:cubicBezTo>
                  <a:pt x="300072" y="2715259"/>
                  <a:pt x="302221" y="2713114"/>
                  <a:pt x="302221" y="2710967"/>
                </a:cubicBezTo>
                <a:cubicBezTo>
                  <a:pt x="297921" y="2685215"/>
                  <a:pt x="308673" y="2672337"/>
                  <a:pt x="336634" y="2676630"/>
                </a:cubicBezTo>
                <a:cubicBezTo>
                  <a:pt x="340937" y="2672337"/>
                  <a:pt x="345239" y="2668045"/>
                  <a:pt x="351692" y="2663754"/>
                </a:cubicBezTo>
                <a:cubicBezTo>
                  <a:pt x="371050" y="2631562"/>
                  <a:pt x="401161" y="2610101"/>
                  <a:pt x="424821" y="2582202"/>
                </a:cubicBezTo>
                <a:cubicBezTo>
                  <a:pt x="452783" y="2580055"/>
                  <a:pt x="457083" y="2550010"/>
                  <a:pt x="480743" y="2541425"/>
                </a:cubicBezTo>
                <a:cubicBezTo>
                  <a:pt x="491499" y="2530695"/>
                  <a:pt x="502252" y="2522111"/>
                  <a:pt x="510857" y="2511380"/>
                </a:cubicBezTo>
                <a:cubicBezTo>
                  <a:pt x="517308" y="2489919"/>
                  <a:pt x="536668" y="2492065"/>
                  <a:pt x="551722" y="2492065"/>
                </a:cubicBezTo>
                <a:cubicBezTo>
                  <a:pt x="550646" y="2485627"/>
                  <a:pt x="553337" y="2480799"/>
                  <a:pt x="556832" y="2475970"/>
                </a:cubicBezTo>
                <a:lnTo>
                  <a:pt x="566576" y="2460202"/>
                </a:lnTo>
                <a:lnTo>
                  <a:pt x="544049" y="2459935"/>
                </a:lnTo>
                <a:cubicBezTo>
                  <a:pt x="537055" y="2458596"/>
                  <a:pt x="531137" y="2454848"/>
                  <a:pt x="527908" y="2445209"/>
                </a:cubicBezTo>
                <a:cubicBezTo>
                  <a:pt x="502084" y="2421650"/>
                  <a:pt x="512846" y="2400230"/>
                  <a:pt x="536515" y="2380953"/>
                </a:cubicBezTo>
                <a:cubicBezTo>
                  <a:pt x="547277" y="2376670"/>
                  <a:pt x="549429" y="2365961"/>
                  <a:pt x="558036" y="2357393"/>
                </a:cubicBezTo>
                <a:cubicBezTo>
                  <a:pt x="564491" y="2350967"/>
                  <a:pt x="569739" y="2338518"/>
                  <a:pt x="577403" y="2337212"/>
                </a:cubicBezTo>
                <a:cubicBezTo>
                  <a:pt x="579959" y="2336777"/>
                  <a:pt x="582784" y="2337580"/>
                  <a:pt x="586012" y="2340258"/>
                </a:cubicBezTo>
                <a:cubicBezTo>
                  <a:pt x="598922" y="2348825"/>
                  <a:pt x="583860" y="2359534"/>
                  <a:pt x="573100" y="2365961"/>
                </a:cubicBezTo>
                <a:cubicBezTo>
                  <a:pt x="570948" y="2370244"/>
                  <a:pt x="568796" y="2372387"/>
                  <a:pt x="566644" y="2374528"/>
                </a:cubicBezTo>
                <a:cubicBezTo>
                  <a:pt x="560189" y="2391663"/>
                  <a:pt x="560189" y="2406656"/>
                  <a:pt x="566644" y="2423791"/>
                </a:cubicBezTo>
                <a:cubicBezTo>
                  <a:pt x="566644" y="2423791"/>
                  <a:pt x="566644" y="2423791"/>
                  <a:pt x="566644" y="2425933"/>
                </a:cubicBezTo>
                <a:lnTo>
                  <a:pt x="566644" y="2428074"/>
                </a:lnTo>
                <a:lnTo>
                  <a:pt x="566644" y="2460092"/>
                </a:lnTo>
                <a:lnTo>
                  <a:pt x="566779" y="2459874"/>
                </a:lnTo>
                <a:cubicBezTo>
                  <a:pt x="583985" y="2462020"/>
                  <a:pt x="590437" y="2442705"/>
                  <a:pt x="607644" y="2444852"/>
                </a:cubicBezTo>
                <a:cubicBezTo>
                  <a:pt x="618399" y="2442705"/>
                  <a:pt x="629152" y="2438414"/>
                  <a:pt x="639908" y="2436267"/>
                </a:cubicBezTo>
                <a:cubicBezTo>
                  <a:pt x="642059" y="2431975"/>
                  <a:pt x="644210" y="2429828"/>
                  <a:pt x="648512" y="2425536"/>
                </a:cubicBezTo>
                <a:cubicBezTo>
                  <a:pt x="667870" y="2395492"/>
                  <a:pt x="672170" y="2354715"/>
                  <a:pt x="710885" y="2339692"/>
                </a:cubicBezTo>
                <a:cubicBezTo>
                  <a:pt x="713038" y="2324670"/>
                  <a:pt x="723791" y="2324670"/>
                  <a:pt x="734545" y="2324670"/>
                </a:cubicBezTo>
                <a:cubicBezTo>
                  <a:pt x="753903" y="2318231"/>
                  <a:pt x="760356" y="2293902"/>
                  <a:pt x="784016" y="2293902"/>
                </a:cubicBezTo>
                <a:cubicBezTo>
                  <a:pt x="820580" y="2283172"/>
                  <a:pt x="839937" y="2244556"/>
                  <a:pt x="878653" y="2238104"/>
                </a:cubicBezTo>
                <a:cubicBezTo>
                  <a:pt x="887257" y="2227387"/>
                  <a:pt x="895861" y="2216660"/>
                  <a:pt x="904465" y="2208076"/>
                </a:cubicBezTo>
                <a:cubicBezTo>
                  <a:pt x="893709" y="2184471"/>
                  <a:pt x="893709" y="2182326"/>
                  <a:pt x="930274" y="2182326"/>
                </a:cubicBezTo>
                <a:cubicBezTo>
                  <a:pt x="945330" y="2175888"/>
                  <a:pt x="960386" y="2167306"/>
                  <a:pt x="975443" y="2158718"/>
                </a:cubicBezTo>
                <a:cubicBezTo>
                  <a:pt x="979745" y="2156573"/>
                  <a:pt x="981895" y="2154426"/>
                  <a:pt x="984045" y="2150118"/>
                </a:cubicBezTo>
                <a:cubicBezTo>
                  <a:pt x="1018459" y="2124377"/>
                  <a:pt x="1048572" y="2092188"/>
                  <a:pt x="1087288" y="2070718"/>
                </a:cubicBezTo>
                <a:cubicBezTo>
                  <a:pt x="1106645" y="2057819"/>
                  <a:pt x="1126004" y="2042809"/>
                  <a:pt x="1143211" y="2029926"/>
                </a:cubicBezTo>
                <a:cubicBezTo>
                  <a:pt x="1160417" y="2004160"/>
                  <a:pt x="1188378" y="1995582"/>
                  <a:pt x="1207736" y="1974134"/>
                </a:cubicBezTo>
                <a:cubicBezTo>
                  <a:pt x="1209888" y="1961267"/>
                  <a:pt x="1218490" y="1952688"/>
                  <a:pt x="1227096" y="1963411"/>
                </a:cubicBezTo>
                <a:cubicBezTo>
                  <a:pt x="1237848" y="1976279"/>
                  <a:pt x="1227096" y="1984858"/>
                  <a:pt x="1216341" y="1991290"/>
                </a:cubicBezTo>
                <a:cubicBezTo>
                  <a:pt x="1194830" y="2004160"/>
                  <a:pt x="1173323" y="2017031"/>
                  <a:pt x="1151813" y="2032069"/>
                </a:cubicBezTo>
                <a:cubicBezTo>
                  <a:pt x="1145361" y="2062142"/>
                  <a:pt x="1110948" y="2068559"/>
                  <a:pt x="1095892" y="2094326"/>
                </a:cubicBezTo>
                <a:cubicBezTo>
                  <a:pt x="1082986" y="2124377"/>
                  <a:pt x="1048572" y="2137252"/>
                  <a:pt x="1031365" y="2165156"/>
                </a:cubicBezTo>
                <a:cubicBezTo>
                  <a:pt x="1050723" y="2184471"/>
                  <a:pt x="1070082" y="2158718"/>
                  <a:pt x="1089440" y="2167306"/>
                </a:cubicBezTo>
                <a:cubicBezTo>
                  <a:pt x="1100192" y="2165156"/>
                  <a:pt x="1106645" y="2147985"/>
                  <a:pt x="1119551" y="2158718"/>
                </a:cubicBezTo>
                <a:cubicBezTo>
                  <a:pt x="1132457" y="2145841"/>
                  <a:pt x="1141059" y="2130799"/>
                  <a:pt x="1160417" y="2126527"/>
                </a:cubicBezTo>
                <a:cubicBezTo>
                  <a:pt x="1177625" y="2092188"/>
                  <a:pt x="1214188" y="2102891"/>
                  <a:pt x="1242150" y="2092188"/>
                </a:cubicBezTo>
                <a:cubicBezTo>
                  <a:pt x="1246452" y="2090008"/>
                  <a:pt x="1250753" y="2094326"/>
                  <a:pt x="1252903" y="2098617"/>
                </a:cubicBezTo>
                <a:cubicBezTo>
                  <a:pt x="1257206" y="2107206"/>
                  <a:pt x="1255055" y="2111496"/>
                  <a:pt x="1246452" y="2117930"/>
                </a:cubicBezTo>
                <a:cubicBezTo>
                  <a:pt x="1235698" y="2128665"/>
                  <a:pt x="1222792" y="2139400"/>
                  <a:pt x="1212038" y="2150118"/>
                </a:cubicBezTo>
                <a:cubicBezTo>
                  <a:pt x="1207736" y="2154426"/>
                  <a:pt x="1203434" y="2163011"/>
                  <a:pt x="1203434" y="2167306"/>
                </a:cubicBezTo>
                <a:cubicBezTo>
                  <a:pt x="1205584" y="2195196"/>
                  <a:pt x="1207736" y="2195196"/>
                  <a:pt x="1181926" y="2212367"/>
                </a:cubicBezTo>
                <a:cubicBezTo>
                  <a:pt x="1175473" y="2220948"/>
                  <a:pt x="1166869" y="2229532"/>
                  <a:pt x="1160417" y="2238104"/>
                </a:cubicBezTo>
                <a:cubicBezTo>
                  <a:pt x="1160417" y="2240250"/>
                  <a:pt x="1160417" y="2242403"/>
                  <a:pt x="1160417" y="2246711"/>
                </a:cubicBezTo>
                <a:cubicBezTo>
                  <a:pt x="1173323" y="2248860"/>
                  <a:pt x="1192680" y="2242403"/>
                  <a:pt x="1196982" y="2261723"/>
                </a:cubicBezTo>
                <a:cubicBezTo>
                  <a:pt x="1199132" y="2274593"/>
                  <a:pt x="1186227" y="2276738"/>
                  <a:pt x="1175473" y="2278881"/>
                </a:cubicBezTo>
                <a:cubicBezTo>
                  <a:pt x="1177625" y="2291758"/>
                  <a:pt x="1175473" y="2308914"/>
                  <a:pt x="1196982" y="2293902"/>
                </a:cubicBezTo>
                <a:cubicBezTo>
                  <a:pt x="1209888" y="2285319"/>
                  <a:pt x="1224942" y="2281026"/>
                  <a:pt x="1242150" y="2278881"/>
                </a:cubicBezTo>
                <a:cubicBezTo>
                  <a:pt x="1267961" y="2268161"/>
                  <a:pt x="1293771" y="2257430"/>
                  <a:pt x="1319581" y="2246711"/>
                </a:cubicBezTo>
                <a:cubicBezTo>
                  <a:pt x="1336789" y="2220948"/>
                  <a:pt x="1362600" y="2214514"/>
                  <a:pt x="1390560" y="2214514"/>
                </a:cubicBezTo>
                <a:cubicBezTo>
                  <a:pt x="1399163" y="2214514"/>
                  <a:pt x="1407767" y="2212367"/>
                  <a:pt x="1412069" y="2220948"/>
                </a:cubicBezTo>
                <a:cubicBezTo>
                  <a:pt x="1416371" y="2229532"/>
                  <a:pt x="1405615" y="2229532"/>
                  <a:pt x="1401313" y="2229532"/>
                </a:cubicBezTo>
                <a:cubicBezTo>
                  <a:pt x="1399163" y="2240250"/>
                  <a:pt x="1392710" y="2248860"/>
                  <a:pt x="1384107" y="2255287"/>
                </a:cubicBezTo>
                <a:cubicBezTo>
                  <a:pt x="1384107" y="2289612"/>
                  <a:pt x="1409918" y="2291758"/>
                  <a:pt x="1433577" y="2293902"/>
                </a:cubicBezTo>
                <a:cubicBezTo>
                  <a:pt x="1446481" y="2291758"/>
                  <a:pt x="1459386" y="2289612"/>
                  <a:pt x="1472293" y="2285319"/>
                </a:cubicBezTo>
                <a:cubicBezTo>
                  <a:pt x="1480897" y="2278881"/>
                  <a:pt x="1487348" y="2270305"/>
                  <a:pt x="1495952" y="2261723"/>
                </a:cubicBezTo>
                <a:cubicBezTo>
                  <a:pt x="1502404" y="2255287"/>
                  <a:pt x="1508856" y="2244556"/>
                  <a:pt x="1521762" y="2240250"/>
                </a:cubicBezTo>
                <a:cubicBezTo>
                  <a:pt x="1530366" y="2233819"/>
                  <a:pt x="1541119" y="2229532"/>
                  <a:pt x="1551875" y="2229532"/>
                </a:cubicBezTo>
                <a:cubicBezTo>
                  <a:pt x="1556177" y="2223094"/>
                  <a:pt x="1562629" y="2223094"/>
                  <a:pt x="1569083" y="2223094"/>
                </a:cubicBezTo>
                <a:cubicBezTo>
                  <a:pt x="1599195" y="2178033"/>
                  <a:pt x="1644362" y="2152276"/>
                  <a:pt x="1689531" y="2124377"/>
                </a:cubicBezTo>
                <a:cubicBezTo>
                  <a:pt x="1691681" y="2109353"/>
                  <a:pt x="1700286" y="2100744"/>
                  <a:pt x="1713189" y="2094326"/>
                </a:cubicBezTo>
                <a:cubicBezTo>
                  <a:pt x="1715339" y="2092188"/>
                  <a:pt x="1719643" y="2090008"/>
                  <a:pt x="1721793" y="2085738"/>
                </a:cubicBezTo>
                <a:cubicBezTo>
                  <a:pt x="1726095" y="2074996"/>
                  <a:pt x="1734699" y="2068559"/>
                  <a:pt x="1745453" y="2062142"/>
                </a:cubicBezTo>
                <a:cubicBezTo>
                  <a:pt x="1771262" y="2055684"/>
                  <a:pt x="1782018" y="2027775"/>
                  <a:pt x="1807828" y="2023480"/>
                </a:cubicBezTo>
                <a:cubicBezTo>
                  <a:pt x="1807828" y="2019180"/>
                  <a:pt x="1809977" y="2017031"/>
                  <a:pt x="1809977" y="2014883"/>
                </a:cubicBezTo>
                <a:cubicBezTo>
                  <a:pt x="1827186" y="1997724"/>
                  <a:pt x="1848695" y="1984858"/>
                  <a:pt x="1878806" y="1980569"/>
                </a:cubicBezTo>
                <a:cubicBezTo>
                  <a:pt x="1865901" y="1993436"/>
                  <a:pt x="1852997" y="2008448"/>
                  <a:pt x="1840091" y="2023480"/>
                </a:cubicBezTo>
                <a:cubicBezTo>
                  <a:pt x="1840091" y="2034221"/>
                  <a:pt x="1835790" y="2038516"/>
                  <a:pt x="1825035" y="2038516"/>
                </a:cubicBezTo>
                <a:cubicBezTo>
                  <a:pt x="1825035" y="2038516"/>
                  <a:pt x="1825035" y="2038516"/>
                  <a:pt x="1825035" y="2042809"/>
                </a:cubicBezTo>
                <a:cubicBezTo>
                  <a:pt x="1825035" y="2042809"/>
                  <a:pt x="1825035" y="2042809"/>
                  <a:pt x="1825035" y="2047099"/>
                </a:cubicBezTo>
                <a:cubicBezTo>
                  <a:pt x="1837939" y="2068559"/>
                  <a:pt x="1861599" y="2066406"/>
                  <a:pt x="1880957" y="2066406"/>
                </a:cubicBezTo>
                <a:cubicBezTo>
                  <a:pt x="1900316" y="2064274"/>
                  <a:pt x="1904616" y="2072869"/>
                  <a:pt x="1904616" y="2087858"/>
                </a:cubicBezTo>
                <a:cubicBezTo>
                  <a:pt x="1902466" y="2105058"/>
                  <a:pt x="1887410" y="2107206"/>
                  <a:pt x="1874504" y="2111496"/>
                </a:cubicBezTo>
                <a:cubicBezTo>
                  <a:pt x="1859449" y="2126527"/>
                  <a:pt x="1846543" y="2143692"/>
                  <a:pt x="1833640" y="2158718"/>
                </a:cubicBezTo>
                <a:cubicBezTo>
                  <a:pt x="1833640" y="2165156"/>
                  <a:pt x="1831488" y="2169453"/>
                  <a:pt x="1831488" y="2175888"/>
                </a:cubicBezTo>
                <a:cubicBezTo>
                  <a:pt x="1837939" y="2193053"/>
                  <a:pt x="1842241" y="2205932"/>
                  <a:pt x="1820734" y="2216660"/>
                </a:cubicBezTo>
                <a:cubicBezTo>
                  <a:pt x="1769112" y="2244556"/>
                  <a:pt x="1736849" y="2293902"/>
                  <a:pt x="1689531" y="2328963"/>
                </a:cubicBezTo>
                <a:cubicBezTo>
                  <a:pt x="1678776" y="2335401"/>
                  <a:pt x="1672323" y="2348277"/>
                  <a:pt x="1657268" y="2348277"/>
                </a:cubicBezTo>
                <a:cubicBezTo>
                  <a:pt x="1672323" y="2391199"/>
                  <a:pt x="1650814" y="2401929"/>
                  <a:pt x="1612099" y="2397637"/>
                </a:cubicBezTo>
                <a:cubicBezTo>
                  <a:pt x="1605647" y="2384761"/>
                  <a:pt x="1622852" y="2369738"/>
                  <a:pt x="1607796" y="2354715"/>
                </a:cubicBezTo>
                <a:cubicBezTo>
                  <a:pt x="1599195" y="2365446"/>
                  <a:pt x="1588439" y="2371884"/>
                  <a:pt x="1577685" y="2380468"/>
                </a:cubicBezTo>
                <a:cubicBezTo>
                  <a:pt x="1571233" y="2391199"/>
                  <a:pt x="1562629" y="2399783"/>
                  <a:pt x="1551875" y="2404075"/>
                </a:cubicBezTo>
                <a:cubicBezTo>
                  <a:pt x="1536820" y="2414806"/>
                  <a:pt x="1519611" y="2425536"/>
                  <a:pt x="1504556" y="2436267"/>
                </a:cubicBezTo>
                <a:cubicBezTo>
                  <a:pt x="1502404" y="2444852"/>
                  <a:pt x="1500254" y="2451289"/>
                  <a:pt x="1495952" y="2459874"/>
                </a:cubicBezTo>
                <a:cubicBezTo>
                  <a:pt x="1515310" y="2459874"/>
                  <a:pt x="1534668" y="2459874"/>
                  <a:pt x="1545421" y="2477044"/>
                </a:cubicBezTo>
                <a:cubicBezTo>
                  <a:pt x="1551875" y="2477044"/>
                  <a:pt x="1558327" y="2477044"/>
                  <a:pt x="1560477" y="2470604"/>
                </a:cubicBezTo>
                <a:cubicBezTo>
                  <a:pt x="1573383" y="2455583"/>
                  <a:pt x="1599195" y="2466313"/>
                  <a:pt x="1609949" y="2444852"/>
                </a:cubicBezTo>
                <a:cubicBezTo>
                  <a:pt x="1635758" y="2436267"/>
                  <a:pt x="1657268" y="2419098"/>
                  <a:pt x="1676625" y="2399783"/>
                </a:cubicBezTo>
                <a:cubicBezTo>
                  <a:pt x="1687380" y="2391199"/>
                  <a:pt x="1695981" y="2378322"/>
                  <a:pt x="1713189" y="2380468"/>
                </a:cubicBezTo>
                <a:cubicBezTo>
                  <a:pt x="1730397" y="2361153"/>
                  <a:pt x="1751904" y="2346132"/>
                  <a:pt x="1777716" y="2341838"/>
                </a:cubicBezTo>
                <a:cubicBezTo>
                  <a:pt x="1792772" y="2326816"/>
                  <a:pt x="1807828" y="2333254"/>
                  <a:pt x="1818584" y="2343985"/>
                </a:cubicBezTo>
                <a:cubicBezTo>
                  <a:pt x="1825035" y="2352569"/>
                  <a:pt x="1809977" y="2359007"/>
                  <a:pt x="1801376" y="2365446"/>
                </a:cubicBezTo>
                <a:cubicBezTo>
                  <a:pt x="1788470" y="2376176"/>
                  <a:pt x="1775566" y="2386906"/>
                  <a:pt x="1760508" y="2397637"/>
                </a:cubicBezTo>
                <a:cubicBezTo>
                  <a:pt x="1728245" y="2421244"/>
                  <a:pt x="1695981" y="2444852"/>
                  <a:pt x="1657268" y="2459874"/>
                </a:cubicBezTo>
                <a:cubicBezTo>
                  <a:pt x="1642212" y="2487773"/>
                  <a:pt x="1612099" y="2500650"/>
                  <a:pt x="1592741" y="2524257"/>
                </a:cubicBezTo>
                <a:cubicBezTo>
                  <a:pt x="1597043" y="2530695"/>
                  <a:pt x="1603494" y="2532842"/>
                  <a:pt x="1609949" y="2532842"/>
                </a:cubicBezTo>
                <a:cubicBezTo>
                  <a:pt x="1616400" y="2530695"/>
                  <a:pt x="1625005" y="2528549"/>
                  <a:pt x="1633606" y="2524257"/>
                </a:cubicBezTo>
                <a:cubicBezTo>
                  <a:pt x="1646512" y="2513526"/>
                  <a:pt x="1663720" y="2509234"/>
                  <a:pt x="1678776" y="2509234"/>
                </a:cubicBezTo>
                <a:cubicBezTo>
                  <a:pt x="1685229" y="2504943"/>
                  <a:pt x="1691681" y="2498505"/>
                  <a:pt x="1698133" y="2509234"/>
                </a:cubicBezTo>
                <a:cubicBezTo>
                  <a:pt x="1708887" y="2511380"/>
                  <a:pt x="1719643" y="2502796"/>
                  <a:pt x="1730397" y="2500650"/>
                </a:cubicBezTo>
                <a:cubicBezTo>
                  <a:pt x="1743303" y="2485627"/>
                  <a:pt x="1758358" y="2477044"/>
                  <a:pt x="1777716" y="2468458"/>
                </a:cubicBezTo>
                <a:cubicBezTo>
                  <a:pt x="1805676" y="2444852"/>
                  <a:pt x="1831488" y="2419098"/>
                  <a:pt x="1865901" y="2406222"/>
                </a:cubicBezTo>
                <a:lnTo>
                  <a:pt x="1867731" y="2424474"/>
                </a:lnTo>
                <a:lnTo>
                  <a:pt x="1865901" y="2429828"/>
                </a:lnTo>
                <a:cubicBezTo>
                  <a:pt x="1865901" y="2429828"/>
                  <a:pt x="1868051" y="2427682"/>
                  <a:pt x="1868051" y="2427682"/>
                </a:cubicBezTo>
                <a:lnTo>
                  <a:pt x="1867731" y="2424474"/>
                </a:lnTo>
                <a:lnTo>
                  <a:pt x="1869933" y="2418025"/>
                </a:lnTo>
                <a:cubicBezTo>
                  <a:pt x="1870203" y="2414270"/>
                  <a:pt x="1869127" y="2410514"/>
                  <a:pt x="1865901" y="2406222"/>
                </a:cubicBezTo>
                <a:cubicBezTo>
                  <a:pt x="1865901" y="2406222"/>
                  <a:pt x="1865901" y="2406222"/>
                  <a:pt x="1865901" y="2404075"/>
                </a:cubicBezTo>
                <a:cubicBezTo>
                  <a:pt x="1868051" y="2395492"/>
                  <a:pt x="1870203" y="2389054"/>
                  <a:pt x="1874504" y="2380468"/>
                </a:cubicBezTo>
                <a:cubicBezTo>
                  <a:pt x="1878806" y="2371884"/>
                  <a:pt x="1887410" y="2378322"/>
                  <a:pt x="1893862" y="2376176"/>
                </a:cubicBezTo>
                <a:cubicBezTo>
                  <a:pt x="1900316" y="2374030"/>
                  <a:pt x="1906769" y="2369738"/>
                  <a:pt x="1913220" y="2371884"/>
                </a:cubicBezTo>
                <a:cubicBezTo>
                  <a:pt x="1917522" y="2371884"/>
                  <a:pt x="1919672" y="2369738"/>
                  <a:pt x="1921824" y="2369738"/>
                </a:cubicBezTo>
                <a:cubicBezTo>
                  <a:pt x="1923974" y="2367593"/>
                  <a:pt x="1926124" y="2367593"/>
                  <a:pt x="1926124" y="2367593"/>
                </a:cubicBezTo>
                <a:cubicBezTo>
                  <a:pt x="1923974" y="2367593"/>
                  <a:pt x="1923974" y="2367593"/>
                  <a:pt x="1921824" y="2367593"/>
                </a:cubicBezTo>
                <a:cubicBezTo>
                  <a:pt x="1930426" y="2354715"/>
                  <a:pt x="1945484" y="2359007"/>
                  <a:pt x="1956237" y="2352569"/>
                </a:cubicBezTo>
                <a:cubicBezTo>
                  <a:pt x="1956237" y="2352569"/>
                  <a:pt x="1958388" y="2352569"/>
                  <a:pt x="1958388" y="2352569"/>
                </a:cubicBezTo>
                <a:cubicBezTo>
                  <a:pt x="1962689" y="2350423"/>
                  <a:pt x="1964841" y="2346132"/>
                  <a:pt x="1969143" y="2346132"/>
                </a:cubicBezTo>
                <a:cubicBezTo>
                  <a:pt x="1977747" y="2339692"/>
                  <a:pt x="1988499" y="2337546"/>
                  <a:pt x="1994953" y="2333254"/>
                </a:cubicBezTo>
                <a:cubicBezTo>
                  <a:pt x="2001407" y="2333254"/>
                  <a:pt x="2005707" y="2333254"/>
                  <a:pt x="2010009" y="2333254"/>
                </a:cubicBezTo>
                <a:cubicBezTo>
                  <a:pt x="2022915" y="2324670"/>
                  <a:pt x="2037971" y="2333254"/>
                  <a:pt x="2050874" y="2324670"/>
                </a:cubicBezTo>
                <a:cubicBezTo>
                  <a:pt x="2055178" y="2304615"/>
                  <a:pt x="2087440" y="2308914"/>
                  <a:pt x="2091742" y="2285319"/>
                </a:cubicBezTo>
                <a:cubicBezTo>
                  <a:pt x="2080987" y="2270305"/>
                  <a:pt x="2070234" y="2255287"/>
                  <a:pt x="2057328" y="2238104"/>
                </a:cubicBezTo>
                <a:cubicBezTo>
                  <a:pt x="2050874" y="2235965"/>
                  <a:pt x="2044422" y="2229532"/>
                  <a:pt x="2042273" y="2220948"/>
                </a:cubicBezTo>
                <a:cubicBezTo>
                  <a:pt x="2035820" y="2220948"/>
                  <a:pt x="2031518" y="2220948"/>
                  <a:pt x="2027217" y="2220948"/>
                </a:cubicBezTo>
                <a:cubicBezTo>
                  <a:pt x="2016460" y="2229532"/>
                  <a:pt x="2005707" y="2238104"/>
                  <a:pt x="1994953" y="2246711"/>
                </a:cubicBezTo>
                <a:cubicBezTo>
                  <a:pt x="1992801" y="2266016"/>
                  <a:pt x="1977747" y="2276738"/>
                  <a:pt x="1962689" y="2285319"/>
                </a:cubicBezTo>
                <a:cubicBezTo>
                  <a:pt x="1947634" y="2283172"/>
                  <a:pt x="1932578" y="2300329"/>
                  <a:pt x="1921824" y="2287463"/>
                </a:cubicBezTo>
                <a:cubicBezTo>
                  <a:pt x="1913220" y="2276738"/>
                  <a:pt x="1921824" y="2263867"/>
                  <a:pt x="1930426" y="2255287"/>
                </a:cubicBezTo>
                <a:cubicBezTo>
                  <a:pt x="1958388" y="2231676"/>
                  <a:pt x="1994953" y="2216660"/>
                  <a:pt x="2027217" y="2199489"/>
                </a:cubicBezTo>
                <a:cubicBezTo>
                  <a:pt x="2029367" y="2199489"/>
                  <a:pt x="2031518" y="2199489"/>
                  <a:pt x="2033669" y="2197338"/>
                </a:cubicBezTo>
                <a:cubicBezTo>
                  <a:pt x="2046574" y="2167306"/>
                  <a:pt x="2061630" y="2182326"/>
                  <a:pt x="2074534" y="2199489"/>
                </a:cubicBezTo>
                <a:cubicBezTo>
                  <a:pt x="2085290" y="2208076"/>
                  <a:pt x="2080987" y="2218804"/>
                  <a:pt x="2083138" y="2229532"/>
                </a:cubicBezTo>
                <a:cubicBezTo>
                  <a:pt x="2121855" y="2235965"/>
                  <a:pt x="2162720" y="2259575"/>
                  <a:pt x="2201436" y="2229532"/>
                </a:cubicBezTo>
                <a:cubicBezTo>
                  <a:pt x="2199284" y="2225240"/>
                  <a:pt x="2197134" y="2220948"/>
                  <a:pt x="2194982" y="2214514"/>
                </a:cubicBezTo>
                <a:cubicBezTo>
                  <a:pt x="2188532" y="2210221"/>
                  <a:pt x="2184230" y="2203790"/>
                  <a:pt x="2177777" y="2197338"/>
                </a:cubicBezTo>
                <a:cubicBezTo>
                  <a:pt x="2169172" y="2193053"/>
                  <a:pt x="2171325" y="2186616"/>
                  <a:pt x="2177777" y="2180182"/>
                </a:cubicBezTo>
                <a:cubicBezTo>
                  <a:pt x="2184230" y="2175888"/>
                  <a:pt x="2190683" y="2175888"/>
                  <a:pt x="2194982" y="2182326"/>
                </a:cubicBezTo>
                <a:cubicBezTo>
                  <a:pt x="2199284" y="2182326"/>
                  <a:pt x="2205738" y="2182326"/>
                  <a:pt x="2210040" y="2182326"/>
                </a:cubicBezTo>
                <a:cubicBezTo>
                  <a:pt x="2233700" y="2175888"/>
                  <a:pt x="2257357" y="2175888"/>
                  <a:pt x="2281017" y="2175888"/>
                </a:cubicBezTo>
                <a:cubicBezTo>
                  <a:pt x="2283169" y="2178033"/>
                  <a:pt x="2287470" y="2180182"/>
                  <a:pt x="2291772" y="2182326"/>
                </a:cubicBezTo>
                <a:cubicBezTo>
                  <a:pt x="2298225" y="2182326"/>
                  <a:pt x="2302527" y="2180182"/>
                  <a:pt x="2306829" y="2173743"/>
                </a:cubicBezTo>
                <a:cubicBezTo>
                  <a:pt x="2293923" y="2163011"/>
                  <a:pt x="2304678" y="2160865"/>
                  <a:pt x="2315432" y="2158718"/>
                </a:cubicBezTo>
                <a:cubicBezTo>
                  <a:pt x="2328336" y="2152276"/>
                  <a:pt x="2341242" y="2147985"/>
                  <a:pt x="2354148" y="2143692"/>
                </a:cubicBezTo>
                <a:cubicBezTo>
                  <a:pt x="2362752" y="2139400"/>
                  <a:pt x="2371353" y="2137252"/>
                  <a:pt x="2377807" y="2135102"/>
                </a:cubicBezTo>
                <a:cubicBezTo>
                  <a:pt x="2392864" y="2130799"/>
                  <a:pt x="2397166" y="2120080"/>
                  <a:pt x="2403617" y="2109353"/>
                </a:cubicBezTo>
                <a:cubicBezTo>
                  <a:pt x="2412221" y="2105058"/>
                  <a:pt x="2422975" y="2100744"/>
                  <a:pt x="2435881" y="2102891"/>
                </a:cubicBezTo>
                <a:cubicBezTo>
                  <a:pt x="2448787" y="2100744"/>
                  <a:pt x="2459540" y="2096474"/>
                  <a:pt x="2465992" y="2085738"/>
                </a:cubicBezTo>
                <a:cubicBezTo>
                  <a:pt x="2478898" y="2072869"/>
                  <a:pt x="2493954" y="2081446"/>
                  <a:pt x="2506859" y="2079296"/>
                </a:cubicBezTo>
                <a:cubicBezTo>
                  <a:pt x="2517613" y="2074996"/>
                  <a:pt x="2530517" y="2074996"/>
                  <a:pt x="2541274" y="2070718"/>
                </a:cubicBezTo>
                <a:cubicBezTo>
                  <a:pt x="2545575" y="2068559"/>
                  <a:pt x="2549877" y="2064274"/>
                  <a:pt x="2554179" y="2062142"/>
                </a:cubicBezTo>
                <a:cubicBezTo>
                  <a:pt x="2560631" y="2053547"/>
                  <a:pt x="2569235" y="2053547"/>
                  <a:pt x="2577837" y="2053547"/>
                </a:cubicBezTo>
                <a:cubicBezTo>
                  <a:pt x="2554179" y="2023480"/>
                  <a:pt x="2519763" y="2042809"/>
                  <a:pt x="2491804" y="2038516"/>
                </a:cubicBezTo>
                <a:cubicBezTo>
                  <a:pt x="2457388" y="2042809"/>
                  <a:pt x="2431579" y="2072869"/>
                  <a:pt x="2395015" y="2070718"/>
                </a:cubicBezTo>
                <a:cubicBezTo>
                  <a:pt x="2390713" y="2072869"/>
                  <a:pt x="2384260" y="2079296"/>
                  <a:pt x="2382109" y="2077144"/>
                </a:cubicBezTo>
                <a:cubicBezTo>
                  <a:pt x="2347696" y="2057819"/>
                  <a:pt x="2315432" y="2066406"/>
                  <a:pt x="2283169" y="2079296"/>
                </a:cubicBezTo>
                <a:cubicBezTo>
                  <a:pt x="2274567" y="2094326"/>
                  <a:pt x="2263811" y="2094326"/>
                  <a:pt x="2250905" y="2085738"/>
                </a:cubicBezTo>
                <a:cubicBezTo>
                  <a:pt x="2229398" y="2085738"/>
                  <a:pt x="2207888" y="2085738"/>
                  <a:pt x="2186380" y="2085738"/>
                </a:cubicBezTo>
                <a:cubicBezTo>
                  <a:pt x="2179928" y="2085738"/>
                  <a:pt x="2175626" y="2085738"/>
                  <a:pt x="2171325" y="2085738"/>
                </a:cubicBezTo>
                <a:cubicBezTo>
                  <a:pt x="2160571" y="2100744"/>
                  <a:pt x="2149815" y="2090008"/>
                  <a:pt x="2139061" y="2085738"/>
                </a:cubicBezTo>
                <a:cubicBezTo>
                  <a:pt x="2124005" y="2083601"/>
                  <a:pt x="2115401" y="2113634"/>
                  <a:pt x="2098195" y="2096474"/>
                </a:cubicBezTo>
                <a:cubicBezTo>
                  <a:pt x="2087440" y="2087858"/>
                  <a:pt x="2096044" y="2077144"/>
                  <a:pt x="2098195" y="2068559"/>
                </a:cubicBezTo>
                <a:cubicBezTo>
                  <a:pt x="2091742" y="2055684"/>
                  <a:pt x="2083138" y="2040653"/>
                  <a:pt x="2108949" y="2038516"/>
                </a:cubicBezTo>
                <a:cubicBezTo>
                  <a:pt x="2121855" y="2038516"/>
                  <a:pt x="2128307" y="2027775"/>
                  <a:pt x="2139061" y="2023480"/>
                </a:cubicBezTo>
                <a:cubicBezTo>
                  <a:pt x="2134759" y="2017031"/>
                  <a:pt x="2132607" y="2012737"/>
                  <a:pt x="2130457" y="2006304"/>
                </a:cubicBezTo>
                <a:cubicBezTo>
                  <a:pt x="2115401" y="2004160"/>
                  <a:pt x="2096044" y="2014883"/>
                  <a:pt x="2083138" y="1997724"/>
                </a:cubicBezTo>
                <a:cubicBezTo>
                  <a:pt x="2096044" y="1976279"/>
                  <a:pt x="2111099" y="1963411"/>
                  <a:pt x="2136909" y="1965556"/>
                </a:cubicBezTo>
                <a:cubicBezTo>
                  <a:pt x="2151965" y="1965556"/>
                  <a:pt x="2164870" y="1965556"/>
                  <a:pt x="2179928" y="1965556"/>
                </a:cubicBezTo>
                <a:cubicBezTo>
                  <a:pt x="2190683" y="1963411"/>
                  <a:pt x="2199284" y="1961267"/>
                  <a:pt x="2210040" y="1959122"/>
                </a:cubicBezTo>
                <a:cubicBezTo>
                  <a:pt x="2214340" y="1948399"/>
                  <a:pt x="2225095" y="1950544"/>
                  <a:pt x="2233700" y="1950544"/>
                </a:cubicBezTo>
                <a:cubicBezTo>
                  <a:pt x="2240152" y="1948399"/>
                  <a:pt x="2246603" y="1948399"/>
                  <a:pt x="2250905" y="1941965"/>
                </a:cubicBezTo>
                <a:cubicBezTo>
                  <a:pt x="2324036" y="1931242"/>
                  <a:pt x="2384260" y="1892639"/>
                  <a:pt x="2444485" y="1847590"/>
                </a:cubicBezTo>
                <a:cubicBezTo>
                  <a:pt x="2470294" y="1836857"/>
                  <a:pt x="2496104" y="1826122"/>
                  <a:pt x="2521915" y="1815388"/>
                </a:cubicBezTo>
                <a:cubicBezTo>
                  <a:pt x="2562783" y="1793920"/>
                  <a:pt x="2603648" y="1772453"/>
                  <a:pt x="2644516" y="1750985"/>
                </a:cubicBezTo>
                <a:cubicBezTo>
                  <a:pt x="2657420" y="1740251"/>
                  <a:pt x="2670325" y="1727371"/>
                  <a:pt x="2691833" y="1725224"/>
                </a:cubicBezTo>
                <a:cubicBezTo>
                  <a:pt x="2693983" y="1723076"/>
                  <a:pt x="2696135" y="1720929"/>
                  <a:pt x="2698285" y="1718782"/>
                </a:cubicBezTo>
                <a:cubicBezTo>
                  <a:pt x="2737002" y="1697315"/>
                  <a:pt x="2773566" y="1675847"/>
                  <a:pt x="2812281" y="1654378"/>
                </a:cubicBezTo>
                <a:cubicBezTo>
                  <a:pt x="2861752" y="1617883"/>
                  <a:pt x="2913372" y="1583535"/>
                  <a:pt x="2971447" y="1559920"/>
                </a:cubicBezTo>
                <a:cubicBezTo>
                  <a:pt x="2975747" y="1557773"/>
                  <a:pt x="2977899" y="1553480"/>
                  <a:pt x="2982201" y="1551333"/>
                </a:cubicBezTo>
                <a:cubicBezTo>
                  <a:pt x="2990803" y="1544892"/>
                  <a:pt x="3001558" y="1538452"/>
                  <a:pt x="3012312" y="1532012"/>
                </a:cubicBezTo>
                <a:cubicBezTo>
                  <a:pt x="3001558" y="1516984"/>
                  <a:pt x="2990803" y="1504103"/>
                  <a:pt x="3020917" y="1504103"/>
                </a:cubicBezTo>
                <a:cubicBezTo>
                  <a:pt x="3023066" y="1504103"/>
                  <a:pt x="3025216" y="1504103"/>
                  <a:pt x="3027368" y="1501957"/>
                </a:cubicBezTo>
                <a:cubicBezTo>
                  <a:pt x="3044574" y="1491222"/>
                  <a:pt x="3059632" y="1480489"/>
                  <a:pt x="3076837" y="1469755"/>
                </a:cubicBezTo>
                <a:cubicBezTo>
                  <a:pt x="3078989" y="1467607"/>
                  <a:pt x="3085442" y="1459020"/>
                  <a:pt x="3085442" y="1461166"/>
                </a:cubicBezTo>
                <a:cubicBezTo>
                  <a:pt x="3096197" y="1463314"/>
                  <a:pt x="3089743" y="1474048"/>
                  <a:pt x="3091895" y="1480489"/>
                </a:cubicBezTo>
                <a:cubicBezTo>
                  <a:pt x="3098348" y="1476195"/>
                  <a:pt x="3102649" y="1474048"/>
                  <a:pt x="3109101" y="1469755"/>
                </a:cubicBezTo>
                <a:cubicBezTo>
                  <a:pt x="3134913" y="1461166"/>
                  <a:pt x="3162872" y="1454728"/>
                  <a:pt x="3190834" y="1454728"/>
                </a:cubicBezTo>
                <a:cubicBezTo>
                  <a:pt x="3192986" y="1454728"/>
                  <a:pt x="3195136" y="1454728"/>
                  <a:pt x="3197286" y="1452580"/>
                </a:cubicBezTo>
                <a:cubicBezTo>
                  <a:pt x="3180080" y="1443993"/>
                  <a:pt x="3233851" y="1418232"/>
                  <a:pt x="3188684" y="1413938"/>
                </a:cubicBezTo>
                <a:cubicBezTo>
                  <a:pt x="3186534" y="1413938"/>
                  <a:pt x="3186534" y="1411791"/>
                  <a:pt x="3186534" y="1409645"/>
                </a:cubicBezTo>
                <a:cubicBezTo>
                  <a:pt x="3186534" y="1407498"/>
                  <a:pt x="3186534" y="1407498"/>
                  <a:pt x="3188684" y="1407498"/>
                </a:cubicBezTo>
                <a:cubicBezTo>
                  <a:pt x="3184382" y="1398910"/>
                  <a:pt x="3182230" y="1390323"/>
                  <a:pt x="3177930" y="1381737"/>
                </a:cubicBezTo>
                <a:cubicBezTo>
                  <a:pt x="3160723" y="1379589"/>
                  <a:pt x="3141365" y="1390323"/>
                  <a:pt x="3124157" y="1375296"/>
                </a:cubicBezTo>
                <a:cubicBezTo>
                  <a:pt x="3122007" y="1373148"/>
                  <a:pt x="3119855" y="1373148"/>
                  <a:pt x="3117705" y="1373148"/>
                </a:cubicBezTo>
                <a:cubicBezTo>
                  <a:pt x="3106949" y="1373148"/>
                  <a:pt x="3098348" y="1358122"/>
                  <a:pt x="3087593" y="1364562"/>
                </a:cubicBezTo>
                <a:cubicBezTo>
                  <a:pt x="3083292" y="1364562"/>
                  <a:pt x="3076837" y="1362416"/>
                  <a:pt x="3072538" y="1362416"/>
                </a:cubicBezTo>
                <a:cubicBezTo>
                  <a:pt x="3087593" y="1345239"/>
                  <a:pt x="3076837" y="1319478"/>
                  <a:pt x="3094045" y="1304451"/>
                </a:cubicBezTo>
                <a:cubicBezTo>
                  <a:pt x="3094045" y="1302305"/>
                  <a:pt x="3094045" y="1302305"/>
                  <a:pt x="3094045" y="1302305"/>
                </a:cubicBezTo>
                <a:cubicBezTo>
                  <a:pt x="3128459" y="1300158"/>
                  <a:pt x="3165025" y="1302305"/>
                  <a:pt x="3197286" y="1285131"/>
                </a:cubicBezTo>
                <a:cubicBezTo>
                  <a:pt x="3197286" y="1285131"/>
                  <a:pt x="3201588" y="1282983"/>
                  <a:pt x="3203739" y="1285131"/>
                </a:cubicBezTo>
                <a:cubicBezTo>
                  <a:pt x="3225247" y="1274396"/>
                  <a:pt x="3246757" y="1282983"/>
                  <a:pt x="3268265" y="1278690"/>
                </a:cubicBezTo>
                <a:cubicBezTo>
                  <a:pt x="3294076" y="1267955"/>
                  <a:pt x="3322036" y="1261517"/>
                  <a:pt x="3349998" y="1263662"/>
                </a:cubicBezTo>
                <a:cubicBezTo>
                  <a:pt x="3365053" y="1261517"/>
                  <a:pt x="3380111" y="1261517"/>
                  <a:pt x="3397317" y="1261517"/>
                </a:cubicBezTo>
                <a:cubicBezTo>
                  <a:pt x="3410222" y="1244342"/>
                  <a:pt x="3429580" y="1267955"/>
                  <a:pt x="3444636" y="1255075"/>
                </a:cubicBezTo>
                <a:cubicBezTo>
                  <a:pt x="3457543" y="1240047"/>
                  <a:pt x="3472598" y="1248634"/>
                  <a:pt x="3487654" y="1246488"/>
                </a:cubicBezTo>
                <a:cubicBezTo>
                  <a:pt x="3489804" y="1248634"/>
                  <a:pt x="3491955" y="1248634"/>
                  <a:pt x="3494106" y="1246488"/>
                </a:cubicBezTo>
                <a:cubicBezTo>
                  <a:pt x="3504861" y="1207845"/>
                  <a:pt x="3545727" y="1205699"/>
                  <a:pt x="3571539" y="1184231"/>
                </a:cubicBezTo>
                <a:cubicBezTo>
                  <a:pt x="3582292" y="1175643"/>
                  <a:pt x="3599500" y="1173497"/>
                  <a:pt x="3621007" y="1167057"/>
                </a:cubicBezTo>
                <a:cubicBezTo>
                  <a:pt x="3608102" y="1182083"/>
                  <a:pt x="3599500" y="1194965"/>
                  <a:pt x="3588745" y="1207845"/>
                </a:cubicBezTo>
                <a:cubicBezTo>
                  <a:pt x="3599500" y="1237900"/>
                  <a:pt x="3625310" y="1229315"/>
                  <a:pt x="3646817" y="1231460"/>
                </a:cubicBezTo>
                <a:cubicBezTo>
                  <a:pt x="3653269" y="1231460"/>
                  <a:pt x="3661873" y="1229315"/>
                  <a:pt x="3670476" y="1229315"/>
                </a:cubicBezTo>
                <a:cubicBezTo>
                  <a:pt x="3672627" y="1227166"/>
                  <a:pt x="3674778" y="1225022"/>
                  <a:pt x="3679079" y="1220726"/>
                </a:cubicBezTo>
                <a:cubicBezTo>
                  <a:pt x="3694135" y="1218580"/>
                  <a:pt x="3711343" y="1214286"/>
                  <a:pt x="3726399" y="1207845"/>
                </a:cubicBezTo>
                <a:cubicBezTo>
                  <a:pt x="3750058" y="1199260"/>
                  <a:pt x="3773718" y="1194965"/>
                  <a:pt x="3790925" y="1173497"/>
                </a:cubicBezTo>
                <a:cubicBezTo>
                  <a:pt x="3778019" y="1162763"/>
                  <a:pt x="3765114" y="1154175"/>
                  <a:pt x="3790925" y="1141295"/>
                </a:cubicBezTo>
                <a:cubicBezTo>
                  <a:pt x="3805981" y="1134854"/>
                  <a:pt x="3823187" y="1119828"/>
                  <a:pt x="3838243" y="1143443"/>
                </a:cubicBezTo>
                <a:cubicBezTo>
                  <a:pt x="3859752" y="1147735"/>
                  <a:pt x="3881261" y="1128413"/>
                  <a:pt x="3902769" y="1141295"/>
                </a:cubicBezTo>
                <a:cubicBezTo>
                  <a:pt x="3915675" y="1132709"/>
                  <a:pt x="3928580" y="1121974"/>
                  <a:pt x="3941485" y="1111239"/>
                </a:cubicBezTo>
                <a:cubicBezTo>
                  <a:pt x="3958692" y="1102652"/>
                  <a:pt x="3973748" y="1096214"/>
                  <a:pt x="3990955" y="1087626"/>
                </a:cubicBezTo>
                <a:cubicBezTo>
                  <a:pt x="3993106" y="1087626"/>
                  <a:pt x="3995257" y="1085479"/>
                  <a:pt x="3997408" y="1085479"/>
                </a:cubicBezTo>
                <a:cubicBezTo>
                  <a:pt x="4025369" y="1085479"/>
                  <a:pt x="4040425" y="1048982"/>
                  <a:pt x="4070537" y="1061863"/>
                </a:cubicBezTo>
                <a:cubicBezTo>
                  <a:pt x="4098498" y="1048982"/>
                  <a:pt x="4126459" y="1036102"/>
                  <a:pt x="4158723" y="1029662"/>
                </a:cubicBezTo>
                <a:cubicBezTo>
                  <a:pt x="4160873" y="1021075"/>
                  <a:pt x="4167326" y="1023222"/>
                  <a:pt x="4173779" y="1023222"/>
                </a:cubicBezTo>
                <a:cubicBezTo>
                  <a:pt x="4180231" y="1012488"/>
                  <a:pt x="4184533" y="1003900"/>
                  <a:pt x="4199589" y="1008194"/>
                </a:cubicBezTo>
                <a:cubicBezTo>
                  <a:pt x="4227551" y="991020"/>
                  <a:pt x="4253361" y="971699"/>
                  <a:pt x="4287775" y="967405"/>
                </a:cubicBezTo>
                <a:cubicBezTo>
                  <a:pt x="4292076" y="965258"/>
                  <a:pt x="4296378" y="960964"/>
                  <a:pt x="4302831" y="958817"/>
                </a:cubicBezTo>
                <a:cubicBezTo>
                  <a:pt x="4313585" y="945937"/>
                  <a:pt x="4328641" y="952377"/>
                  <a:pt x="4341546" y="952377"/>
                </a:cubicBezTo>
                <a:cubicBezTo>
                  <a:pt x="4345848" y="950232"/>
                  <a:pt x="4347999" y="950232"/>
                  <a:pt x="4350149" y="950232"/>
                </a:cubicBezTo>
                <a:cubicBezTo>
                  <a:pt x="4375960" y="922323"/>
                  <a:pt x="4414675" y="911588"/>
                  <a:pt x="4446939" y="896560"/>
                </a:cubicBezTo>
                <a:cubicBezTo>
                  <a:pt x="4479201" y="883681"/>
                  <a:pt x="4509313" y="866505"/>
                  <a:pt x="4543727" y="862212"/>
                </a:cubicBezTo>
                <a:cubicBezTo>
                  <a:pt x="4554482" y="855771"/>
                  <a:pt x="4565236" y="851478"/>
                  <a:pt x="4575991" y="847184"/>
                </a:cubicBezTo>
                <a:cubicBezTo>
                  <a:pt x="4582443" y="853625"/>
                  <a:pt x="4586745" y="847184"/>
                  <a:pt x="4593197" y="847184"/>
                </a:cubicBezTo>
                <a:cubicBezTo>
                  <a:pt x="4588895" y="849331"/>
                  <a:pt x="4582443" y="849331"/>
                  <a:pt x="4575991" y="847184"/>
                </a:cubicBezTo>
                <a:cubicBezTo>
                  <a:pt x="4584594" y="845037"/>
                  <a:pt x="4591047" y="840743"/>
                  <a:pt x="4599650" y="838597"/>
                </a:cubicBezTo>
                <a:cubicBezTo>
                  <a:pt x="4621159" y="825717"/>
                  <a:pt x="4642667" y="821423"/>
                  <a:pt x="4664176" y="838597"/>
                </a:cubicBezTo>
                <a:cubicBezTo>
                  <a:pt x="4689987" y="810690"/>
                  <a:pt x="4724400" y="806395"/>
                  <a:pt x="4758814" y="797808"/>
                </a:cubicBezTo>
                <a:cubicBezTo>
                  <a:pt x="4771719" y="793515"/>
                  <a:pt x="4786775" y="787074"/>
                  <a:pt x="4799681" y="782781"/>
                </a:cubicBezTo>
                <a:cubicBezTo>
                  <a:pt x="4816887" y="767753"/>
                  <a:pt x="4838396" y="774194"/>
                  <a:pt x="4859905" y="778488"/>
                </a:cubicBezTo>
                <a:cubicBezTo>
                  <a:pt x="4846999" y="795661"/>
                  <a:pt x="4829793" y="789220"/>
                  <a:pt x="4816887" y="791368"/>
                </a:cubicBezTo>
                <a:cubicBezTo>
                  <a:pt x="4810435" y="797808"/>
                  <a:pt x="4801831" y="806395"/>
                  <a:pt x="4791077" y="806395"/>
                </a:cubicBezTo>
                <a:cubicBezTo>
                  <a:pt x="4752361" y="834303"/>
                  <a:pt x="4707193" y="845037"/>
                  <a:pt x="4662025" y="860066"/>
                </a:cubicBezTo>
                <a:cubicBezTo>
                  <a:pt x="4627611" y="862212"/>
                  <a:pt x="4606103" y="900854"/>
                  <a:pt x="4567387" y="894415"/>
                </a:cubicBezTo>
                <a:cubicBezTo>
                  <a:pt x="4565236" y="894415"/>
                  <a:pt x="4560935" y="894415"/>
                  <a:pt x="4558783" y="894415"/>
                </a:cubicBezTo>
                <a:cubicBezTo>
                  <a:pt x="4524369" y="922323"/>
                  <a:pt x="4479201" y="930908"/>
                  <a:pt x="4438335" y="948084"/>
                </a:cubicBezTo>
                <a:cubicBezTo>
                  <a:pt x="4406072" y="963111"/>
                  <a:pt x="4373809" y="975993"/>
                  <a:pt x="4341546" y="988873"/>
                </a:cubicBezTo>
                <a:cubicBezTo>
                  <a:pt x="4339395" y="988873"/>
                  <a:pt x="4337245" y="988873"/>
                  <a:pt x="4335093" y="991020"/>
                </a:cubicBezTo>
                <a:cubicBezTo>
                  <a:pt x="4322189" y="1001753"/>
                  <a:pt x="4302831" y="995314"/>
                  <a:pt x="4294227" y="1010340"/>
                </a:cubicBezTo>
                <a:cubicBezTo>
                  <a:pt x="4261964" y="1021075"/>
                  <a:pt x="4240455" y="1046836"/>
                  <a:pt x="4206041" y="1051130"/>
                </a:cubicBezTo>
                <a:cubicBezTo>
                  <a:pt x="4193137" y="1059717"/>
                  <a:pt x="4178080" y="1066158"/>
                  <a:pt x="4165175" y="1074745"/>
                </a:cubicBezTo>
                <a:cubicBezTo>
                  <a:pt x="4152270" y="1087626"/>
                  <a:pt x="4139365" y="1102652"/>
                  <a:pt x="4117856" y="1094066"/>
                </a:cubicBezTo>
                <a:cubicBezTo>
                  <a:pt x="4096347" y="1115534"/>
                  <a:pt x="4059783" y="1113387"/>
                  <a:pt x="4038274" y="1134854"/>
                </a:cubicBezTo>
                <a:cubicBezTo>
                  <a:pt x="4040425" y="1137001"/>
                  <a:pt x="4042576" y="1141295"/>
                  <a:pt x="4046877" y="1141295"/>
                </a:cubicBezTo>
                <a:cubicBezTo>
                  <a:pt x="4096347" y="1143443"/>
                  <a:pt x="4135063" y="1106946"/>
                  <a:pt x="4184533" y="1098360"/>
                </a:cubicBezTo>
                <a:cubicBezTo>
                  <a:pt x="4190985" y="1096214"/>
                  <a:pt x="4199589" y="1096214"/>
                  <a:pt x="4206041" y="1094066"/>
                </a:cubicBezTo>
                <a:cubicBezTo>
                  <a:pt x="4214645" y="1089772"/>
                  <a:pt x="4223249" y="1083331"/>
                  <a:pt x="4229701" y="1079039"/>
                </a:cubicBezTo>
                <a:cubicBezTo>
                  <a:pt x="4238305" y="1066158"/>
                  <a:pt x="4246908" y="1055423"/>
                  <a:pt x="4261964" y="1070451"/>
                </a:cubicBezTo>
                <a:cubicBezTo>
                  <a:pt x="4279171" y="1064011"/>
                  <a:pt x="4294227" y="1059717"/>
                  <a:pt x="4313585" y="1051130"/>
                </a:cubicBezTo>
                <a:cubicBezTo>
                  <a:pt x="4279171" y="1096214"/>
                  <a:pt x="4279171" y="1096214"/>
                  <a:pt x="4261964" y="1079039"/>
                </a:cubicBezTo>
                <a:cubicBezTo>
                  <a:pt x="4257663" y="1079039"/>
                  <a:pt x="4251210" y="1079039"/>
                  <a:pt x="4246908" y="1079039"/>
                </a:cubicBezTo>
                <a:cubicBezTo>
                  <a:pt x="4238305" y="1089772"/>
                  <a:pt x="4227551" y="1091920"/>
                  <a:pt x="4214645" y="1094066"/>
                </a:cubicBezTo>
                <a:cubicBezTo>
                  <a:pt x="4218947" y="1126267"/>
                  <a:pt x="4227551" y="1137001"/>
                  <a:pt x="4264115" y="1121974"/>
                </a:cubicBezTo>
                <a:cubicBezTo>
                  <a:pt x="4302831" y="1102652"/>
                  <a:pt x="4343697" y="1096214"/>
                  <a:pt x="4386715" y="1089772"/>
                </a:cubicBezTo>
                <a:cubicBezTo>
                  <a:pt x="4356602" y="1100507"/>
                  <a:pt x="4326490" y="1115534"/>
                  <a:pt x="4296378" y="1124123"/>
                </a:cubicBezTo>
                <a:cubicBezTo>
                  <a:pt x="4274869" y="1130561"/>
                  <a:pt x="4292076" y="1134854"/>
                  <a:pt x="4294227" y="1141295"/>
                </a:cubicBezTo>
                <a:cubicBezTo>
                  <a:pt x="4304981" y="1141295"/>
                  <a:pt x="4315736" y="1141295"/>
                  <a:pt x="4326490" y="1141295"/>
                </a:cubicBezTo>
                <a:cubicBezTo>
                  <a:pt x="4341546" y="1134854"/>
                  <a:pt x="4360904" y="1143443"/>
                  <a:pt x="4375960" y="1134854"/>
                </a:cubicBezTo>
                <a:cubicBezTo>
                  <a:pt x="4382413" y="1134854"/>
                  <a:pt x="4391016" y="1134854"/>
                  <a:pt x="4399619" y="1134854"/>
                </a:cubicBezTo>
                <a:cubicBezTo>
                  <a:pt x="4442637" y="1121974"/>
                  <a:pt x="4487805" y="1106946"/>
                  <a:pt x="4535124" y="1111239"/>
                </a:cubicBezTo>
                <a:cubicBezTo>
                  <a:pt x="4541577" y="1111239"/>
                  <a:pt x="4545879" y="1111239"/>
                  <a:pt x="4552331" y="1111239"/>
                </a:cubicBezTo>
                <a:cubicBezTo>
                  <a:pt x="4554482" y="1109093"/>
                  <a:pt x="4556633" y="1106946"/>
                  <a:pt x="4558783" y="1104800"/>
                </a:cubicBezTo>
                <a:cubicBezTo>
                  <a:pt x="4571689" y="1085479"/>
                  <a:pt x="4591047" y="1098360"/>
                  <a:pt x="4608253" y="1094066"/>
                </a:cubicBezTo>
                <a:cubicBezTo>
                  <a:pt x="4649120" y="1100507"/>
                  <a:pt x="4685685" y="1083331"/>
                  <a:pt x="4726551" y="1079039"/>
                </a:cubicBezTo>
                <a:cubicBezTo>
                  <a:pt x="4737305" y="1079039"/>
                  <a:pt x="4748059" y="1079039"/>
                  <a:pt x="4760965" y="1079039"/>
                </a:cubicBezTo>
                <a:cubicBezTo>
                  <a:pt x="4765267" y="1068305"/>
                  <a:pt x="4776021" y="1070451"/>
                  <a:pt x="4784625" y="1070451"/>
                </a:cubicBezTo>
                <a:cubicBezTo>
                  <a:pt x="4803982" y="1074745"/>
                  <a:pt x="4821189" y="1076891"/>
                  <a:pt x="4840547" y="1070451"/>
                </a:cubicBezTo>
                <a:cubicBezTo>
                  <a:pt x="4840547" y="1070451"/>
                  <a:pt x="4840547" y="1068305"/>
                  <a:pt x="4840547" y="1064011"/>
                </a:cubicBezTo>
                <a:cubicBezTo>
                  <a:pt x="4859905" y="1061863"/>
                  <a:pt x="4877111" y="1057570"/>
                  <a:pt x="4896469" y="1057570"/>
                </a:cubicBezTo>
                <a:cubicBezTo>
                  <a:pt x="4877111" y="1057570"/>
                  <a:pt x="4857754" y="1055423"/>
                  <a:pt x="4840547" y="1064011"/>
                </a:cubicBezTo>
                <a:cubicBezTo>
                  <a:pt x="4879263" y="1040396"/>
                  <a:pt x="4924431" y="1044689"/>
                  <a:pt x="4967448" y="1038249"/>
                </a:cubicBezTo>
                <a:cubicBezTo>
                  <a:pt x="4976051" y="1036102"/>
                  <a:pt x="4982504" y="1029662"/>
                  <a:pt x="4993259" y="1031809"/>
                </a:cubicBezTo>
                <a:cubicBezTo>
                  <a:pt x="4997560" y="1031809"/>
                  <a:pt x="5001862" y="1031809"/>
                  <a:pt x="5008315" y="1031809"/>
                </a:cubicBezTo>
                <a:cubicBezTo>
                  <a:pt x="5021219" y="1029662"/>
                  <a:pt x="5034125" y="1029662"/>
                  <a:pt x="5049181" y="1029662"/>
                </a:cubicBezTo>
                <a:cubicBezTo>
                  <a:pt x="5053483" y="1018927"/>
                  <a:pt x="5066388" y="1012488"/>
                  <a:pt x="5055633" y="997461"/>
                </a:cubicBezTo>
                <a:cubicBezTo>
                  <a:pt x="5042729" y="997461"/>
                  <a:pt x="5029823" y="997461"/>
                  <a:pt x="5016918" y="997461"/>
                </a:cubicBezTo>
                <a:cubicBezTo>
                  <a:pt x="5016918" y="995314"/>
                  <a:pt x="5016918" y="993166"/>
                  <a:pt x="5016918" y="991020"/>
                </a:cubicBezTo>
                <a:cubicBezTo>
                  <a:pt x="5029823" y="991020"/>
                  <a:pt x="5042729" y="991020"/>
                  <a:pt x="5057785" y="991020"/>
                </a:cubicBezTo>
                <a:cubicBezTo>
                  <a:pt x="5062086" y="986726"/>
                  <a:pt x="5066388" y="984579"/>
                  <a:pt x="5072841" y="982432"/>
                </a:cubicBezTo>
                <a:cubicBezTo>
                  <a:pt x="5102953" y="978139"/>
                  <a:pt x="5130914" y="958817"/>
                  <a:pt x="5161026" y="993166"/>
                </a:cubicBezTo>
                <a:cubicBezTo>
                  <a:pt x="5165327" y="997461"/>
                  <a:pt x="5176082" y="997461"/>
                  <a:pt x="5184685" y="997461"/>
                </a:cubicBezTo>
                <a:cubicBezTo>
                  <a:pt x="5201893" y="999607"/>
                  <a:pt x="5216949" y="1001753"/>
                  <a:pt x="5234155" y="999607"/>
                </a:cubicBezTo>
                <a:cubicBezTo>
                  <a:pt x="5238457" y="997461"/>
                  <a:pt x="5242759" y="997461"/>
                  <a:pt x="5249211" y="995314"/>
                </a:cubicBezTo>
                <a:cubicBezTo>
                  <a:pt x="5264267" y="973847"/>
                  <a:pt x="5287927" y="975993"/>
                  <a:pt x="5311587" y="973847"/>
                </a:cubicBezTo>
                <a:cubicBezTo>
                  <a:pt x="5333095" y="973847"/>
                  <a:pt x="5354604" y="973847"/>
                  <a:pt x="5376113" y="973847"/>
                </a:cubicBezTo>
                <a:cubicBezTo>
                  <a:pt x="5386867" y="969552"/>
                  <a:pt x="5397621" y="965258"/>
                  <a:pt x="5408375" y="967405"/>
                </a:cubicBezTo>
                <a:cubicBezTo>
                  <a:pt x="5419130" y="965258"/>
                  <a:pt x="5427733" y="967405"/>
                  <a:pt x="5434186" y="960964"/>
                </a:cubicBezTo>
                <a:cubicBezTo>
                  <a:pt x="5432035" y="948084"/>
                  <a:pt x="5434186" y="935203"/>
                  <a:pt x="5416979" y="933056"/>
                </a:cubicBezTo>
                <a:cubicBezTo>
                  <a:pt x="5401923" y="933056"/>
                  <a:pt x="5389017" y="950232"/>
                  <a:pt x="5367509" y="933056"/>
                </a:cubicBezTo>
                <a:cubicBezTo>
                  <a:pt x="5386867" y="926615"/>
                  <a:pt x="5401923" y="922323"/>
                  <a:pt x="5416979" y="918028"/>
                </a:cubicBezTo>
                <a:cubicBezTo>
                  <a:pt x="5421281" y="918028"/>
                  <a:pt x="5427733" y="918028"/>
                  <a:pt x="5427733" y="918028"/>
                </a:cubicBezTo>
                <a:cubicBezTo>
                  <a:pt x="5440639" y="937350"/>
                  <a:pt x="5453543" y="933056"/>
                  <a:pt x="5466449" y="918028"/>
                </a:cubicBezTo>
                <a:cubicBezTo>
                  <a:pt x="5498712" y="922323"/>
                  <a:pt x="5530975" y="911588"/>
                  <a:pt x="5561087" y="909442"/>
                </a:cubicBezTo>
                <a:cubicBezTo>
                  <a:pt x="5567539" y="905148"/>
                  <a:pt x="5571841" y="909442"/>
                  <a:pt x="5576143" y="909442"/>
                </a:cubicBezTo>
                <a:cubicBezTo>
                  <a:pt x="5576143" y="909442"/>
                  <a:pt x="5578294" y="907294"/>
                  <a:pt x="5578294" y="907294"/>
                </a:cubicBezTo>
                <a:cubicBezTo>
                  <a:pt x="5586897" y="905148"/>
                  <a:pt x="5593350" y="905148"/>
                  <a:pt x="5601953" y="911588"/>
                </a:cubicBezTo>
                <a:cubicBezTo>
                  <a:pt x="5606255" y="911588"/>
                  <a:pt x="5612707" y="911588"/>
                  <a:pt x="5617009" y="911588"/>
                </a:cubicBezTo>
                <a:cubicBezTo>
                  <a:pt x="5649273" y="892266"/>
                  <a:pt x="5687988" y="915882"/>
                  <a:pt x="5720251" y="892266"/>
                </a:cubicBezTo>
                <a:cubicBezTo>
                  <a:pt x="5724553" y="890120"/>
                  <a:pt x="5728855" y="896560"/>
                  <a:pt x="5728855" y="900854"/>
                </a:cubicBezTo>
                <a:cubicBezTo>
                  <a:pt x="5728855" y="913735"/>
                  <a:pt x="5722402" y="918028"/>
                  <a:pt x="5711647" y="918028"/>
                </a:cubicBezTo>
                <a:cubicBezTo>
                  <a:pt x="5690139" y="918028"/>
                  <a:pt x="5668630" y="922323"/>
                  <a:pt x="5649273" y="922323"/>
                </a:cubicBezTo>
                <a:cubicBezTo>
                  <a:pt x="5621311" y="926615"/>
                  <a:pt x="5642820" y="937350"/>
                  <a:pt x="5642820" y="943790"/>
                </a:cubicBezTo>
                <a:cubicBezTo>
                  <a:pt x="5649273" y="943790"/>
                  <a:pt x="5657876" y="943790"/>
                  <a:pt x="5664329" y="943790"/>
                </a:cubicBezTo>
                <a:cubicBezTo>
                  <a:pt x="5700893" y="958817"/>
                  <a:pt x="5741759" y="945937"/>
                  <a:pt x="5776173" y="963111"/>
                </a:cubicBezTo>
                <a:cubicBezTo>
                  <a:pt x="5782626" y="963111"/>
                  <a:pt x="5789079" y="965258"/>
                  <a:pt x="5793381" y="965258"/>
                </a:cubicBezTo>
                <a:cubicBezTo>
                  <a:pt x="5795531" y="963111"/>
                  <a:pt x="5799833" y="960964"/>
                  <a:pt x="5801984" y="958817"/>
                </a:cubicBezTo>
                <a:cubicBezTo>
                  <a:pt x="5814889" y="952377"/>
                  <a:pt x="5827794" y="952377"/>
                  <a:pt x="5842851" y="958817"/>
                </a:cubicBezTo>
                <a:cubicBezTo>
                  <a:pt x="5866510" y="952377"/>
                  <a:pt x="5890169" y="941643"/>
                  <a:pt x="5913829" y="952377"/>
                </a:cubicBezTo>
                <a:cubicBezTo>
                  <a:pt x="5918131" y="950232"/>
                  <a:pt x="5920281" y="950232"/>
                  <a:pt x="5922433" y="952377"/>
                </a:cubicBezTo>
                <a:cubicBezTo>
                  <a:pt x="5937489" y="937350"/>
                  <a:pt x="5956846" y="935203"/>
                  <a:pt x="5976204" y="935203"/>
                </a:cubicBezTo>
                <a:cubicBezTo>
                  <a:pt x="6008467" y="941643"/>
                  <a:pt x="6042881" y="915882"/>
                  <a:pt x="6075144" y="935203"/>
                </a:cubicBezTo>
                <a:cubicBezTo>
                  <a:pt x="6077295" y="935203"/>
                  <a:pt x="6079445" y="935203"/>
                  <a:pt x="6081597" y="935203"/>
                </a:cubicBezTo>
                <a:cubicBezTo>
                  <a:pt x="6100954" y="913735"/>
                  <a:pt x="6120312" y="909442"/>
                  <a:pt x="6150424" y="915882"/>
                </a:cubicBezTo>
                <a:cubicBezTo>
                  <a:pt x="6202045" y="930908"/>
                  <a:pt x="6255817" y="926615"/>
                  <a:pt x="6309588" y="926615"/>
                </a:cubicBezTo>
                <a:cubicBezTo>
                  <a:pt x="6311739" y="930908"/>
                  <a:pt x="6313890" y="937350"/>
                  <a:pt x="6313890" y="941643"/>
                </a:cubicBezTo>
                <a:cubicBezTo>
                  <a:pt x="6316041" y="941643"/>
                  <a:pt x="6316041" y="941643"/>
                  <a:pt x="6316041" y="941643"/>
                </a:cubicBezTo>
                <a:cubicBezTo>
                  <a:pt x="6309588" y="939497"/>
                  <a:pt x="6307437" y="933056"/>
                  <a:pt x="6309588" y="926615"/>
                </a:cubicBezTo>
                <a:cubicBezTo>
                  <a:pt x="6322493" y="926615"/>
                  <a:pt x="6337549" y="926615"/>
                  <a:pt x="6350455" y="924469"/>
                </a:cubicBezTo>
                <a:cubicBezTo>
                  <a:pt x="6367661" y="922323"/>
                  <a:pt x="6376265" y="926615"/>
                  <a:pt x="6378416" y="941643"/>
                </a:cubicBezTo>
                <a:cubicBezTo>
                  <a:pt x="6384869" y="941643"/>
                  <a:pt x="6389170" y="941643"/>
                  <a:pt x="6395623" y="941643"/>
                </a:cubicBezTo>
                <a:cubicBezTo>
                  <a:pt x="6402075" y="941643"/>
                  <a:pt x="6408528" y="941643"/>
                  <a:pt x="6410679" y="935203"/>
                </a:cubicBezTo>
                <a:cubicBezTo>
                  <a:pt x="6402075" y="915882"/>
                  <a:pt x="6417131" y="918028"/>
                  <a:pt x="6427885" y="918028"/>
                </a:cubicBezTo>
                <a:cubicBezTo>
                  <a:pt x="6442942" y="918028"/>
                  <a:pt x="6442942" y="930908"/>
                  <a:pt x="6442942" y="941643"/>
                </a:cubicBezTo>
                <a:cubicBezTo>
                  <a:pt x="6447243" y="945937"/>
                  <a:pt x="6468752" y="952377"/>
                  <a:pt x="6442942" y="958817"/>
                </a:cubicBezTo>
                <a:cubicBezTo>
                  <a:pt x="6419283" y="956671"/>
                  <a:pt x="6395623" y="963111"/>
                  <a:pt x="6371963" y="950232"/>
                </a:cubicBezTo>
                <a:cubicBezTo>
                  <a:pt x="6367661" y="956671"/>
                  <a:pt x="6361209" y="958817"/>
                  <a:pt x="6354757" y="956671"/>
                </a:cubicBezTo>
                <a:cubicBezTo>
                  <a:pt x="6346153" y="956671"/>
                  <a:pt x="6339700" y="956671"/>
                  <a:pt x="6331097" y="956671"/>
                </a:cubicBezTo>
                <a:cubicBezTo>
                  <a:pt x="6296683" y="967405"/>
                  <a:pt x="6262269" y="978139"/>
                  <a:pt x="6227855" y="958817"/>
                </a:cubicBezTo>
                <a:cubicBezTo>
                  <a:pt x="6223553" y="958817"/>
                  <a:pt x="6221403" y="958817"/>
                  <a:pt x="6219252" y="958817"/>
                </a:cubicBezTo>
                <a:cubicBezTo>
                  <a:pt x="6197743" y="973847"/>
                  <a:pt x="6174083" y="963111"/>
                  <a:pt x="6152575" y="965258"/>
                </a:cubicBezTo>
                <a:cubicBezTo>
                  <a:pt x="6146123" y="965258"/>
                  <a:pt x="6137519" y="965258"/>
                  <a:pt x="6131067" y="967405"/>
                </a:cubicBezTo>
                <a:cubicBezTo>
                  <a:pt x="6105256" y="982432"/>
                  <a:pt x="6075144" y="971699"/>
                  <a:pt x="6049333" y="973847"/>
                </a:cubicBezTo>
                <a:cubicBezTo>
                  <a:pt x="6053635" y="971699"/>
                  <a:pt x="6060087" y="967405"/>
                  <a:pt x="6066541" y="965258"/>
                </a:cubicBezTo>
                <a:cubicBezTo>
                  <a:pt x="6066541" y="965258"/>
                  <a:pt x="6066541" y="965258"/>
                  <a:pt x="6064389" y="965258"/>
                </a:cubicBezTo>
                <a:cubicBezTo>
                  <a:pt x="6060087" y="969552"/>
                  <a:pt x="6053635" y="969552"/>
                  <a:pt x="6049333" y="973847"/>
                </a:cubicBezTo>
                <a:cubicBezTo>
                  <a:pt x="6038579" y="978139"/>
                  <a:pt x="6027825" y="980286"/>
                  <a:pt x="6019221" y="984579"/>
                </a:cubicBezTo>
                <a:cubicBezTo>
                  <a:pt x="6025674" y="995314"/>
                  <a:pt x="6042881" y="984579"/>
                  <a:pt x="6051485" y="999607"/>
                </a:cubicBezTo>
                <a:cubicBezTo>
                  <a:pt x="6083747" y="999607"/>
                  <a:pt x="6116010" y="995314"/>
                  <a:pt x="6148273" y="1008194"/>
                </a:cubicBezTo>
                <a:cubicBezTo>
                  <a:pt x="6182687" y="988873"/>
                  <a:pt x="6221403" y="993166"/>
                  <a:pt x="6257967" y="997461"/>
                </a:cubicBezTo>
                <a:cubicBezTo>
                  <a:pt x="6257967" y="997461"/>
                  <a:pt x="6257967" y="997461"/>
                  <a:pt x="6257967" y="999607"/>
                </a:cubicBezTo>
                <a:cubicBezTo>
                  <a:pt x="6257967" y="999607"/>
                  <a:pt x="6260118" y="999607"/>
                  <a:pt x="6260118" y="999607"/>
                </a:cubicBezTo>
                <a:cubicBezTo>
                  <a:pt x="6260118" y="999607"/>
                  <a:pt x="6257967" y="997461"/>
                  <a:pt x="6257967" y="997461"/>
                </a:cubicBezTo>
                <a:cubicBezTo>
                  <a:pt x="6262269" y="995314"/>
                  <a:pt x="6264420" y="993166"/>
                  <a:pt x="6266571" y="988873"/>
                </a:cubicBezTo>
                <a:cubicBezTo>
                  <a:pt x="6298834" y="973847"/>
                  <a:pt x="6331097" y="986726"/>
                  <a:pt x="6363360" y="982432"/>
                </a:cubicBezTo>
                <a:cubicBezTo>
                  <a:pt x="6376265" y="982432"/>
                  <a:pt x="6389170" y="982432"/>
                  <a:pt x="6402075" y="982432"/>
                </a:cubicBezTo>
                <a:cubicBezTo>
                  <a:pt x="6436489" y="952377"/>
                  <a:pt x="6477355" y="971699"/>
                  <a:pt x="6516071" y="967405"/>
                </a:cubicBezTo>
                <a:cubicBezTo>
                  <a:pt x="6537580" y="950232"/>
                  <a:pt x="6565541" y="960964"/>
                  <a:pt x="6589201" y="958817"/>
                </a:cubicBezTo>
                <a:cubicBezTo>
                  <a:pt x="6602106" y="973847"/>
                  <a:pt x="6615011" y="960964"/>
                  <a:pt x="6627916" y="958817"/>
                </a:cubicBezTo>
                <a:cubicBezTo>
                  <a:pt x="6625765" y="952377"/>
                  <a:pt x="6621463" y="948084"/>
                  <a:pt x="6619313" y="943790"/>
                </a:cubicBezTo>
                <a:cubicBezTo>
                  <a:pt x="6608559" y="939497"/>
                  <a:pt x="6597804" y="958817"/>
                  <a:pt x="6587050" y="943790"/>
                </a:cubicBezTo>
                <a:cubicBezTo>
                  <a:pt x="6569843" y="941643"/>
                  <a:pt x="6531127" y="973847"/>
                  <a:pt x="6548334" y="918028"/>
                </a:cubicBezTo>
                <a:cubicBezTo>
                  <a:pt x="6565541" y="909442"/>
                  <a:pt x="6582748" y="915882"/>
                  <a:pt x="6599955" y="918028"/>
                </a:cubicBezTo>
                <a:cubicBezTo>
                  <a:pt x="6612860" y="915882"/>
                  <a:pt x="6623615" y="915882"/>
                  <a:pt x="6636519" y="918028"/>
                </a:cubicBezTo>
                <a:cubicBezTo>
                  <a:pt x="6666632" y="920176"/>
                  <a:pt x="6701045" y="913735"/>
                  <a:pt x="6731158" y="926615"/>
                </a:cubicBezTo>
                <a:cubicBezTo>
                  <a:pt x="6733309" y="928764"/>
                  <a:pt x="6737611" y="930908"/>
                  <a:pt x="6739761" y="933056"/>
                </a:cubicBezTo>
                <a:cubicBezTo>
                  <a:pt x="6754817" y="941643"/>
                  <a:pt x="6772024" y="941643"/>
                  <a:pt x="6787081" y="935203"/>
                </a:cubicBezTo>
                <a:cubicBezTo>
                  <a:pt x="6802137" y="937350"/>
                  <a:pt x="6819343" y="939497"/>
                  <a:pt x="6834399" y="941643"/>
                </a:cubicBezTo>
                <a:cubicBezTo>
                  <a:pt x="6834399" y="941643"/>
                  <a:pt x="6834399" y="941643"/>
                  <a:pt x="6834399" y="943790"/>
                </a:cubicBezTo>
                <a:cubicBezTo>
                  <a:pt x="6834399" y="941643"/>
                  <a:pt x="6836550" y="943790"/>
                  <a:pt x="6836550" y="941643"/>
                </a:cubicBezTo>
                <a:cubicBezTo>
                  <a:pt x="6855908" y="933056"/>
                  <a:pt x="6873115" y="930908"/>
                  <a:pt x="6892473" y="941643"/>
                </a:cubicBezTo>
                <a:cubicBezTo>
                  <a:pt x="6913981" y="928764"/>
                  <a:pt x="6935490" y="915882"/>
                  <a:pt x="6959149" y="930908"/>
                </a:cubicBezTo>
                <a:cubicBezTo>
                  <a:pt x="6976357" y="941643"/>
                  <a:pt x="6995714" y="920176"/>
                  <a:pt x="7012921" y="935203"/>
                </a:cubicBezTo>
                <a:cubicBezTo>
                  <a:pt x="7030128" y="933056"/>
                  <a:pt x="7045184" y="933056"/>
                  <a:pt x="7062391" y="933056"/>
                </a:cubicBezTo>
                <a:cubicBezTo>
                  <a:pt x="7079598" y="930908"/>
                  <a:pt x="7098956" y="928764"/>
                  <a:pt x="7116163" y="933056"/>
                </a:cubicBezTo>
                <a:cubicBezTo>
                  <a:pt x="7126917" y="933056"/>
                  <a:pt x="7137671" y="935203"/>
                  <a:pt x="7148425" y="935203"/>
                </a:cubicBezTo>
                <a:cubicBezTo>
                  <a:pt x="7159180" y="935203"/>
                  <a:pt x="7169935" y="935203"/>
                  <a:pt x="7180689" y="935203"/>
                </a:cubicBezTo>
                <a:cubicBezTo>
                  <a:pt x="7195745" y="922323"/>
                  <a:pt x="7212951" y="928764"/>
                  <a:pt x="7225857" y="935203"/>
                </a:cubicBezTo>
                <a:cubicBezTo>
                  <a:pt x="7238762" y="941643"/>
                  <a:pt x="7219405" y="943790"/>
                  <a:pt x="7219405" y="950232"/>
                </a:cubicBezTo>
                <a:cubicBezTo>
                  <a:pt x="7228007" y="960964"/>
                  <a:pt x="7240913" y="956671"/>
                  <a:pt x="7253818" y="956671"/>
                </a:cubicBezTo>
                <a:cubicBezTo>
                  <a:pt x="7260271" y="945937"/>
                  <a:pt x="7268874" y="935203"/>
                  <a:pt x="7286081" y="935203"/>
                </a:cubicBezTo>
                <a:cubicBezTo>
                  <a:pt x="7294685" y="941643"/>
                  <a:pt x="7305439" y="945937"/>
                  <a:pt x="7316193" y="941643"/>
                </a:cubicBezTo>
                <a:cubicBezTo>
                  <a:pt x="7324797" y="941643"/>
                  <a:pt x="7333400" y="941643"/>
                  <a:pt x="7342003" y="941643"/>
                </a:cubicBezTo>
                <a:cubicBezTo>
                  <a:pt x="7346305" y="935203"/>
                  <a:pt x="7354909" y="933056"/>
                  <a:pt x="7361361" y="935203"/>
                </a:cubicBezTo>
                <a:cubicBezTo>
                  <a:pt x="7372115" y="939497"/>
                  <a:pt x="7359211" y="943790"/>
                  <a:pt x="7361361" y="950232"/>
                </a:cubicBezTo>
                <a:cubicBezTo>
                  <a:pt x="7363512" y="954523"/>
                  <a:pt x="7367814" y="956671"/>
                  <a:pt x="7369965" y="956671"/>
                </a:cubicBezTo>
                <a:cubicBezTo>
                  <a:pt x="7361361" y="956671"/>
                  <a:pt x="7352758" y="958817"/>
                  <a:pt x="7344155" y="954523"/>
                </a:cubicBezTo>
                <a:cubicBezTo>
                  <a:pt x="7359211" y="958817"/>
                  <a:pt x="7374267" y="969552"/>
                  <a:pt x="7389323" y="958817"/>
                </a:cubicBezTo>
                <a:cubicBezTo>
                  <a:pt x="7395775" y="958817"/>
                  <a:pt x="7400077" y="958817"/>
                  <a:pt x="7404379" y="958817"/>
                </a:cubicBezTo>
                <a:cubicBezTo>
                  <a:pt x="7408681" y="958817"/>
                  <a:pt x="7415133" y="958817"/>
                  <a:pt x="7421585" y="958817"/>
                </a:cubicBezTo>
                <a:cubicBezTo>
                  <a:pt x="7415133" y="954523"/>
                  <a:pt x="7410831" y="950232"/>
                  <a:pt x="7404379" y="945937"/>
                </a:cubicBezTo>
                <a:cubicBezTo>
                  <a:pt x="7417284" y="952377"/>
                  <a:pt x="7440943" y="922323"/>
                  <a:pt x="7445245" y="958817"/>
                </a:cubicBezTo>
                <a:cubicBezTo>
                  <a:pt x="7449547" y="965258"/>
                  <a:pt x="7455999" y="965258"/>
                  <a:pt x="7462452" y="967405"/>
                </a:cubicBezTo>
                <a:cubicBezTo>
                  <a:pt x="7464603" y="967405"/>
                  <a:pt x="7466754" y="967405"/>
                  <a:pt x="7468905" y="967405"/>
                </a:cubicBezTo>
                <a:cubicBezTo>
                  <a:pt x="7496866" y="967405"/>
                  <a:pt x="7522677" y="967405"/>
                  <a:pt x="7550637" y="967405"/>
                </a:cubicBezTo>
                <a:cubicBezTo>
                  <a:pt x="7559241" y="978139"/>
                  <a:pt x="7572146" y="971699"/>
                  <a:pt x="7582901" y="973847"/>
                </a:cubicBezTo>
                <a:cubicBezTo>
                  <a:pt x="7589353" y="969552"/>
                  <a:pt x="7597957" y="963111"/>
                  <a:pt x="7606560" y="958817"/>
                </a:cubicBezTo>
                <a:cubicBezTo>
                  <a:pt x="7621616" y="950232"/>
                  <a:pt x="7638823" y="933056"/>
                  <a:pt x="7645275" y="965258"/>
                </a:cubicBezTo>
                <a:cubicBezTo>
                  <a:pt x="7651728" y="986726"/>
                  <a:pt x="7666785" y="973847"/>
                  <a:pt x="7677539" y="973847"/>
                </a:cubicBezTo>
                <a:cubicBezTo>
                  <a:pt x="7677539" y="965258"/>
                  <a:pt x="7683991" y="958817"/>
                  <a:pt x="7694745" y="958817"/>
                </a:cubicBezTo>
                <a:cubicBezTo>
                  <a:pt x="7701198" y="950232"/>
                  <a:pt x="7709801" y="948084"/>
                  <a:pt x="7718405" y="952377"/>
                </a:cubicBezTo>
                <a:cubicBezTo>
                  <a:pt x="7718405" y="952377"/>
                  <a:pt x="7718405" y="960964"/>
                  <a:pt x="7718405" y="967405"/>
                </a:cubicBezTo>
                <a:cubicBezTo>
                  <a:pt x="7718405" y="971699"/>
                  <a:pt x="7718405" y="978139"/>
                  <a:pt x="7718405" y="982432"/>
                </a:cubicBezTo>
                <a:cubicBezTo>
                  <a:pt x="7733461" y="984579"/>
                  <a:pt x="7750668" y="986726"/>
                  <a:pt x="7765724" y="988873"/>
                </a:cubicBezTo>
                <a:cubicBezTo>
                  <a:pt x="7767875" y="978139"/>
                  <a:pt x="7772177" y="965258"/>
                  <a:pt x="7787233" y="971699"/>
                </a:cubicBezTo>
                <a:cubicBezTo>
                  <a:pt x="7806591" y="978139"/>
                  <a:pt x="7815194" y="993166"/>
                  <a:pt x="7806591" y="1014634"/>
                </a:cubicBezTo>
                <a:cubicBezTo>
                  <a:pt x="7806591" y="1016782"/>
                  <a:pt x="7806591" y="1018927"/>
                  <a:pt x="7806591" y="1021075"/>
                </a:cubicBezTo>
                <a:cubicBezTo>
                  <a:pt x="7821647" y="1023222"/>
                  <a:pt x="7834552" y="1023222"/>
                  <a:pt x="7847457" y="1023222"/>
                </a:cubicBezTo>
                <a:cubicBezTo>
                  <a:pt x="7860362" y="1023222"/>
                  <a:pt x="7873267" y="1023222"/>
                  <a:pt x="7884021" y="1029662"/>
                </a:cubicBezTo>
                <a:cubicBezTo>
                  <a:pt x="7896927" y="1029662"/>
                  <a:pt x="7905531" y="1025368"/>
                  <a:pt x="7909832" y="1014634"/>
                </a:cubicBezTo>
                <a:cubicBezTo>
                  <a:pt x="7920587" y="1001753"/>
                  <a:pt x="7933491" y="995314"/>
                  <a:pt x="7952849" y="999607"/>
                </a:cubicBezTo>
                <a:cubicBezTo>
                  <a:pt x="7946397" y="1006048"/>
                  <a:pt x="7939944" y="1010340"/>
                  <a:pt x="7933491" y="1014634"/>
                </a:cubicBezTo>
                <a:cubicBezTo>
                  <a:pt x="7946397" y="1018927"/>
                  <a:pt x="7952849" y="1027515"/>
                  <a:pt x="7957151" y="1038249"/>
                </a:cubicBezTo>
                <a:cubicBezTo>
                  <a:pt x="7961453" y="1038249"/>
                  <a:pt x="7963603" y="1038249"/>
                  <a:pt x="7965755" y="1038249"/>
                </a:cubicBezTo>
                <a:cubicBezTo>
                  <a:pt x="7987263" y="1036102"/>
                  <a:pt x="8008772" y="1033954"/>
                  <a:pt x="8030281" y="1029662"/>
                </a:cubicBezTo>
                <a:cubicBezTo>
                  <a:pt x="8041035" y="1031809"/>
                  <a:pt x="8047487" y="1027515"/>
                  <a:pt x="8053940" y="1023222"/>
                </a:cubicBezTo>
                <a:cubicBezTo>
                  <a:pt x="8077599" y="997461"/>
                  <a:pt x="8107711" y="982432"/>
                  <a:pt x="8135673" y="965258"/>
                </a:cubicBezTo>
                <a:cubicBezTo>
                  <a:pt x="8139975" y="958817"/>
                  <a:pt x="8144277" y="945937"/>
                  <a:pt x="8152880" y="956671"/>
                </a:cubicBezTo>
                <a:cubicBezTo>
                  <a:pt x="8161483" y="965258"/>
                  <a:pt x="8148578" y="969552"/>
                  <a:pt x="8142125" y="973847"/>
                </a:cubicBezTo>
                <a:cubicBezTo>
                  <a:pt x="8114165" y="991020"/>
                  <a:pt x="8099109" y="1023222"/>
                  <a:pt x="8068996" y="1038249"/>
                </a:cubicBezTo>
                <a:cubicBezTo>
                  <a:pt x="8068996" y="1038249"/>
                  <a:pt x="8068996" y="1038249"/>
                  <a:pt x="8071147" y="1038249"/>
                </a:cubicBezTo>
                <a:cubicBezTo>
                  <a:pt x="8103410" y="1064011"/>
                  <a:pt x="8142125" y="1042543"/>
                  <a:pt x="8176539" y="1046836"/>
                </a:cubicBezTo>
                <a:cubicBezTo>
                  <a:pt x="8182992" y="1044689"/>
                  <a:pt x="8191595" y="1042543"/>
                  <a:pt x="8200199" y="1038249"/>
                </a:cubicBezTo>
                <a:cubicBezTo>
                  <a:pt x="8204501" y="1044689"/>
                  <a:pt x="8210953" y="1038249"/>
                  <a:pt x="8215255" y="1038249"/>
                </a:cubicBezTo>
                <a:cubicBezTo>
                  <a:pt x="8210953" y="1040396"/>
                  <a:pt x="8204501" y="1033954"/>
                  <a:pt x="8200199" y="1038249"/>
                </a:cubicBezTo>
                <a:cubicBezTo>
                  <a:pt x="8219557" y="1025368"/>
                  <a:pt x="8241065" y="1012488"/>
                  <a:pt x="8262574" y="997461"/>
                </a:cubicBezTo>
                <a:cubicBezTo>
                  <a:pt x="8277630" y="982432"/>
                  <a:pt x="8292686" y="963111"/>
                  <a:pt x="8318497" y="965258"/>
                </a:cubicBezTo>
                <a:cubicBezTo>
                  <a:pt x="8329251" y="956671"/>
                  <a:pt x="8340005" y="950232"/>
                  <a:pt x="8355061" y="952377"/>
                </a:cubicBezTo>
                <a:cubicBezTo>
                  <a:pt x="8352911" y="965258"/>
                  <a:pt x="8342156" y="965258"/>
                  <a:pt x="8335703" y="967405"/>
                </a:cubicBezTo>
                <a:cubicBezTo>
                  <a:pt x="8327100" y="973847"/>
                  <a:pt x="8318497" y="982432"/>
                  <a:pt x="8312044" y="991020"/>
                </a:cubicBezTo>
                <a:cubicBezTo>
                  <a:pt x="8309893" y="1012488"/>
                  <a:pt x="8296988" y="1014634"/>
                  <a:pt x="8277630" y="1014634"/>
                </a:cubicBezTo>
                <a:cubicBezTo>
                  <a:pt x="8271177" y="1018927"/>
                  <a:pt x="8262574" y="1025368"/>
                  <a:pt x="8256121" y="1029662"/>
                </a:cubicBezTo>
                <a:cubicBezTo>
                  <a:pt x="8241065" y="1044689"/>
                  <a:pt x="8256121" y="1076891"/>
                  <a:pt x="8221707" y="1079039"/>
                </a:cubicBezTo>
                <a:cubicBezTo>
                  <a:pt x="8219557" y="1081184"/>
                  <a:pt x="8217406" y="1083331"/>
                  <a:pt x="8215255" y="1087626"/>
                </a:cubicBezTo>
                <a:cubicBezTo>
                  <a:pt x="8219557" y="1096214"/>
                  <a:pt x="8230311" y="1091920"/>
                  <a:pt x="8243217" y="1100507"/>
                </a:cubicBezTo>
                <a:cubicBezTo>
                  <a:pt x="8228160" y="1100507"/>
                  <a:pt x="8217406" y="1102652"/>
                  <a:pt x="8208803" y="1102652"/>
                </a:cubicBezTo>
                <a:cubicBezTo>
                  <a:pt x="8198048" y="1111239"/>
                  <a:pt x="8189445" y="1117680"/>
                  <a:pt x="8180841" y="1126267"/>
                </a:cubicBezTo>
                <a:cubicBezTo>
                  <a:pt x="8178691" y="1128413"/>
                  <a:pt x="8176539" y="1132709"/>
                  <a:pt x="8174389" y="1134854"/>
                </a:cubicBezTo>
                <a:cubicBezTo>
                  <a:pt x="8172237" y="1141295"/>
                  <a:pt x="8170087" y="1145589"/>
                  <a:pt x="8165785" y="1149882"/>
                </a:cubicBezTo>
                <a:cubicBezTo>
                  <a:pt x="8165785" y="1160615"/>
                  <a:pt x="8159333" y="1171351"/>
                  <a:pt x="8165785" y="1182083"/>
                </a:cubicBezTo>
                <a:cubicBezTo>
                  <a:pt x="8178691" y="1184231"/>
                  <a:pt x="8189445" y="1188524"/>
                  <a:pt x="8200199" y="1190672"/>
                </a:cubicBezTo>
                <a:cubicBezTo>
                  <a:pt x="8206651" y="1188524"/>
                  <a:pt x="8215255" y="1186377"/>
                  <a:pt x="8221707" y="1182083"/>
                </a:cubicBezTo>
                <a:cubicBezTo>
                  <a:pt x="8236763" y="1167057"/>
                  <a:pt x="8249669" y="1154175"/>
                  <a:pt x="8275479" y="1154175"/>
                </a:cubicBezTo>
                <a:cubicBezTo>
                  <a:pt x="8299139" y="1154175"/>
                  <a:pt x="8305591" y="1119828"/>
                  <a:pt x="8333553" y="1119828"/>
                </a:cubicBezTo>
                <a:cubicBezTo>
                  <a:pt x="8333553" y="1117680"/>
                  <a:pt x="8333553" y="1113387"/>
                  <a:pt x="8335703" y="1111239"/>
                </a:cubicBezTo>
                <a:cubicBezTo>
                  <a:pt x="8333553" y="1098360"/>
                  <a:pt x="8346458" y="1096214"/>
                  <a:pt x="8350759" y="1085479"/>
                </a:cubicBezTo>
                <a:cubicBezTo>
                  <a:pt x="8346458" y="1074745"/>
                  <a:pt x="8337855" y="1070451"/>
                  <a:pt x="8327100" y="1070451"/>
                </a:cubicBezTo>
                <a:cubicBezTo>
                  <a:pt x="8320647" y="1079039"/>
                  <a:pt x="8312044" y="1079039"/>
                  <a:pt x="8303441" y="1079039"/>
                </a:cubicBezTo>
                <a:cubicBezTo>
                  <a:pt x="8301289" y="1085479"/>
                  <a:pt x="8312044" y="1098360"/>
                  <a:pt x="8301289" y="1098360"/>
                </a:cubicBezTo>
                <a:cubicBezTo>
                  <a:pt x="8288385" y="1098360"/>
                  <a:pt x="8279781" y="1085479"/>
                  <a:pt x="8277630" y="1070451"/>
                </a:cubicBezTo>
                <a:cubicBezTo>
                  <a:pt x="8288385" y="1051130"/>
                  <a:pt x="8288385" y="1051130"/>
                  <a:pt x="8327100" y="1061863"/>
                </a:cubicBezTo>
                <a:cubicBezTo>
                  <a:pt x="8344307" y="1059717"/>
                  <a:pt x="8359363" y="1068305"/>
                  <a:pt x="8374419" y="1070451"/>
                </a:cubicBezTo>
                <a:cubicBezTo>
                  <a:pt x="8380871" y="1070451"/>
                  <a:pt x="8385173" y="1070451"/>
                  <a:pt x="8391626" y="1070451"/>
                </a:cubicBezTo>
                <a:cubicBezTo>
                  <a:pt x="8393777" y="1055423"/>
                  <a:pt x="8404531" y="1044689"/>
                  <a:pt x="8417436" y="1051130"/>
                </a:cubicBezTo>
                <a:cubicBezTo>
                  <a:pt x="8428191" y="1057570"/>
                  <a:pt x="8408833" y="1061863"/>
                  <a:pt x="8406682" y="1070451"/>
                </a:cubicBezTo>
                <a:cubicBezTo>
                  <a:pt x="8410984" y="1074745"/>
                  <a:pt x="8417436" y="1081184"/>
                  <a:pt x="8415285" y="1083331"/>
                </a:cubicBezTo>
                <a:cubicBezTo>
                  <a:pt x="8408833" y="1091920"/>
                  <a:pt x="8398079" y="1083331"/>
                  <a:pt x="8391626" y="1085479"/>
                </a:cubicBezTo>
                <a:cubicBezTo>
                  <a:pt x="8374419" y="1096214"/>
                  <a:pt x="8359363" y="1102652"/>
                  <a:pt x="8342156" y="1111239"/>
                </a:cubicBezTo>
                <a:cubicBezTo>
                  <a:pt x="8350759" y="1130561"/>
                  <a:pt x="8337855" y="1154175"/>
                  <a:pt x="8350759" y="1173497"/>
                </a:cubicBezTo>
                <a:cubicBezTo>
                  <a:pt x="8352911" y="1182083"/>
                  <a:pt x="8357212" y="1190672"/>
                  <a:pt x="8359363" y="1197113"/>
                </a:cubicBezTo>
                <a:cubicBezTo>
                  <a:pt x="8363665" y="1197113"/>
                  <a:pt x="8370117" y="1197113"/>
                  <a:pt x="8374419" y="1197113"/>
                </a:cubicBezTo>
                <a:cubicBezTo>
                  <a:pt x="8378721" y="1190672"/>
                  <a:pt x="8385173" y="1190672"/>
                  <a:pt x="8391626" y="1190672"/>
                </a:cubicBezTo>
                <a:cubicBezTo>
                  <a:pt x="8443247" y="1167057"/>
                  <a:pt x="8501320" y="1164910"/>
                  <a:pt x="8544337" y="1121974"/>
                </a:cubicBezTo>
                <a:cubicBezTo>
                  <a:pt x="8561544" y="1111239"/>
                  <a:pt x="8572299" y="1085479"/>
                  <a:pt x="8600260" y="1102652"/>
                </a:cubicBezTo>
                <a:cubicBezTo>
                  <a:pt x="8611014" y="1102652"/>
                  <a:pt x="8621769" y="1102652"/>
                  <a:pt x="8632523" y="1102652"/>
                </a:cubicBezTo>
                <a:cubicBezTo>
                  <a:pt x="8643277" y="1098360"/>
                  <a:pt x="8654032" y="1091920"/>
                  <a:pt x="8664786" y="1087626"/>
                </a:cubicBezTo>
                <a:cubicBezTo>
                  <a:pt x="8673389" y="1079039"/>
                  <a:pt x="8681993" y="1070451"/>
                  <a:pt x="8694898" y="1070451"/>
                </a:cubicBezTo>
                <a:cubicBezTo>
                  <a:pt x="8697049" y="1053277"/>
                  <a:pt x="8718558" y="1042543"/>
                  <a:pt x="8712105" y="1023222"/>
                </a:cubicBezTo>
                <a:cubicBezTo>
                  <a:pt x="8716407" y="1025368"/>
                  <a:pt x="8722859" y="1027515"/>
                  <a:pt x="8727161" y="1029662"/>
                </a:cubicBezTo>
                <a:cubicBezTo>
                  <a:pt x="8729312" y="1027515"/>
                  <a:pt x="8729312" y="1025368"/>
                  <a:pt x="8729312" y="1023222"/>
                </a:cubicBezTo>
                <a:cubicBezTo>
                  <a:pt x="8737915" y="1008194"/>
                  <a:pt x="8755122" y="1016782"/>
                  <a:pt x="8768027" y="1014634"/>
                </a:cubicBezTo>
                <a:cubicBezTo>
                  <a:pt x="8770178" y="1014634"/>
                  <a:pt x="8772329" y="1014634"/>
                  <a:pt x="8776631" y="1014634"/>
                </a:cubicBezTo>
                <a:cubicBezTo>
                  <a:pt x="8804592" y="993166"/>
                  <a:pt x="8834704" y="971699"/>
                  <a:pt x="8864816" y="950232"/>
                </a:cubicBezTo>
                <a:cubicBezTo>
                  <a:pt x="8894929" y="937350"/>
                  <a:pt x="8907834" y="890120"/>
                  <a:pt x="8953002" y="905148"/>
                </a:cubicBezTo>
                <a:cubicBezTo>
                  <a:pt x="8989567" y="879387"/>
                  <a:pt x="9028282" y="855771"/>
                  <a:pt x="9064847" y="830010"/>
                </a:cubicBezTo>
                <a:cubicBezTo>
                  <a:pt x="9090657" y="806395"/>
                  <a:pt x="9125071" y="821423"/>
                  <a:pt x="9163787" y="802102"/>
                </a:cubicBezTo>
                <a:cubicBezTo>
                  <a:pt x="9144429" y="827864"/>
                  <a:pt x="9131524" y="845037"/>
                  <a:pt x="9112166" y="853625"/>
                </a:cubicBezTo>
                <a:cubicBezTo>
                  <a:pt x="9099261" y="864358"/>
                  <a:pt x="9086356" y="875092"/>
                  <a:pt x="9073450" y="885826"/>
                </a:cubicBezTo>
                <a:cubicBezTo>
                  <a:pt x="9039037" y="896560"/>
                  <a:pt x="9030433" y="933056"/>
                  <a:pt x="9006774" y="958817"/>
                </a:cubicBezTo>
                <a:cubicBezTo>
                  <a:pt x="9008924" y="965258"/>
                  <a:pt x="9006774" y="969552"/>
                  <a:pt x="9000321" y="973847"/>
                </a:cubicBezTo>
                <a:cubicBezTo>
                  <a:pt x="8996019" y="988873"/>
                  <a:pt x="8980963" y="993166"/>
                  <a:pt x="8970209" y="999607"/>
                </a:cubicBezTo>
                <a:cubicBezTo>
                  <a:pt x="8965907" y="1003900"/>
                  <a:pt x="8957304" y="1008194"/>
                  <a:pt x="8953002" y="1014634"/>
                </a:cubicBezTo>
                <a:cubicBezTo>
                  <a:pt x="8953002" y="1016782"/>
                  <a:pt x="8953002" y="1018927"/>
                  <a:pt x="8953002" y="1023222"/>
                </a:cubicBezTo>
                <a:cubicBezTo>
                  <a:pt x="8959454" y="1023222"/>
                  <a:pt x="8972360" y="1021075"/>
                  <a:pt x="8970209" y="1029662"/>
                </a:cubicBezTo>
                <a:cubicBezTo>
                  <a:pt x="8970209" y="1044689"/>
                  <a:pt x="8955153" y="1036102"/>
                  <a:pt x="8946549" y="1038249"/>
                </a:cubicBezTo>
                <a:cubicBezTo>
                  <a:pt x="8942248" y="1042543"/>
                  <a:pt x="8937946" y="1044689"/>
                  <a:pt x="8933644" y="1040396"/>
                </a:cubicBezTo>
                <a:cubicBezTo>
                  <a:pt x="8927191" y="1038249"/>
                  <a:pt x="8929342" y="1044689"/>
                  <a:pt x="8927191" y="1046836"/>
                </a:cubicBezTo>
                <a:cubicBezTo>
                  <a:pt x="8927191" y="1053277"/>
                  <a:pt x="8927191" y="1057570"/>
                  <a:pt x="8929342" y="1064011"/>
                </a:cubicBezTo>
                <a:cubicBezTo>
                  <a:pt x="8933644" y="1064011"/>
                  <a:pt x="8937946" y="1064011"/>
                  <a:pt x="8942248" y="1064011"/>
                </a:cubicBezTo>
                <a:cubicBezTo>
                  <a:pt x="8955153" y="1066158"/>
                  <a:pt x="8965907" y="1068305"/>
                  <a:pt x="8976661" y="1070451"/>
                </a:cubicBezTo>
                <a:cubicBezTo>
                  <a:pt x="8991717" y="1074745"/>
                  <a:pt x="8998170" y="1057570"/>
                  <a:pt x="9008924" y="1055423"/>
                </a:cubicBezTo>
                <a:cubicBezTo>
                  <a:pt x="9026131" y="1038249"/>
                  <a:pt x="9045489" y="1023222"/>
                  <a:pt x="9064847" y="1008194"/>
                </a:cubicBezTo>
                <a:cubicBezTo>
                  <a:pt x="9077752" y="995314"/>
                  <a:pt x="9090657" y="986726"/>
                  <a:pt x="9103562" y="975993"/>
                </a:cubicBezTo>
                <a:cubicBezTo>
                  <a:pt x="9120769" y="971699"/>
                  <a:pt x="9110015" y="986726"/>
                  <a:pt x="9112166" y="991020"/>
                </a:cubicBezTo>
                <a:cubicBezTo>
                  <a:pt x="9122920" y="995314"/>
                  <a:pt x="9129373" y="1003900"/>
                  <a:pt x="9129373" y="1014634"/>
                </a:cubicBezTo>
                <a:cubicBezTo>
                  <a:pt x="9148731" y="1003900"/>
                  <a:pt x="9165938" y="993166"/>
                  <a:pt x="9185295" y="982432"/>
                </a:cubicBezTo>
                <a:cubicBezTo>
                  <a:pt x="9204653" y="960964"/>
                  <a:pt x="9236916" y="963111"/>
                  <a:pt x="9256274" y="941643"/>
                </a:cubicBezTo>
                <a:cubicBezTo>
                  <a:pt x="9256274" y="939497"/>
                  <a:pt x="9256274" y="937350"/>
                  <a:pt x="9256274" y="935203"/>
                </a:cubicBezTo>
                <a:cubicBezTo>
                  <a:pt x="9262727" y="896560"/>
                  <a:pt x="9288537" y="915882"/>
                  <a:pt x="9305744" y="918028"/>
                </a:cubicBezTo>
                <a:cubicBezTo>
                  <a:pt x="9314347" y="918028"/>
                  <a:pt x="9320800" y="918028"/>
                  <a:pt x="9329403" y="918028"/>
                </a:cubicBezTo>
                <a:cubicBezTo>
                  <a:pt x="9338007" y="909442"/>
                  <a:pt x="9350912" y="911588"/>
                  <a:pt x="9361666" y="909442"/>
                </a:cubicBezTo>
                <a:cubicBezTo>
                  <a:pt x="9368119" y="903001"/>
                  <a:pt x="9376722" y="894415"/>
                  <a:pt x="9385326" y="887973"/>
                </a:cubicBezTo>
                <a:cubicBezTo>
                  <a:pt x="9402533" y="870800"/>
                  <a:pt x="9408985" y="881532"/>
                  <a:pt x="9417589" y="896560"/>
                </a:cubicBezTo>
                <a:cubicBezTo>
                  <a:pt x="9421891" y="900854"/>
                  <a:pt x="9426192" y="905148"/>
                  <a:pt x="9432645" y="909442"/>
                </a:cubicBezTo>
                <a:cubicBezTo>
                  <a:pt x="9434796" y="924469"/>
                  <a:pt x="9462757" y="911588"/>
                  <a:pt x="9458455" y="935203"/>
                </a:cubicBezTo>
                <a:cubicBezTo>
                  <a:pt x="9443399" y="950232"/>
                  <a:pt x="9439098" y="965258"/>
                  <a:pt x="9464908" y="971699"/>
                </a:cubicBezTo>
                <a:cubicBezTo>
                  <a:pt x="9490718" y="978139"/>
                  <a:pt x="9512227" y="969552"/>
                  <a:pt x="9538037" y="965258"/>
                </a:cubicBezTo>
                <a:cubicBezTo>
                  <a:pt x="9555244" y="954523"/>
                  <a:pt x="9574602" y="943790"/>
                  <a:pt x="9593960" y="933056"/>
                </a:cubicBezTo>
                <a:cubicBezTo>
                  <a:pt x="9611167" y="918028"/>
                  <a:pt x="9632675" y="930908"/>
                  <a:pt x="9656335" y="918028"/>
                </a:cubicBezTo>
                <a:cubicBezTo>
                  <a:pt x="9652033" y="945937"/>
                  <a:pt x="9628374" y="939497"/>
                  <a:pt x="9617619" y="950232"/>
                </a:cubicBezTo>
                <a:cubicBezTo>
                  <a:pt x="9593960" y="958817"/>
                  <a:pt x="9572451" y="967405"/>
                  <a:pt x="9553093" y="982432"/>
                </a:cubicBezTo>
                <a:cubicBezTo>
                  <a:pt x="9546641" y="993166"/>
                  <a:pt x="9535886" y="995314"/>
                  <a:pt x="9527283" y="999607"/>
                </a:cubicBezTo>
                <a:cubicBezTo>
                  <a:pt x="9529434" y="1006048"/>
                  <a:pt x="9527283" y="1010340"/>
                  <a:pt x="9520830" y="1014634"/>
                </a:cubicBezTo>
                <a:cubicBezTo>
                  <a:pt x="9516529" y="1018927"/>
                  <a:pt x="9512227" y="1023222"/>
                  <a:pt x="9505774" y="1029662"/>
                </a:cubicBezTo>
                <a:cubicBezTo>
                  <a:pt x="9514378" y="1029662"/>
                  <a:pt x="9522981" y="1029662"/>
                  <a:pt x="9529434" y="1029662"/>
                </a:cubicBezTo>
                <a:cubicBezTo>
                  <a:pt x="9550943" y="1014634"/>
                  <a:pt x="9572451" y="1025368"/>
                  <a:pt x="9600412" y="1021075"/>
                </a:cubicBezTo>
                <a:cubicBezTo>
                  <a:pt x="9587507" y="1044689"/>
                  <a:pt x="9565999" y="1048982"/>
                  <a:pt x="9555244" y="1061863"/>
                </a:cubicBezTo>
                <a:cubicBezTo>
                  <a:pt x="9544490" y="1072598"/>
                  <a:pt x="9531585" y="1074745"/>
                  <a:pt x="9518680" y="1061863"/>
                </a:cubicBezTo>
                <a:cubicBezTo>
                  <a:pt x="9510076" y="1061863"/>
                  <a:pt x="9499322" y="1061863"/>
                  <a:pt x="9490718" y="1061863"/>
                </a:cubicBezTo>
                <a:cubicBezTo>
                  <a:pt x="9479964" y="1070451"/>
                  <a:pt x="9467059" y="1079039"/>
                  <a:pt x="9458455" y="1087626"/>
                </a:cubicBezTo>
                <a:cubicBezTo>
                  <a:pt x="9445550" y="1126267"/>
                  <a:pt x="9408985" y="1126267"/>
                  <a:pt x="9376722" y="1134854"/>
                </a:cubicBezTo>
                <a:cubicBezTo>
                  <a:pt x="9370270" y="1141295"/>
                  <a:pt x="9361666" y="1141295"/>
                  <a:pt x="9353063" y="1141295"/>
                </a:cubicBezTo>
                <a:cubicBezTo>
                  <a:pt x="9340158" y="1152029"/>
                  <a:pt x="9325102" y="1162763"/>
                  <a:pt x="9312196" y="1173497"/>
                </a:cubicBezTo>
                <a:cubicBezTo>
                  <a:pt x="9297140" y="1194965"/>
                  <a:pt x="9275632" y="1203551"/>
                  <a:pt x="9251972" y="1207845"/>
                </a:cubicBezTo>
                <a:cubicBezTo>
                  <a:pt x="9247670" y="1216433"/>
                  <a:pt x="9243369" y="1225022"/>
                  <a:pt x="9232614" y="1231460"/>
                </a:cubicBezTo>
                <a:cubicBezTo>
                  <a:pt x="9224011" y="1248634"/>
                  <a:pt x="9219709" y="1267955"/>
                  <a:pt x="9200351" y="1280838"/>
                </a:cubicBezTo>
                <a:cubicBezTo>
                  <a:pt x="9200351" y="1295864"/>
                  <a:pt x="9189597" y="1302305"/>
                  <a:pt x="9178843" y="1310892"/>
                </a:cubicBezTo>
                <a:cubicBezTo>
                  <a:pt x="9159485" y="1325919"/>
                  <a:pt x="9142278" y="1343094"/>
                  <a:pt x="9127222" y="1358122"/>
                </a:cubicBezTo>
                <a:cubicBezTo>
                  <a:pt x="9129373" y="1377442"/>
                  <a:pt x="9110015" y="1383883"/>
                  <a:pt x="9103562" y="1398910"/>
                </a:cubicBezTo>
                <a:cubicBezTo>
                  <a:pt x="9114317" y="1413938"/>
                  <a:pt x="9127222" y="1392471"/>
                  <a:pt x="9140127" y="1403204"/>
                </a:cubicBezTo>
                <a:cubicBezTo>
                  <a:pt x="9116468" y="1422525"/>
                  <a:pt x="9094959" y="1446140"/>
                  <a:pt x="9064847" y="1454728"/>
                </a:cubicBezTo>
                <a:cubicBezTo>
                  <a:pt x="9060545" y="1456873"/>
                  <a:pt x="9058394" y="1459020"/>
                  <a:pt x="9056243" y="1461166"/>
                </a:cubicBezTo>
                <a:cubicBezTo>
                  <a:pt x="9054093" y="1465462"/>
                  <a:pt x="9051942" y="1469755"/>
                  <a:pt x="9047640" y="1471902"/>
                </a:cubicBezTo>
                <a:cubicBezTo>
                  <a:pt x="9056243" y="1489074"/>
                  <a:pt x="9047640" y="1497664"/>
                  <a:pt x="9032584" y="1504103"/>
                </a:cubicBezTo>
                <a:cubicBezTo>
                  <a:pt x="9073450" y="1519131"/>
                  <a:pt x="9051942" y="1536304"/>
                  <a:pt x="9032584" y="1551333"/>
                </a:cubicBezTo>
                <a:cubicBezTo>
                  <a:pt x="9017528" y="1562065"/>
                  <a:pt x="9004623" y="1579241"/>
                  <a:pt x="8985265" y="1583535"/>
                </a:cubicBezTo>
                <a:cubicBezTo>
                  <a:pt x="8942248" y="1611444"/>
                  <a:pt x="8897079" y="1635057"/>
                  <a:pt x="8847609" y="1654378"/>
                </a:cubicBezTo>
                <a:cubicBezTo>
                  <a:pt x="8845459" y="1654378"/>
                  <a:pt x="8843308" y="1654378"/>
                  <a:pt x="8841157" y="1654378"/>
                </a:cubicBezTo>
                <a:cubicBezTo>
                  <a:pt x="8834704" y="1656527"/>
                  <a:pt x="8830403" y="1660819"/>
                  <a:pt x="8823950" y="1665113"/>
                </a:cubicBezTo>
                <a:cubicBezTo>
                  <a:pt x="8832553" y="1684435"/>
                  <a:pt x="8806743" y="1699462"/>
                  <a:pt x="8817497" y="1718782"/>
                </a:cubicBezTo>
                <a:cubicBezTo>
                  <a:pt x="8821799" y="1725224"/>
                  <a:pt x="8828252" y="1727371"/>
                  <a:pt x="8832553" y="1716635"/>
                </a:cubicBezTo>
                <a:cubicBezTo>
                  <a:pt x="8851911" y="1703756"/>
                  <a:pt x="8873420" y="1714490"/>
                  <a:pt x="8897079" y="1710196"/>
                </a:cubicBezTo>
                <a:cubicBezTo>
                  <a:pt x="8914286" y="1699462"/>
                  <a:pt x="8933644" y="1688728"/>
                  <a:pt x="8953002" y="1677994"/>
                </a:cubicBezTo>
                <a:cubicBezTo>
                  <a:pt x="8953002" y="1675847"/>
                  <a:pt x="8953002" y="1675847"/>
                  <a:pt x="8953002" y="1671553"/>
                </a:cubicBezTo>
                <a:cubicBezTo>
                  <a:pt x="8963756" y="1662966"/>
                  <a:pt x="8972360" y="1652232"/>
                  <a:pt x="8987416" y="1647939"/>
                </a:cubicBezTo>
                <a:cubicBezTo>
                  <a:pt x="9004623" y="1637204"/>
                  <a:pt x="9021830" y="1626470"/>
                  <a:pt x="9039037" y="1613590"/>
                </a:cubicBezTo>
                <a:cubicBezTo>
                  <a:pt x="9051942" y="1607149"/>
                  <a:pt x="9062696" y="1598562"/>
                  <a:pt x="9073450" y="1592122"/>
                </a:cubicBezTo>
                <a:cubicBezTo>
                  <a:pt x="9079903" y="1585682"/>
                  <a:pt x="9084205" y="1581387"/>
                  <a:pt x="9088506" y="1574947"/>
                </a:cubicBezTo>
                <a:cubicBezTo>
                  <a:pt x="9073450" y="1516984"/>
                  <a:pt x="9112166" y="1551333"/>
                  <a:pt x="9129373" y="1551333"/>
                </a:cubicBezTo>
                <a:cubicBezTo>
                  <a:pt x="9131524" y="1547039"/>
                  <a:pt x="9135825" y="1544892"/>
                  <a:pt x="9137976" y="1542745"/>
                </a:cubicBezTo>
                <a:cubicBezTo>
                  <a:pt x="9140127" y="1540598"/>
                  <a:pt x="9144429" y="1536304"/>
                  <a:pt x="9148731" y="1534156"/>
                </a:cubicBezTo>
                <a:cubicBezTo>
                  <a:pt x="9163787" y="1534156"/>
                  <a:pt x="9178843" y="1508397"/>
                  <a:pt x="9187446" y="1523423"/>
                </a:cubicBezTo>
                <a:cubicBezTo>
                  <a:pt x="9193899" y="1542745"/>
                  <a:pt x="9172390" y="1553480"/>
                  <a:pt x="9153032" y="1557773"/>
                </a:cubicBezTo>
                <a:cubicBezTo>
                  <a:pt x="9137976" y="1577095"/>
                  <a:pt x="9125071" y="1594267"/>
                  <a:pt x="9103562" y="1605003"/>
                </a:cubicBezTo>
                <a:cubicBezTo>
                  <a:pt x="9088506" y="1615737"/>
                  <a:pt x="9071299" y="1626470"/>
                  <a:pt x="9056243" y="1639352"/>
                </a:cubicBezTo>
                <a:cubicBezTo>
                  <a:pt x="9051942" y="1650086"/>
                  <a:pt x="9043338" y="1654378"/>
                  <a:pt x="9032584" y="1654378"/>
                </a:cubicBezTo>
                <a:cubicBezTo>
                  <a:pt x="9023980" y="1665113"/>
                  <a:pt x="9030433" y="1684435"/>
                  <a:pt x="9008924" y="1686581"/>
                </a:cubicBezTo>
                <a:cubicBezTo>
                  <a:pt x="9006774" y="1688728"/>
                  <a:pt x="9004623" y="1690874"/>
                  <a:pt x="9000321" y="1695167"/>
                </a:cubicBezTo>
                <a:cubicBezTo>
                  <a:pt x="9008924" y="1699462"/>
                  <a:pt x="9017528" y="1705902"/>
                  <a:pt x="9023980" y="1710196"/>
                </a:cubicBezTo>
                <a:cubicBezTo>
                  <a:pt x="9043338" y="1705902"/>
                  <a:pt x="9054093" y="1731663"/>
                  <a:pt x="9073450" y="1727371"/>
                </a:cubicBezTo>
                <a:cubicBezTo>
                  <a:pt x="9073450" y="1727371"/>
                  <a:pt x="9073450" y="1729517"/>
                  <a:pt x="9073450" y="1731663"/>
                </a:cubicBezTo>
                <a:cubicBezTo>
                  <a:pt x="9073450" y="1731663"/>
                  <a:pt x="9073450" y="1733810"/>
                  <a:pt x="9073450" y="1733810"/>
                </a:cubicBezTo>
                <a:cubicBezTo>
                  <a:pt x="9073450" y="1740251"/>
                  <a:pt x="9073450" y="1746691"/>
                  <a:pt x="9073450" y="1750985"/>
                </a:cubicBezTo>
                <a:cubicBezTo>
                  <a:pt x="9086356" y="1753131"/>
                  <a:pt x="9092808" y="1740251"/>
                  <a:pt x="9103562" y="1738103"/>
                </a:cubicBezTo>
                <a:cubicBezTo>
                  <a:pt x="9107864" y="1733810"/>
                  <a:pt x="9110015" y="1731663"/>
                  <a:pt x="9114317" y="1727371"/>
                </a:cubicBezTo>
                <a:cubicBezTo>
                  <a:pt x="9110015" y="1720929"/>
                  <a:pt x="9107864" y="1714490"/>
                  <a:pt x="9103562" y="1703756"/>
                </a:cubicBezTo>
                <a:cubicBezTo>
                  <a:pt x="9120769" y="1703756"/>
                  <a:pt x="9137976" y="1703756"/>
                  <a:pt x="9153032" y="1703756"/>
                </a:cubicBezTo>
                <a:cubicBezTo>
                  <a:pt x="9159485" y="1699462"/>
                  <a:pt x="9168088" y="1697315"/>
                  <a:pt x="9176692" y="1693021"/>
                </a:cubicBezTo>
                <a:cubicBezTo>
                  <a:pt x="9176692" y="1682287"/>
                  <a:pt x="9187446" y="1680140"/>
                  <a:pt x="9193899" y="1671553"/>
                </a:cubicBezTo>
                <a:cubicBezTo>
                  <a:pt x="9204653" y="1658674"/>
                  <a:pt x="9215407" y="1647939"/>
                  <a:pt x="9232614" y="1645791"/>
                </a:cubicBezTo>
                <a:cubicBezTo>
                  <a:pt x="9245520" y="1639352"/>
                  <a:pt x="9260576" y="1630765"/>
                  <a:pt x="9273481" y="1622177"/>
                </a:cubicBezTo>
                <a:cubicBezTo>
                  <a:pt x="9294990" y="1611444"/>
                  <a:pt x="9301442" y="1654378"/>
                  <a:pt x="9325102" y="1632911"/>
                </a:cubicBezTo>
                <a:cubicBezTo>
                  <a:pt x="9307895" y="1660819"/>
                  <a:pt x="9290688" y="1658674"/>
                  <a:pt x="9273481" y="1639352"/>
                </a:cubicBezTo>
                <a:cubicBezTo>
                  <a:pt x="9262727" y="1645791"/>
                  <a:pt x="9247670" y="1647939"/>
                  <a:pt x="9241218" y="1662966"/>
                </a:cubicBezTo>
                <a:cubicBezTo>
                  <a:pt x="9243369" y="1669406"/>
                  <a:pt x="9251972" y="1669406"/>
                  <a:pt x="9258425" y="1671553"/>
                </a:cubicBezTo>
                <a:cubicBezTo>
                  <a:pt x="9264877" y="1671553"/>
                  <a:pt x="9271330" y="1671553"/>
                  <a:pt x="9279933" y="1671553"/>
                </a:cubicBezTo>
                <a:cubicBezTo>
                  <a:pt x="9292839" y="1675847"/>
                  <a:pt x="9307895" y="1680140"/>
                  <a:pt x="9314347" y="1695167"/>
                </a:cubicBezTo>
                <a:cubicBezTo>
                  <a:pt x="9318649" y="1695167"/>
                  <a:pt x="9322951" y="1695167"/>
                  <a:pt x="9327252" y="1695167"/>
                </a:cubicBezTo>
                <a:cubicBezTo>
                  <a:pt x="9344459" y="1675847"/>
                  <a:pt x="9365968" y="1665113"/>
                  <a:pt x="9385326" y="1654378"/>
                </a:cubicBezTo>
                <a:cubicBezTo>
                  <a:pt x="9404684" y="1639352"/>
                  <a:pt x="9424041" y="1622177"/>
                  <a:pt x="9449852" y="1613590"/>
                </a:cubicBezTo>
                <a:cubicBezTo>
                  <a:pt x="9473511" y="1598562"/>
                  <a:pt x="9488567" y="1568507"/>
                  <a:pt x="9520830" y="1566360"/>
                </a:cubicBezTo>
                <a:cubicBezTo>
                  <a:pt x="9531585" y="1557773"/>
                  <a:pt x="9542339" y="1551333"/>
                  <a:pt x="9555244" y="1542745"/>
                </a:cubicBezTo>
                <a:cubicBezTo>
                  <a:pt x="9559546" y="1542745"/>
                  <a:pt x="9565999" y="1542745"/>
                  <a:pt x="9570300" y="1534156"/>
                </a:cubicBezTo>
                <a:cubicBezTo>
                  <a:pt x="9574602" y="1529866"/>
                  <a:pt x="9581055" y="1523423"/>
                  <a:pt x="9585356" y="1519131"/>
                </a:cubicBezTo>
                <a:cubicBezTo>
                  <a:pt x="9591809" y="1514836"/>
                  <a:pt x="9596111" y="1508397"/>
                  <a:pt x="9602563" y="1501957"/>
                </a:cubicBezTo>
                <a:cubicBezTo>
                  <a:pt x="9598262" y="1495516"/>
                  <a:pt x="9613318" y="1484783"/>
                  <a:pt x="9598262" y="1480489"/>
                </a:cubicBezTo>
                <a:cubicBezTo>
                  <a:pt x="9587507" y="1474048"/>
                  <a:pt x="9591809" y="1467607"/>
                  <a:pt x="9593960" y="1461166"/>
                </a:cubicBezTo>
                <a:cubicBezTo>
                  <a:pt x="9600412" y="1454728"/>
                  <a:pt x="9609016" y="1452580"/>
                  <a:pt x="9613318" y="1456873"/>
                </a:cubicBezTo>
                <a:cubicBezTo>
                  <a:pt x="9624072" y="1474048"/>
                  <a:pt x="9639128" y="1461166"/>
                  <a:pt x="9649882" y="1463314"/>
                </a:cubicBezTo>
                <a:cubicBezTo>
                  <a:pt x="9677844" y="1454728"/>
                  <a:pt x="9699352" y="1437552"/>
                  <a:pt x="9723012" y="1422525"/>
                </a:cubicBezTo>
                <a:cubicBezTo>
                  <a:pt x="9740219" y="1409645"/>
                  <a:pt x="9757426" y="1396762"/>
                  <a:pt x="9778934" y="1390323"/>
                </a:cubicBezTo>
                <a:cubicBezTo>
                  <a:pt x="9781085" y="1388176"/>
                  <a:pt x="9783236" y="1386030"/>
                  <a:pt x="9785387" y="1383883"/>
                </a:cubicBezTo>
                <a:cubicBezTo>
                  <a:pt x="9826253" y="1360269"/>
                  <a:pt x="9858516" y="1323772"/>
                  <a:pt x="9905835" y="1310892"/>
                </a:cubicBezTo>
                <a:cubicBezTo>
                  <a:pt x="9940249" y="1282983"/>
                  <a:pt x="9978965" y="1259370"/>
                  <a:pt x="10017680" y="1237900"/>
                </a:cubicBezTo>
                <a:cubicBezTo>
                  <a:pt x="10019831" y="1235753"/>
                  <a:pt x="10024133" y="1233608"/>
                  <a:pt x="10026284" y="1229315"/>
                </a:cubicBezTo>
                <a:cubicBezTo>
                  <a:pt x="10099413" y="1182083"/>
                  <a:pt x="10172543" y="1134854"/>
                  <a:pt x="10243521" y="1089772"/>
                </a:cubicBezTo>
                <a:cubicBezTo>
                  <a:pt x="10247823" y="1085479"/>
                  <a:pt x="10249974" y="1083331"/>
                  <a:pt x="10252125" y="1079039"/>
                </a:cubicBezTo>
                <a:cubicBezTo>
                  <a:pt x="10252125" y="1076891"/>
                  <a:pt x="10254276" y="1076891"/>
                  <a:pt x="10256426" y="1076891"/>
                </a:cubicBezTo>
                <a:cubicBezTo>
                  <a:pt x="10254276" y="1076891"/>
                  <a:pt x="10252125" y="1079039"/>
                  <a:pt x="10249974" y="1079039"/>
                </a:cubicBezTo>
                <a:cubicBezTo>
                  <a:pt x="10243521" y="1057570"/>
                  <a:pt x="10249974" y="1044689"/>
                  <a:pt x="10275784" y="1046836"/>
                </a:cubicBezTo>
                <a:cubicBezTo>
                  <a:pt x="10286539" y="1046836"/>
                  <a:pt x="10297293" y="1046836"/>
                  <a:pt x="10308047" y="1046836"/>
                </a:cubicBezTo>
                <a:cubicBezTo>
                  <a:pt x="10312349" y="1033954"/>
                  <a:pt x="10310198" y="1014634"/>
                  <a:pt x="10331707" y="1031809"/>
                </a:cubicBezTo>
                <a:cubicBezTo>
                  <a:pt x="10355366" y="1023222"/>
                  <a:pt x="10379026" y="1014634"/>
                  <a:pt x="10402685" y="1006048"/>
                </a:cubicBezTo>
                <a:cubicBezTo>
                  <a:pt x="10422043" y="984579"/>
                  <a:pt x="10447853" y="973847"/>
                  <a:pt x="10475815" y="965258"/>
                </a:cubicBezTo>
                <a:cubicBezTo>
                  <a:pt x="10508078" y="937350"/>
                  <a:pt x="10546793" y="915882"/>
                  <a:pt x="10587660" y="900854"/>
                </a:cubicBezTo>
                <a:cubicBezTo>
                  <a:pt x="10591961" y="900854"/>
                  <a:pt x="10598414" y="896560"/>
                  <a:pt x="10604867" y="894415"/>
                </a:cubicBezTo>
                <a:cubicBezTo>
                  <a:pt x="10609168" y="890120"/>
                  <a:pt x="10613470" y="883681"/>
                  <a:pt x="10619923" y="879387"/>
                </a:cubicBezTo>
                <a:cubicBezTo>
                  <a:pt x="10641431" y="864358"/>
                  <a:pt x="10662940" y="851478"/>
                  <a:pt x="10684449" y="838597"/>
                </a:cubicBezTo>
                <a:cubicBezTo>
                  <a:pt x="10697354" y="838597"/>
                  <a:pt x="10703806" y="834303"/>
                  <a:pt x="10708108" y="821423"/>
                </a:cubicBezTo>
                <a:cubicBezTo>
                  <a:pt x="10746824" y="812838"/>
                  <a:pt x="10779087" y="780633"/>
                  <a:pt x="10819953" y="774194"/>
                </a:cubicBezTo>
                <a:cubicBezTo>
                  <a:pt x="10822104" y="772047"/>
                  <a:pt x="10824255" y="769899"/>
                  <a:pt x="10828557" y="765606"/>
                </a:cubicBezTo>
                <a:cubicBezTo>
                  <a:pt x="10841462" y="761312"/>
                  <a:pt x="10856518" y="761312"/>
                  <a:pt x="10867272" y="750579"/>
                </a:cubicBezTo>
                <a:cubicBezTo>
                  <a:pt x="10873725" y="748433"/>
                  <a:pt x="10878027" y="744138"/>
                  <a:pt x="10884479" y="741992"/>
                </a:cubicBezTo>
                <a:cubicBezTo>
                  <a:pt x="10901686" y="724818"/>
                  <a:pt x="10908139" y="757020"/>
                  <a:pt x="10925346" y="750579"/>
                </a:cubicBezTo>
                <a:cubicBezTo>
                  <a:pt x="10921044" y="731257"/>
                  <a:pt x="10933949" y="724818"/>
                  <a:pt x="10949005" y="718377"/>
                </a:cubicBezTo>
                <a:lnTo>
                  <a:pt x="10958093" y="732890"/>
                </a:lnTo>
                <a:lnTo>
                  <a:pt x="10957609" y="735551"/>
                </a:lnTo>
                <a:cubicBezTo>
                  <a:pt x="10957609" y="735551"/>
                  <a:pt x="10957609" y="735551"/>
                  <a:pt x="10959759" y="735551"/>
                </a:cubicBezTo>
                <a:lnTo>
                  <a:pt x="10958093" y="732890"/>
                </a:lnTo>
                <a:lnTo>
                  <a:pt x="10959759" y="723744"/>
                </a:lnTo>
                <a:cubicBezTo>
                  <a:pt x="10959222" y="720525"/>
                  <a:pt x="10956533" y="718377"/>
                  <a:pt x="10949005" y="718377"/>
                </a:cubicBezTo>
                <a:cubicBezTo>
                  <a:pt x="10959759" y="705495"/>
                  <a:pt x="10974816" y="711937"/>
                  <a:pt x="10987721" y="711937"/>
                </a:cubicBezTo>
                <a:cubicBezTo>
                  <a:pt x="10987721" y="684028"/>
                  <a:pt x="11000626" y="671148"/>
                  <a:pt x="11028587" y="671148"/>
                </a:cubicBezTo>
                <a:cubicBezTo>
                  <a:pt x="11032889" y="671148"/>
                  <a:pt x="11039341" y="671148"/>
                  <a:pt x="11045794" y="671148"/>
                </a:cubicBezTo>
                <a:cubicBezTo>
                  <a:pt x="11052247" y="658266"/>
                  <a:pt x="11060850" y="647532"/>
                  <a:pt x="11075906" y="662560"/>
                </a:cubicBezTo>
                <a:cubicBezTo>
                  <a:pt x="11097415" y="664708"/>
                  <a:pt x="11108169" y="649680"/>
                  <a:pt x="11118923" y="638946"/>
                </a:cubicBezTo>
                <a:cubicBezTo>
                  <a:pt x="11133980" y="623918"/>
                  <a:pt x="11149036" y="619626"/>
                  <a:pt x="11168393" y="623918"/>
                </a:cubicBezTo>
                <a:cubicBezTo>
                  <a:pt x="11211411" y="617478"/>
                  <a:pt x="11247975" y="591717"/>
                  <a:pt x="11284540" y="572394"/>
                </a:cubicBezTo>
                <a:cubicBezTo>
                  <a:pt x="11297445" y="565955"/>
                  <a:pt x="11310351" y="557368"/>
                  <a:pt x="11325407" y="557368"/>
                </a:cubicBezTo>
                <a:cubicBezTo>
                  <a:pt x="11361971" y="527312"/>
                  <a:pt x="11404989" y="510138"/>
                  <a:pt x="11445855" y="486523"/>
                </a:cubicBezTo>
                <a:cubicBezTo>
                  <a:pt x="11450157" y="484378"/>
                  <a:pt x="11456609" y="480083"/>
                  <a:pt x="11460911" y="477935"/>
                </a:cubicBezTo>
                <a:cubicBezTo>
                  <a:pt x="11480269" y="469348"/>
                  <a:pt x="11495325" y="454321"/>
                  <a:pt x="11516834" y="454321"/>
                </a:cubicBezTo>
                <a:cubicBezTo>
                  <a:pt x="11544795" y="424267"/>
                  <a:pt x="11587812" y="422118"/>
                  <a:pt x="11622226" y="407092"/>
                </a:cubicBezTo>
                <a:cubicBezTo>
                  <a:pt x="11660942" y="394212"/>
                  <a:pt x="11701808" y="415680"/>
                  <a:pt x="11742675" y="398506"/>
                </a:cubicBezTo>
                <a:cubicBezTo>
                  <a:pt x="11774937" y="379184"/>
                  <a:pt x="11802899" y="394212"/>
                  <a:pt x="11830860" y="413533"/>
                </a:cubicBezTo>
                <a:cubicBezTo>
                  <a:pt x="11833011" y="419973"/>
                  <a:pt x="11835162" y="419973"/>
                  <a:pt x="11837313" y="413533"/>
                </a:cubicBezTo>
                <a:cubicBezTo>
                  <a:pt x="11841614" y="411385"/>
                  <a:pt x="11845916" y="407092"/>
                  <a:pt x="11845916" y="407092"/>
                </a:cubicBezTo>
                <a:cubicBezTo>
                  <a:pt x="11893235" y="428560"/>
                  <a:pt x="11944856" y="413533"/>
                  <a:pt x="11990024" y="430706"/>
                </a:cubicBezTo>
                <a:cubicBezTo>
                  <a:pt x="12007231" y="432853"/>
                  <a:pt x="12022287" y="424267"/>
                  <a:pt x="12039495" y="422118"/>
                </a:cubicBezTo>
                <a:cubicBezTo>
                  <a:pt x="12052399" y="407092"/>
                  <a:pt x="12067455" y="402798"/>
                  <a:pt x="12086813" y="413533"/>
                </a:cubicBezTo>
                <a:cubicBezTo>
                  <a:pt x="12088963" y="413533"/>
                  <a:pt x="12093267" y="413533"/>
                  <a:pt x="12095415" y="413533"/>
                </a:cubicBezTo>
                <a:cubicBezTo>
                  <a:pt x="12097567" y="409238"/>
                  <a:pt x="12099719" y="402798"/>
                  <a:pt x="12104019" y="398506"/>
                </a:cubicBezTo>
                <a:cubicBezTo>
                  <a:pt x="12112623" y="368450"/>
                  <a:pt x="12140585" y="383476"/>
                  <a:pt x="12159943" y="374890"/>
                </a:cubicBezTo>
                <a:cubicBezTo>
                  <a:pt x="12166395" y="374890"/>
                  <a:pt x="12174999" y="374890"/>
                  <a:pt x="12183603" y="374890"/>
                </a:cubicBezTo>
                <a:cubicBezTo>
                  <a:pt x="12205111" y="366304"/>
                  <a:pt x="12226619" y="357715"/>
                  <a:pt x="12245977" y="349129"/>
                </a:cubicBezTo>
                <a:cubicBezTo>
                  <a:pt x="12263183" y="342689"/>
                  <a:pt x="12278239" y="334101"/>
                  <a:pt x="12295447" y="327661"/>
                </a:cubicBezTo>
                <a:cubicBezTo>
                  <a:pt x="12314805" y="301900"/>
                  <a:pt x="12338463" y="325515"/>
                  <a:pt x="12359973" y="319073"/>
                </a:cubicBezTo>
                <a:cubicBezTo>
                  <a:pt x="12368575" y="319073"/>
                  <a:pt x="12375029" y="319073"/>
                  <a:pt x="12383631" y="319073"/>
                </a:cubicBezTo>
                <a:cubicBezTo>
                  <a:pt x="12385783" y="316926"/>
                  <a:pt x="12387935" y="312633"/>
                  <a:pt x="12390085" y="310486"/>
                </a:cubicBezTo>
                <a:cubicBezTo>
                  <a:pt x="12399763" y="305120"/>
                  <a:pt x="12407561" y="302973"/>
                  <a:pt x="12413979" y="303140"/>
                </a:cubicBezTo>
                <a:close/>
                <a:moveTo>
                  <a:pt x="6589325" y="184190"/>
                </a:moveTo>
                <a:cubicBezTo>
                  <a:pt x="6619214" y="184190"/>
                  <a:pt x="6649102" y="184190"/>
                  <a:pt x="6685396" y="184190"/>
                </a:cubicBezTo>
                <a:cubicBezTo>
                  <a:pt x="6672587" y="196894"/>
                  <a:pt x="6659777" y="186310"/>
                  <a:pt x="6651237" y="190543"/>
                </a:cubicBezTo>
                <a:cubicBezTo>
                  <a:pt x="6634158" y="205363"/>
                  <a:pt x="6614944" y="194777"/>
                  <a:pt x="6595730" y="199011"/>
                </a:cubicBezTo>
                <a:cubicBezTo>
                  <a:pt x="6585055" y="196894"/>
                  <a:pt x="6574380" y="209596"/>
                  <a:pt x="6561571" y="203245"/>
                </a:cubicBezTo>
                <a:cubicBezTo>
                  <a:pt x="6565841" y="190543"/>
                  <a:pt x="6578650" y="188427"/>
                  <a:pt x="6589325" y="184190"/>
                </a:cubicBezTo>
                <a:close/>
                <a:moveTo>
                  <a:pt x="12726175" y="148745"/>
                </a:moveTo>
                <a:cubicBezTo>
                  <a:pt x="12729945" y="148207"/>
                  <a:pt x="12733715" y="148207"/>
                  <a:pt x="12736947" y="150349"/>
                </a:cubicBezTo>
                <a:cubicBezTo>
                  <a:pt x="12767109" y="158902"/>
                  <a:pt x="12734791" y="178106"/>
                  <a:pt x="12745565" y="190913"/>
                </a:cubicBezTo>
                <a:cubicBezTo>
                  <a:pt x="12749873" y="193046"/>
                  <a:pt x="12762801" y="184513"/>
                  <a:pt x="12760645" y="197315"/>
                </a:cubicBezTo>
                <a:cubicBezTo>
                  <a:pt x="12758491" y="205850"/>
                  <a:pt x="12745565" y="203715"/>
                  <a:pt x="12736947" y="199448"/>
                </a:cubicBezTo>
                <a:cubicBezTo>
                  <a:pt x="12715401" y="214385"/>
                  <a:pt x="12708939" y="201582"/>
                  <a:pt x="12704629" y="184513"/>
                </a:cubicBezTo>
                <a:cubicBezTo>
                  <a:pt x="12689549" y="182378"/>
                  <a:pt x="12676621" y="184513"/>
                  <a:pt x="12663695" y="193046"/>
                </a:cubicBezTo>
                <a:cubicBezTo>
                  <a:pt x="12652923" y="199448"/>
                  <a:pt x="12639995" y="212250"/>
                  <a:pt x="12624913" y="199448"/>
                </a:cubicBezTo>
                <a:cubicBezTo>
                  <a:pt x="12620605" y="190913"/>
                  <a:pt x="12627069" y="180243"/>
                  <a:pt x="12616295" y="175972"/>
                </a:cubicBezTo>
                <a:cubicBezTo>
                  <a:pt x="12629223" y="154624"/>
                  <a:pt x="12650767" y="154624"/>
                  <a:pt x="12672313" y="152482"/>
                </a:cubicBezTo>
                <a:cubicBezTo>
                  <a:pt x="12676621" y="152482"/>
                  <a:pt x="12678775" y="150349"/>
                  <a:pt x="12680931" y="150349"/>
                </a:cubicBezTo>
                <a:cubicBezTo>
                  <a:pt x="12691703" y="150349"/>
                  <a:pt x="12704629" y="148207"/>
                  <a:pt x="12715401" y="150349"/>
                </a:cubicBezTo>
                <a:cubicBezTo>
                  <a:pt x="12718633" y="150349"/>
                  <a:pt x="12722403" y="149279"/>
                  <a:pt x="12726175" y="148745"/>
                </a:cubicBezTo>
                <a:close/>
                <a:moveTo>
                  <a:pt x="13038253" y="0"/>
                </a:moveTo>
                <a:cubicBezTo>
                  <a:pt x="13040475" y="0"/>
                  <a:pt x="13044921" y="2118"/>
                  <a:pt x="13040475" y="6350"/>
                </a:cubicBezTo>
                <a:cubicBezTo>
                  <a:pt x="13036031" y="10583"/>
                  <a:pt x="13031587" y="10583"/>
                  <a:pt x="13024919" y="12700"/>
                </a:cubicBezTo>
                <a:cubicBezTo>
                  <a:pt x="13024919" y="10583"/>
                  <a:pt x="13024919" y="8466"/>
                  <a:pt x="13022695" y="4233"/>
                </a:cubicBezTo>
                <a:cubicBezTo>
                  <a:pt x="13027141" y="4233"/>
                  <a:pt x="13031587" y="0"/>
                  <a:pt x="1303825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9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2734BCF-B52B-4BE6-B3E2-F20FA2F5C3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4863493"/>
            <a:ext cx="3991188" cy="1989745"/>
          </a:xfrm>
          <a:custGeom>
            <a:avLst/>
            <a:gdLst>
              <a:gd name="connsiteX0" fmla="*/ 3998108 w 7983415"/>
              <a:gd name="connsiteY0" fmla="*/ 0 h 3979490"/>
              <a:gd name="connsiteX1" fmla="*/ 7983415 w 7983415"/>
              <a:gd name="connsiteY1" fmla="*/ 3979490 h 3979490"/>
              <a:gd name="connsiteX2" fmla="*/ 0 w 7983415"/>
              <a:gd name="connsiteY2" fmla="*/ 3979490 h 397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3415" h="3979490">
                <a:moveTo>
                  <a:pt x="3998108" y="0"/>
                </a:moveTo>
                <a:lnTo>
                  <a:pt x="7983415" y="3979490"/>
                </a:lnTo>
                <a:lnTo>
                  <a:pt x="0" y="397949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DC507C6-FDA3-4277-8E4A-55B75A94BD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01041" cy="5292968"/>
          </a:xfrm>
          <a:custGeom>
            <a:avLst/>
            <a:gdLst>
              <a:gd name="connsiteX0" fmla="*/ 4720 w 10603463"/>
              <a:gd name="connsiteY0" fmla="*/ 0 h 10585936"/>
              <a:gd name="connsiteX1" fmla="*/ 10603463 w 10603463"/>
              <a:gd name="connsiteY1" fmla="*/ 0 h 10585936"/>
              <a:gd name="connsiteX2" fmla="*/ 4283856 w 10603463"/>
              <a:gd name="connsiteY2" fmla="*/ 6312716 h 10585936"/>
              <a:gd name="connsiteX3" fmla="*/ 4273234 w 10603463"/>
              <a:gd name="connsiteY3" fmla="*/ 6312703 h 10585936"/>
              <a:gd name="connsiteX4" fmla="*/ 0 w 10603463"/>
              <a:gd name="connsiteY4" fmla="*/ 10585936 h 10585936"/>
              <a:gd name="connsiteX5" fmla="*/ 0 w 10603463"/>
              <a:gd name="connsiteY5" fmla="*/ 3771443 h 10585936"/>
              <a:gd name="connsiteX6" fmla="*/ 4720 w 10603463"/>
              <a:gd name="connsiteY6" fmla="*/ 3771443 h 1058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03463" h="10585936">
                <a:moveTo>
                  <a:pt x="4720" y="0"/>
                </a:moveTo>
                <a:lnTo>
                  <a:pt x="10603463" y="0"/>
                </a:lnTo>
                <a:lnTo>
                  <a:pt x="4283856" y="6312716"/>
                </a:lnTo>
                <a:lnTo>
                  <a:pt x="4273234" y="6312703"/>
                </a:lnTo>
                <a:lnTo>
                  <a:pt x="0" y="10585936"/>
                </a:lnTo>
                <a:lnTo>
                  <a:pt x="0" y="3771443"/>
                </a:lnTo>
                <a:lnTo>
                  <a:pt x="4720" y="3771443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855E75C-756B-4BAD-9401-C644E5795D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10197" y="1873"/>
            <a:ext cx="3833839" cy="1911553"/>
          </a:xfrm>
          <a:custGeom>
            <a:avLst/>
            <a:gdLst>
              <a:gd name="connsiteX0" fmla="*/ 0 w 7668677"/>
              <a:gd name="connsiteY0" fmla="*/ 0 h 3823105"/>
              <a:gd name="connsiteX1" fmla="*/ 1589527 w 7668677"/>
              <a:gd name="connsiteY1" fmla="*/ 0 h 3823105"/>
              <a:gd name="connsiteX2" fmla="*/ 3839954 w 7668677"/>
              <a:gd name="connsiteY2" fmla="*/ 2244811 h 3823105"/>
              <a:gd name="connsiteX3" fmla="*/ 6088510 w 7668677"/>
              <a:gd name="connsiteY3" fmla="*/ 0 h 3823105"/>
              <a:gd name="connsiteX4" fmla="*/ 7668677 w 7668677"/>
              <a:gd name="connsiteY4" fmla="*/ 0 h 3823105"/>
              <a:gd name="connsiteX5" fmla="*/ 3834338 w 7668677"/>
              <a:gd name="connsiteY5" fmla="*/ 3823105 h 382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68677" h="3823105">
                <a:moveTo>
                  <a:pt x="0" y="0"/>
                </a:moveTo>
                <a:lnTo>
                  <a:pt x="1589527" y="0"/>
                </a:lnTo>
                <a:lnTo>
                  <a:pt x="3839954" y="2244811"/>
                </a:lnTo>
                <a:lnTo>
                  <a:pt x="6088510" y="0"/>
                </a:lnTo>
                <a:lnTo>
                  <a:pt x="7668677" y="0"/>
                </a:lnTo>
                <a:lnTo>
                  <a:pt x="3834338" y="3823105"/>
                </a:ln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119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A68C10FE-AC17-4A75-83EC-2A57E5A8B0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6109" y="987378"/>
            <a:ext cx="5955891" cy="5870623"/>
          </a:xfrm>
          <a:custGeom>
            <a:avLst/>
            <a:gdLst>
              <a:gd name="connsiteX0" fmla="*/ 2861561 w 11913333"/>
              <a:gd name="connsiteY0" fmla="*/ 5812253 h 11741245"/>
              <a:gd name="connsiteX1" fmla="*/ 3428293 w 11913333"/>
              <a:gd name="connsiteY1" fmla="*/ 6041024 h 11741245"/>
              <a:gd name="connsiteX2" fmla="*/ 3428293 w 11913333"/>
              <a:gd name="connsiteY2" fmla="*/ 7161671 h 11741245"/>
              <a:gd name="connsiteX3" fmla="*/ 2294828 w 11913333"/>
              <a:gd name="connsiteY3" fmla="*/ 7161671 h 11741245"/>
              <a:gd name="connsiteX4" fmla="*/ 2294828 w 11913333"/>
              <a:gd name="connsiteY4" fmla="*/ 6041024 h 11741245"/>
              <a:gd name="connsiteX5" fmla="*/ 2861561 w 11913333"/>
              <a:gd name="connsiteY5" fmla="*/ 5812253 h 11741245"/>
              <a:gd name="connsiteX6" fmla="*/ 4090754 w 11913333"/>
              <a:gd name="connsiteY6" fmla="*/ 5050446 h 11741245"/>
              <a:gd name="connsiteX7" fmla="*/ 4336975 w 11913333"/>
              <a:gd name="connsiteY7" fmla="*/ 5149851 h 11741245"/>
              <a:gd name="connsiteX8" fmla="*/ 4336975 w 11913333"/>
              <a:gd name="connsiteY8" fmla="*/ 5640246 h 11741245"/>
              <a:gd name="connsiteX9" fmla="*/ 3844534 w 11913333"/>
              <a:gd name="connsiteY9" fmla="*/ 5640246 h 11741245"/>
              <a:gd name="connsiteX10" fmla="*/ 3844534 w 11913333"/>
              <a:gd name="connsiteY10" fmla="*/ 5149851 h 11741245"/>
              <a:gd name="connsiteX11" fmla="*/ 4090754 w 11913333"/>
              <a:gd name="connsiteY11" fmla="*/ 5050446 h 11741245"/>
              <a:gd name="connsiteX12" fmla="*/ 11913333 w 11913333"/>
              <a:gd name="connsiteY12" fmla="*/ 0 h 11741245"/>
              <a:gd name="connsiteX13" fmla="*/ 11913333 w 11913333"/>
              <a:gd name="connsiteY13" fmla="*/ 11741245 h 11741245"/>
              <a:gd name="connsiteX14" fmla="*/ 0 w 11913333"/>
              <a:gd name="connsiteY14" fmla="*/ 11741245 h 1174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913333" h="11741245">
                <a:moveTo>
                  <a:pt x="2861561" y="5812253"/>
                </a:moveTo>
                <a:cubicBezTo>
                  <a:pt x="3066584" y="5812253"/>
                  <a:pt x="3271608" y="5888510"/>
                  <a:pt x="3428293" y="6041024"/>
                </a:cubicBezTo>
                <a:cubicBezTo>
                  <a:pt x="3741662" y="6352683"/>
                  <a:pt x="3741662" y="6850012"/>
                  <a:pt x="3428293" y="7161671"/>
                </a:cubicBezTo>
                <a:cubicBezTo>
                  <a:pt x="3114923" y="7466699"/>
                  <a:pt x="2608198" y="7466699"/>
                  <a:pt x="2294828" y="7161671"/>
                </a:cubicBezTo>
                <a:cubicBezTo>
                  <a:pt x="1981459" y="6850012"/>
                  <a:pt x="1981459" y="6352683"/>
                  <a:pt x="2294828" y="6041024"/>
                </a:cubicBezTo>
                <a:cubicBezTo>
                  <a:pt x="2451513" y="5888510"/>
                  <a:pt x="2656537" y="5812253"/>
                  <a:pt x="2861561" y="5812253"/>
                </a:cubicBezTo>
                <a:close/>
                <a:moveTo>
                  <a:pt x="4090754" y="5050446"/>
                </a:moveTo>
                <a:cubicBezTo>
                  <a:pt x="4180591" y="5050446"/>
                  <a:pt x="4270429" y="5083581"/>
                  <a:pt x="4336975" y="5149851"/>
                </a:cubicBezTo>
                <a:cubicBezTo>
                  <a:pt x="4476721" y="5289017"/>
                  <a:pt x="4476721" y="5507707"/>
                  <a:pt x="4336975" y="5640246"/>
                </a:cubicBezTo>
                <a:cubicBezTo>
                  <a:pt x="4203882" y="5779412"/>
                  <a:pt x="3977626" y="5779412"/>
                  <a:pt x="3844534" y="5640246"/>
                </a:cubicBezTo>
                <a:cubicBezTo>
                  <a:pt x="3704787" y="5507707"/>
                  <a:pt x="3704787" y="5289017"/>
                  <a:pt x="3844534" y="5149851"/>
                </a:cubicBezTo>
                <a:cubicBezTo>
                  <a:pt x="3911080" y="5083581"/>
                  <a:pt x="4000917" y="5050446"/>
                  <a:pt x="4090754" y="5050446"/>
                </a:cubicBezTo>
                <a:close/>
                <a:moveTo>
                  <a:pt x="11913333" y="0"/>
                </a:moveTo>
                <a:lnTo>
                  <a:pt x="11913333" y="11741245"/>
                </a:lnTo>
                <a:lnTo>
                  <a:pt x="0" y="11741245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CDA3DDF0-2637-427B-B35D-BC080BA328E0}"/>
              </a:ext>
            </a:extLst>
          </p:cNvPr>
          <p:cNvSpPr>
            <a:spLocks/>
          </p:cNvSpPr>
          <p:nvPr userDrawn="1"/>
        </p:nvSpPr>
        <p:spPr bwMode="auto">
          <a:xfrm>
            <a:off x="-1" y="5201070"/>
            <a:ext cx="3202859" cy="3670369"/>
          </a:xfrm>
          <a:custGeom>
            <a:avLst/>
            <a:gdLst>
              <a:gd name="T0" fmla="*/ 1303 w 1303"/>
              <a:gd name="T1" fmla="*/ 0 h 1493"/>
              <a:gd name="T2" fmla="*/ 1303 w 1303"/>
              <a:gd name="T3" fmla="*/ 1493 h 1493"/>
              <a:gd name="T4" fmla="*/ 0 w 1303"/>
              <a:gd name="T5" fmla="*/ 1493 h 1493"/>
              <a:gd name="T6" fmla="*/ 0 w 1303"/>
              <a:gd name="T7" fmla="*/ 1251 h 1493"/>
              <a:gd name="T8" fmla="*/ 1303 w 1303"/>
              <a:gd name="T9" fmla="*/ 0 h 1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3" h="1493">
                <a:moveTo>
                  <a:pt x="1303" y="0"/>
                </a:moveTo>
                <a:lnTo>
                  <a:pt x="1303" y="1493"/>
                </a:lnTo>
                <a:lnTo>
                  <a:pt x="0" y="1493"/>
                </a:lnTo>
                <a:lnTo>
                  <a:pt x="0" y="1251"/>
                </a:lnTo>
                <a:lnTo>
                  <a:pt x="130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21C5CC4-D84A-4159-9992-808E328EF254}"/>
              </a:ext>
            </a:extLst>
          </p:cNvPr>
          <p:cNvSpPr>
            <a:spLocks/>
          </p:cNvSpPr>
          <p:nvPr userDrawn="1"/>
        </p:nvSpPr>
        <p:spPr bwMode="auto">
          <a:xfrm>
            <a:off x="0" y="5287114"/>
            <a:ext cx="2310581" cy="3439281"/>
          </a:xfrm>
          <a:custGeom>
            <a:avLst/>
            <a:gdLst>
              <a:gd name="T0" fmla="*/ 940 w 940"/>
              <a:gd name="T1" fmla="*/ 472 h 1399"/>
              <a:gd name="T2" fmla="*/ 0 w 940"/>
              <a:gd name="T3" fmla="*/ 1399 h 1399"/>
              <a:gd name="T4" fmla="*/ 0 w 940"/>
              <a:gd name="T5" fmla="*/ 455 h 1399"/>
              <a:gd name="T6" fmla="*/ 462 w 940"/>
              <a:gd name="T7" fmla="*/ 0 h 1399"/>
              <a:gd name="T8" fmla="*/ 940 w 940"/>
              <a:gd name="T9" fmla="*/ 472 h 1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0" h="1399">
                <a:moveTo>
                  <a:pt x="940" y="472"/>
                </a:moveTo>
                <a:lnTo>
                  <a:pt x="0" y="1399"/>
                </a:lnTo>
                <a:lnTo>
                  <a:pt x="0" y="455"/>
                </a:lnTo>
                <a:lnTo>
                  <a:pt x="462" y="0"/>
                </a:lnTo>
                <a:lnTo>
                  <a:pt x="940" y="47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1D0DFFD2-022B-430B-A0EC-0A5D8B4E48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201070"/>
            <a:ext cx="3202858" cy="1656930"/>
          </a:xfrm>
          <a:custGeom>
            <a:avLst/>
            <a:gdLst>
              <a:gd name="connsiteX0" fmla="*/ 6406551 w 6406551"/>
              <a:gd name="connsiteY0" fmla="*/ 0 h 3313860"/>
              <a:gd name="connsiteX1" fmla="*/ 6406551 w 6406551"/>
              <a:gd name="connsiteY1" fmla="*/ 3313860 h 3313860"/>
              <a:gd name="connsiteX2" fmla="*/ 0 w 6406551"/>
              <a:gd name="connsiteY2" fmla="*/ 3313860 h 3313860"/>
              <a:gd name="connsiteX3" fmla="*/ 0 w 6406551"/>
              <a:gd name="connsiteY3" fmla="*/ 2409218 h 3313860"/>
              <a:gd name="connsiteX4" fmla="*/ 2271546 w 6406551"/>
              <a:gd name="connsiteY4" fmla="*/ 172088 h 3313860"/>
              <a:gd name="connsiteX5" fmla="*/ 4221646 w 6406551"/>
              <a:gd name="connsiteY5" fmla="*/ 2097710 h 331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6551" h="3313860">
                <a:moveTo>
                  <a:pt x="6406551" y="0"/>
                </a:moveTo>
                <a:lnTo>
                  <a:pt x="6406551" y="3313860"/>
                </a:lnTo>
                <a:lnTo>
                  <a:pt x="0" y="3313860"/>
                </a:lnTo>
                <a:lnTo>
                  <a:pt x="0" y="2409218"/>
                </a:lnTo>
                <a:lnTo>
                  <a:pt x="2271546" y="172088"/>
                </a:lnTo>
                <a:lnTo>
                  <a:pt x="4221646" y="209771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251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5">
            <a:extLst>
              <a:ext uri="{FF2B5EF4-FFF2-40B4-BE49-F238E27FC236}">
                <a16:creationId xmlns:a16="http://schemas.microsoft.com/office/drawing/2014/main" id="{C3A1B219-7EE3-4DEC-9491-36F272B8A2D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39640" y="5398797"/>
            <a:ext cx="126508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8" name="Oval 56">
            <a:extLst>
              <a:ext uri="{FF2B5EF4-FFF2-40B4-BE49-F238E27FC236}">
                <a16:creationId xmlns:a16="http://schemas.microsoft.com/office/drawing/2014/main" id="{22D8CA81-B753-48E0-9581-34475ADB94C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2498" y="5398797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9" name="Oval 57">
            <a:extLst>
              <a:ext uri="{FF2B5EF4-FFF2-40B4-BE49-F238E27FC236}">
                <a16:creationId xmlns:a16="http://schemas.microsoft.com/office/drawing/2014/main" id="{D204E203-3899-4CDF-BD79-BBFB3556DB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5356" y="5398797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0" name="Oval 58">
            <a:extLst>
              <a:ext uri="{FF2B5EF4-FFF2-40B4-BE49-F238E27FC236}">
                <a16:creationId xmlns:a16="http://schemas.microsoft.com/office/drawing/2014/main" id="{E04F5A7D-22F4-46DC-9EC1-22A90F7368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55735" y="5398797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1" name="Oval 59">
            <a:extLst>
              <a:ext uri="{FF2B5EF4-FFF2-40B4-BE49-F238E27FC236}">
                <a16:creationId xmlns:a16="http://schemas.microsoft.com/office/drawing/2014/main" id="{D28A2E0D-5BB3-4F7D-A90E-0DA0771592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28594" y="5398797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2" name="Oval 60">
            <a:extLst>
              <a:ext uri="{FF2B5EF4-FFF2-40B4-BE49-F238E27FC236}">
                <a16:creationId xmlns:a16="http://schemas.microsoft.com/office/drawing/2014/main" id="{66777909-5D72-43AB-BC43-6AC94B4A29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71743" y="4939839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3" name="Oval 61">
            <a:extLst>
              <a:ext uri="{FF2B5EF4-FFF2-40B4-BE49-F238E27FC236}">
                <a16:creationId xmlns:a16="http://schemas.microsoft.com/office/drawing/2014/main" id="{85307F90-7FE6-42DC-A2CE-021EA233A8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39640" y="4939839"/>
            <a:ext cx="126508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4" name="Oval 62">
            <a:extLst>
              <a:ext uri="{FF2B5EF4-FFF2-40B4-BE49-F238E27FC236}">
                <a16:creationId xmlns:a16="http://schemas.microsoft.com/office/drawing/2014/main" id="{E46E0660-5D80-4C42-8576-49F1CB1A17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2498" y="4939839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5" name="Oval 63">
            <a:extLst>
              <a:ext uri="{FF2B5EF4-FFF2-40B4-BE49-F238E27FC236}">
                <a16:creationId xmlns:a16="http://schemas.microsoft.com/office/drawing/2014/main" id="{70B73985-84E6-4FD5-9A2A-FCD5DE2675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5356" y="4939839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6" name="Oval 64">
            <a:extLst>
              <a:ext uri="{FF2B5EF4-FFF2-40B4-BE49-F238E27FC236}">
                <a16:creationId xmlns:a16="http://schemas.microsoft.com/office/drawing/2014/main" id="{B60A156F-AA29-4588-808C-14ACC87969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55735" y="4939839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7" name="Oval 65">
            <a:extLst>
              <a:ext uri="{FF2B5EF4-FFF2-40B4-BE49-F238E27FC236}">
                <a16:creationId xmlns:a16="http://schemas.microsoft.com/office/drawing/2014/main" id="{4621629D-98B5-48D1-AA09-9AAB56ED22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39640" y="4475920"/>
            <a:ext cx="126508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8" name="Oval 66">
            <a:extLst>
              <a:ext uri="{FF2B5EF4-FFF2-40B4-BE49-F238E27FC236}">
                <a16:creationId xmlns:a16="http://schemas.microsoft.com/office/drawing/2014/main" id="{913EC79A-E873-42B3-BD7B-08FFB4D373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2498" y="4475920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69" name="Oval 67">
            <a:extLst>
              <a:ext uri="{FF2B5EF4-FFF2-40B4-BE49-F238E27FC236}">
                <a16:creationId xmlns:a16="http://schemas.microsoft.com/office/drawing/2014/main" id="{930F2CDD-FE41-4AE3-8D0D-BFEBBDDFF1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5356" y="4475920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0" name="Oval 68">
            <a:extLst>
              <a:ext uri="{FF2B5EF4-FFF2-40B4-BE49-F238E27FC236}">
                <a16:creationId xmlns:a16="http://schemas.microsoft.com/office/drawing/2014/main" id="{0DF67A28-3908-4213-A135-72E18F283E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55735" y="4475920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1" name="Oval 69">
            <a:extLst>
              <a:ext uri="{FF2B5EF4-FFF2-40B4-BE49-F238E27FC236}">
                <a16:creationId xmlns:a16="http://schemas.microsoft.com/office/drawing/2014/main" id="{4D4B6DEB-3613-4C10-9930-448ABE4E4E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28594" y="4939839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2" name="Oval 70">
            <a:extLst>
              <a:ext uri="{FF2B5EF4-FFF2-40B4-BE49-F238E27FC236}">
                <a16:creationId xmlns:a16="http://schemas.microsoft.com/office/drawing/2014/main" id="{02C0D048-64DA-4F49-87FB-507E7B58BD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01451" y="5398797"/>
            <a:ext cx="119065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5" name="Oval 73">
            <a:extLst>
              <a:ext uri="{FF2B5EF4-FFF2-40B4-BE49-F238E27FC236}">
                <a16:creationId xmlns:a16="http://schemas.microsoft.com/office/drawing/2014/main" id="{F29A376C-E05A-4CC1-9ABC-AD922C97E3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78550" y="5168077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6" name="Oval 74">
            <a:extLst>
              <a:ext uri="{FF2B5EF4-FFF2-40B4-BE49-F238E27FC236}">
                <a16:creationId xmlns:a16="http://schemas.microsoft.com/office/drawing/2014/main" id="{7368B797-D8CD-4561-83AD-4E165FC46F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8928" y="5168077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7" name="Oval 75">
            <a:extLst>
              <a:ext uri="{FF2B5EF4-FFF2-40B4-BE49-F238E27FC236}">
                <a16:creationId xmlns:a16="http://schemas.microsoft.com/office/drawing/2014/main" id="{2C044E8F-6651-4537-B4B8-C3927BC925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9305" y="5168077"/>
            <a:ext cx="126508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8" name="Oval 76">
            <a:extLst>
              <a:ext uri="{FF2B5EF4-FFF2-40B4-BE49-F238E27FC236}">
                <a16:creationId xmlns:a16="http://schemas.microsoft.com/office/drawing/2014/main" id="{5DED3AC5-A46E-442E-BE59-9124537F415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92163" y="5168077"/>
            <a:ext cx="121547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79" name="Oval 77">
            <a:extLst>
              <a:ext uri="{FF2B5EF4-FFF2-40B4-BE49-F238E27FC236}">
                <a16:creationId xmlns:a16="http://schemas.microsoft.com/office/drawing/2014/main" id="{EB888B51-7235-4FBE-98FD-C489B11DE0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905691" y="4706639"/>
            <a:ext cx="124026" cy="126525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0" name="Oval 78">
            <a:extLst>
              <a:ext uri="{FF2B5EF4-FFF2-40B4-BE49-F238E27FC236}">
                <a16:creationId xmlns:a16="http://schemas.microsoft.com/office/drawing/2014/main" id="{49B5C070-48F2-4636-84CE-C284E0536B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78550" y="4706639"/>
            <a:ext cx="124026" cy="126525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1" name="Oval 79">
            <a:extLst>
              <a:ext uri="{FF2B5EF4-FFF2-40B4-BE49-F238E27FC236}">
                <a16:creationId xmlns:a16="http://schemas.microsoft.com/office/drawing/2014/main" id="{9200994B-DCC0-48C2-881D-FD5F2EFDD3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8928" y="4706639"/>
            <a:ext cx="124026" cy="126525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2" name="Oval 80">
            <a:extLst>
              <a:ext uri="{FF2B5EF4-FFF2-40B4-BE49-F238E27FC236}">
                <a16:creationId xmlns:a16="http://schemas.microsoft.com/office/drawing/2014/main" id="{98988CFA-4DDA-4A18-853E-B67C2216EB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9305" y="4706639"/>
            <a:ext cx="126508" cy="126525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3" name="Oval 81">
            <a:extLst>
              <a:ext uri="{FF2B5EF4-FFF2-40B4-BE49-F238E27FC236}">
                <a16:creationId xmlns:a16="http://schemas.microsoft.com/office/drawing/2014/main" id="{0BBE0DE3-9A5A-4D22-B493-08BD4D4FDB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78550" y="4247682"/>
            <a:ext cx="124026" cy="12156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4" name="Oval 82">
            <a:extLst>
              <a:ext uri="{FF2B5EF4-FFF2-40B4-BE49-F238E27FC236}">
                <a16:creationId xmlns:a16="http://schemas.microsoft.com/office/drawing/2014/main" id="{C6DC98D8-42A0-469E-A6EB-07B1CA531F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8928" y="4247682"/>
            <a:ext cx="124026" cy="12156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5" name="Oval 83">
            <a:extLst>
              <a:ext uri="{FF2B5EF4-FFF2-40B4-BE49-F238E27FC236}">
                <a16:creationId xmlns:a16="http://schemas.microsoft.com/office/drawing/2014/main" id="{3FBE9FA1-03E4-4D87-9E19-8EE278C82F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2498" y="4016962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6" name="Oval 84">
            <a:extLst>
              <a:ext uri="{FF2B5EF4-FFF2-40B4-BE49-F238E27FC236}">
                <a16:creationId xmlns:a16="http://schemas.microsoft.com/office/drawing/2014/main" id="{CAB66FE1-5472-453C-A9E0-027B9E8102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85356" y="4016962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7" name="Oval 85">
            <a:extLst>
              <a:ext uri="{FF2B5EF4-FFF2-40B4-BE49-F238E27FC236}">
                <a16:creationId xmlns:a16="http://schemas.microsoft.com/office/drawing/2014/main" id="{91FDC335-EBE4-45AF-96D2-398A1202E4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8928" y="3783762"/>
            <a:ext cx="124026" cy="126525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8" name="Oval 86">
            <a:extLst>
              <a:ext uri="{FF2B5EF4-FFF2-40B4-BE49-F238E27FC236}">
                <a16:creationId xmlns:a16="http://schemas.microsoft.com/office/drawing/2014/main" id="{131C3D97-A15B-4866-961E-8450216AB6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9305" y="4247682"/>
            <a:ext cx="126508" cy="12156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89" name="Oval 87">
            <a:extLst>
              <a:ext uri="{FF2B5EF4-FFF2-40B4-BE49-F238E27FC236}">
                <a16:creationId xmlns:a16="http://schemas.microsoft.com/office/drawing/2014/main" id="{D62FE980-F79D-48F3-8EDF-0B0ECE172D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92163" y="4706639"/>
            <a:ext cx="121547" cy="126525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90" name="Oval 88">
            <a:extLst>
              <a:ext uri="{FF2B5EF4-FFF2-40B4-BE49-F238E27FC236}">
                <a16:creationId xmlns:a16="http://schemas.microsoft.com/office/drawing/2014/main" id="{D9D86B5E-6E53-47B6-AE5A-FA83E9EE86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262542" y="5168077"/>
            <a:ext cx="124026" cy="124043"/>
          </a:xfrm>
          <a:prstGeom prst="ellipse">
            <a:avLst/>
          </a:prstGeom>
          <a:noFill/>
          <a:ln w="17463" cap="flat">
            <a:solidFill>
              <a:srgbClr val="F6F2E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41" name="Freeform 139">
            <a:extLst>
              <a:ext uri="{FF2B5EF4-FFF2-40B4-BE49-F238E27FC236}">
                <a16:creationId xmlns:a16="http://schemas.microsoft.com/office/drawing/2014/main" id="{4D7A514F-05AC-401F-B443-8541B70A678D}"/>
              </a:ext>
            </a:extLst>
          </p:cNvPr>
          <p:cNvSpPr>
            <a:spLocks/>
          </p:cNvSpPr>
          <p:nvPr userDrawn="1"/>
        </p:nvSpPr>
        <p:spPr bwMode="auto">
          <a:xfrm>
            <a:off x="5572607" y="5703942"/>
            <a:ext cx="228209" cy="228239"/>
          </a:xfrm>
          <a:custGeom>
            <a:avLst/>
            <a:gdLst>
              <a:gd name="T0" fmla="*/ 68 w 68"/>
              <a:gd name="T1" fmla="*/ 34 h 68"/>
              <a:gd name="T2" fmla="*/ 34 w 68"/>
              <a:gd name="T3" fmla="*/ 68 h 68"/>
              <a:gd name="T4" fmla="*/ 34 w 68"/>
              <a:gd name="T5" fmla="*/ 68 h 68"/>
              <a:gd name="T6" fmla="*/ 0 w 68"/>
              <a:gd name="T7" fmla="*/ 34 h 68"/>
              <a:gd name="T8" fmla="*/ 0 w 68"/>
              <a:gd name="T9" fmla="*/ 34 h 68"/>
              <a:gd name="T10" fmla="*/ 34 w 68"/>
              <a:gd name="T11" fmla="*/ 0 h 68"/>
              <a:gd name="T12" fmla="*/ 34 w 68"/>
              <a:gd name="T13" fmla="*/ 0 h 68"/>
              <a:gd name="T14" fmla="*/ 68 w 68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3"/>
                  <a:pt x="53" y="68"/>
                  <a:pt x="34" y="68"/>
                </a:cubicBezTo>
                <a:cubicBezTo>
                  <a:pt x="34" y="68"/>
                  <a:pt x="34" y="68"/>
                  <a:pt x="34" y="68"/>
                </a:cubicBezTo>
                <a:cubicBezTo>
                  <a:pt x="16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6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53" y="0"/>
                  <a:pt x="68" y="16"/>
                  <a:pt x="68" y="34"/>
                </a:cubicBezTo>
                <a:close/>
              </a:path>
            </a:pathLst>
          </a:custGeom>
          <a:noFill/>
          <a:ln w="25400" cap="flat">
            <a:solidFill>
              <a:srgbClr val="6FC3B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42" name="Freeform 140">
            <a:extLst>
              <a:ext uri="{FF2B5EF4-FFF2-40B4-BE49-F238E27FC236}">
                <a16:creationId xmlns:a16="http://schemas.microsoft.com/office/drawing/2014/main" id="{3335213A-1FDD-459B-8E39-EBE39633B07D}"/>
              </a:ext>
            </a:extLst>
          </p:cNvPr>
          <p:cNvSpPr>
            <a:spLocks/>
          </p:cNvSpPr>
          <p:nvPr userDrawn="1"/>
        </p:nvSpPr>
        <p:spPr bwMode="auto">
          <a:xfrm>
            <a:off x="5872752" y="5458338"/>
            <a:ext cx="223248" cy="228239"/>
          </a:xfrm>
          <a:custGeom>
            <a:avLst/>
            <a:gdLst>
              <a:gd name="T0" fmla="*/ 67 w 67"/>
              <a:gd name="T1" fmla="*/ 34 h 68"/>
              <a:gd name="T2" fmla="*/ 33 w 67"/>
              <a:gd name="T3" fmla="*/ 68 h 68"/>
              <a:gd name="T4" fmla="*/ 33 w 67"/>
              <a:gd name="T5" fmla="*/ 68 h 68"/>
              <a:gd name="T6" fmla="*/ 0 w 67"/>
              <a:gd name="T7" fmla="*/ 34 h 68"/>
              <a:gd name="T8" fmla="*/ 0 w 67"/>
              <a:gd name="T9" fmla="*/ 34 h 68"/>
              <a:gd name="T10" fmla="*/ 33 w 67"/>
              <a:gd name="T11" fmla="*/ 0 h 68"/>
              <a:gd name="T12" fmla="*/ 33 w 67"/>
              <a:gd name="T13" fmla="*/ 0 h 68"/>
              <a:gd name="T14" fmla="*/ 67 w 67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" h="68">
                <a:moveTo>
                  <a:pt x="67" y="34"/>
                </a:moveTo>
                <a:cubicBezTo>
                  <a:pt x="67" y="53"/>
                  <a:pt x="52" y="68"/>
                  <a:pt x="33" y="68"/>
                </a:cubicBezTo>
                <a:cubicBezTo>
                  <a:pt x="33" y="68"/>
                  <a:pt x="33" y="68"/>
                  <a:pt x="33" y="68"/>
                </a:cubicBezTo>
                <a:cubicBezTo>
                  <a:pt x="15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5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52" y="0"/>
                  <a:pt x="67" y="16"/>
                  <a:pt x="67" y="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45" name="Freeform 143">
            <a:extLst>
              <a:ext uri="{FF2B5EF4-FFF2-40B4-BE49-F238E27FC236}">
                <a16:creationId xmlns:a16="http://schemas.microsoft.com/office/drawing/2014/main" id="{6A4AD986-BF0B-44E3-802D-4943655640D8}"/>
              </a:ext>
            </a:extLst>
          </p:cNvPr>
          <p:cNvSpPr>
            <a:spLocks/>
          </p:cNvSpPr>
          <p:nvPr userDrawn="1"/>
        </p:nvSpPr>
        <p:spPr bwMode="auto">
          <a:xfrm>
            <a:off x="5686712" y="5083728"/>
            <a:ext cx="228209" cy="228239"/>
          </a:xfrm>
          <a:custGeom>
            <a:avLst/>
            <a:gdLst>
              <a:gd name="T0" fmla="*/ 68 w 68"/>
              <a:gd name="T1" fmla="*/ 34 h 68"/>
              <a:gd name="T2" fmla="*/ 34 w 68"/>
              <a:gd name="T3" fmla="*/ 68 h 68"/>
              <a:gd name="T4" fmla="*/ 34 w 68"/>
              <a:gd name="T5" fmla="*/ 68 h 68"/>
              <a:gd name="T6" fmla="*/ 0 w 68"/>
              <a:gd name="T7" fmla="*/ 34 h 68"/>
              <a:gd name="T8" fmla="*/ 0 w 68"/>
              <a:gd name="T9" fmla="*/ 34 h 68"/>
              <a:gd name="T10" fmla="*/ 34 w 68"/>
              <a:gd name="T11" fmla="*/ 0 h 68"/>
              <a:gd name="T12" fmla="*/ 34 w 68"/>
              <a:gd name="T13" fmla="*/ 0 h 68"/>
              <a:gd name="T14" fmla="*/ 68 w 68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34" y="68"/>
                  <a:pt x="34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</a:path>
            </a:pathLst>
          </a:custGeom>
          <a:noFill/>
          <a:ln w="9525" cap="flat">
            <a:solidFill>
              <a:srgbClr val="BE7EC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46" name="Freeform 144">
            <a:extLst>
              <a:ext uri="{FF2B5EF4-FFF2-40B4-BE49-F238E27FC236}">
                <a16:creationId xmlns:a16="http://schemas.microsoft.com/office/drawing/2014/main" id="{C0CF60E9-5112-409E-A75F-83C3B1B1409B}"/>
              </a:ext>
            </a:extLst>
          </p:cNvPr>
          <p:cNvSpPr>
            <a:spLocks/>
          </p:cNvSpPr>
          <p:nvPr userDrawn="1"/>
        </p:nvSpPr>
        <p:spPr bwMode="auto">
          <a:xfrm>
            <a:off x="5733842" y="5128384"/>
            <a:ext cx="133949" cy="136448"/>
          </a:xfrm>
          <a:custGeom>
            <a:avLst/>
            <a:gdLst>
              <a:gd name="T0" fmla="*/ 40 w 40"/>
              <a:gd name="T1" fmla="*/ 21 h 41"/>
              <a:gd name="T2" fmla="*/ 20 w 40"/>
              <a:gd name="T3" fmla="*/ 41 h 41"/>
              <a:gd name="T4" fmla="*/ 20 w 40"/>
              <a:gd name="T5" fmla="*/ 41 h 41"/>
              <a:gd name="T6" fmla="*/ 0 w 40"/>
              <a:gd name="T7" fmla="*/ 21 h 41"/>
              <a:gd name="T8" fmla="*/ 0 w 40"/>
              <a:gd name="T9" fmla="*/ 21 h 41"/>
              <a:gd name="T10" fmla="*/ 20 w 40"/>
              <a:gd name="T11" fmla="*/ 0 h 41"/>
              <a:gd name="T12" fmla="*/ 20 w 40"/>
              <a:gd name="T13" fmla="*/ 0 h 41"/>
              <a:gd name="T14" fmla="*/ 40 w 40"/>
              <a:gd name="T15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" h="41">
                <a:moveTo>
                  <a:pt x="40" y="21"/>
                </a:moveTo>
                <a:cubicBezTo>
                  <a:pt x="40" y="32"/>
                  <a:pt x="31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9" y="41"/>
                  <a:pt x="0" y="32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9"/>
                  <a:pt x="9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1" y="0"/>
                  <a:pt x="40" y="9"/>
                  <a:pt x="40" y="21"/>
                </a:cubicBezTo>
                <a:close/>
              </a:path>
            </a:pathLst>
          </a:custGeom>
          <a:noFill/>
          <a:ln w="9525" cap="flat">
            <a:solidFill>
              <a:srgbClr val="BE7EC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55" name="Line 153">
            <a:extLst>
              <a:ext uri="{FF2B5EF4-FFF2-40B4-BE49-F238E27FC236}">
                <a16:creationId xmlns:a16="http://schemas.microsoft.com/office/drawing/2014/main" id="{B21DA10D-732F-4FDC-8304-2AFF8477F58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421641" y="444863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56" name="Line 154">
            <a:extLst>
              <a:ext uri="{FF2B5EF4-FFF2-40B4-BE49-F238E27FC236}">
                <a16:creationId xmlns:a16="http://schemas.microsoft.com/office/drawing/2014/main" id="{F1447223-330C-4FF9-87B2-AF2EC68817A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421641" y="444863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1" name="Oval 19">
            <a:extLst>
              <a:ext uri="{FF2B5EF4-FFF2-40B4-BE49-F238E27FC236}">
                <a16:creationId xmlns:a16="http://schemas.microsoft.com/office/drawing/2014/main" id="{7E94387D-4AF9-4053-9919-3B27E7492E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17720" y="35207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7BF06DBB-7B29-4022-959A-44763A352D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88098" y="35207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BB9F5116-2E31-42C5-B0B4-28DB554C1FA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60956" y="35207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4" name="Oval 22">
            <a:extLst>
              <a:ext uri="{FF2B5EF4-FFF2-40B4-BE49-F238E27FC236}">
                <a16:creationId xmlns:a16="http://schemas.microsoft.com/office/drawing/2014/main" id="{1CD30623-FFD2-4A11-B368-B35D3D3DCF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33814" y="3520791"/>
            <a:ext cx="121547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5" name="Oval 23">
            <a:extLst>
              <a:ext uri="{FF2B5EF4-FFF2-40B4-BE49-F238E27FC236}">
                <a16:creationId xmlns:a16="http://schemas.microsoft.com/office/drawing/2014/main" id="{C67D1936-8978-4BB1-BC13-FDF20FD6D0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1711" y="35207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7" name="Oval 25">
            <a:extLst>
              <a:ext uri="{FF2B5EF4-FFF2-40B4-BE49-F238E27FC236}">
                <a16:creationId xmlns:a16="http://schemas.microsoft.com/office/drawing/2014/main" id="{51A07E07-9D52-45AB-8476-67EE8FB407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17720" y="3059353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8" name="Oval 26">
            <a:extLst>
              <a:ext uri="{FF2B5EF4-FFF2-40B4-BE49-F238E27FC236}">
                <a16:creationId xmlns:a16="http://schemas.microsoft.com/office/drawing/2014/main" id="{0ABCED3F-E39F-40D5-AFFE-7F0B559634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88098" y="3059353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9" name="Oval 27">
            <a:extLst>
              <a:ext uri="{FF2B5EF4-FFF2-40B4-BE49-F238E27FC236}">
                <a16:creationId xmlns:a16="http://schemas.microsoft.com/office/drawing/2014/main" id="{15BD4192-3D9C-430B-803B-F2187F4DEB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60956" y="3059353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0" name="Oval 28">
            <a:extLst>
              <a:ext uri="{FF2B5EF4-FFF2-40B4-BE49-F238E27FC236}">
                <a16:creationId xmlns:a16="http://schemas.microsoft.com/office/drawing/2014/main" id="{3E918C74-A576-4327-8D91-F09B9B9B2E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33814" y="3059353"/>
            <a:ext cx="121547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1" name="Oval 29">
            <a:extLst>
              <a:ext uri="{FF2B5EF4-FFF2-40B4-BE49-F238E27FC236}">
                <a16:creationId xmlns:a16="http://schemas.microsoft.com/office/drawing/2014/main" id="{9B077945-8813-4FB7-86CE-D67F2D7803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17720" y="2597914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2" name="Oval 30">
            <a:extLst>
              <a:ext uri="{FF2B5EF4-FFF2-40B4-BE49-F238E27FC236}">
                <a16:creationId xmlns:a16="http://schemas.microsoft.com/office/drawing/2014/main" id="{11939FA0-9683-44E2-AAC8-AA0D5EA243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88098" y="2597914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3" name="Oval 31">
            <a:extLst>
              <a:ext uri="{FF2B5EF4-FFF2-40B4-BE49-F238E27FC236}">
                <a16:creationId xmlns:a16="http://schemas.microsoft.com/office/drawing/2014/main" id="{91E47427-1833-46DF-86A5-BA6D4A82C3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60956" y="2597914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4" name="Oval 32">
            <a:extLst>
              <a:ext uri="{FF2B5EF4-FFF2-40B4-BE49-F238E27FC236}">
                <a16:creationId xmlns:a16="http://schemas.microsoft.com/office/drawing/2014/main" id="{AB92DD4A-9062-4160-A89D-0E6780911D6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33814" y="2597914"/>
            <a:ext cx="121547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5" name="Oval 33">
            <a:extLst>
              <a:ext uri="{FF2B5EF4-FFF2-40B4-BE49-F238E27FC236}">
                <a16:creationId xmlns:a16="http://schemas.microsoft.com/office/drawing/2014/main" id="{CC7EC671-3CBE-4BF6-B5CB-BF2CDCE12E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1711" y="3059353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6" name="Oval 34">
            <a:extLst>
              <a:ext uri="{FF2B5EF4-FFF2-40B4-BE49-F238E27FC236}">
                <a16:creationId xmlns:a16="http://schemas.microsoft.com/office/drawing/2014/main" id="{969AD4FA-94FD-43BC-B1E9-23893D775B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4570" y="35207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8" name="Oval 36">
            <a:extLst>
              <a:ext uri="{FF2B5EF4-FFF2-40B4-BE49-F238E27FC236}">
                <a16:creationId xmlns:a16="http://schemas.microsoft.com/office/drawing/2014/main" id="{45F3D075-09B7-47AD-B5AE-EBFCFCF7BD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1291" y="32875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9" name="Oval 37">
            <a:extLst>
              <a:ext uri="{FF2B5EF4-FFF2-40B4-BE49-F238E27FC236}">
                <a16:creationId xmlns:a16="http://schemas.microsoft.com/office/drawing/2014/main" id="{D4D2F1D0-3E8B-453E-AF40-CFC8F8A20C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54149" y="32875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0" name="Oval 38">
            <a:extLst>
              <a:ext uri="{FF2B5EF4-FFF2-40B4-BE49-F238E27FC236}">
                <a16:creationId xmlns:a16="http://schemas.microsoft.com/office/drawing/2014/main" id="{A64DE086-EE77-4A49-8ABB-D18E4B1D4E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24527" y="3287591"/>
            <a:ext cx="121547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1" name="Oval 39">
            <a:extLst>
              <a:ext uri="{FF2B5EF4-FFF2-40B4-BE49-F238E27FC236}">
                <a16:creationId xmlns:a16="http://schemas.microsoft.com/office/drawing/2014/main" id="{169AB10B-54D6-4611-A732-1A60C8C2AC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4905" y="32875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2" name="Oval 40">
            <a:extLst>
              <a:ext uri="{FF2B5EF4-FFF2-40B4-BE49-F238E27FC236}">
                <a16:creationId xmlns:a16="http://schemas.microsoft.com/office/drawing/2014/main" id="{0E2A40C2-9A07-421A-85DA-2D090F5545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67763" y="3287591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3" name="Oval 41">
            <a:extLst>
              <a:ext uri="{FF2B5EF4-FFF2-40B4-BE49-F238E27FC236}">
                <a16:creationId xmlns:a16="http://schemas.microsoft.com/office/drawing/2014/main" id="{706D2924-D881-4B21-A8EF-11D0450D7D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1291" y="2828634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4" name="Oval 42">
            <a:extLst>
              <a:ext uri="{FF2B5EF4-FFF2-40B4-BE49-F238E27FC236}">
                <a16:creationId xmlns:a16="http://schemas.microsoft.com/office/drawing/2014/main" id="{937A78CB-6614-4242-A399-FD035CAD60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54149" y="2828634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5" name="Oval 43">
            <a:extLst>
              <a:ext uri="{FF2B5EF4-FFF2-40B4-BE49-F238E27FC236}">
                <a16:creationId xmlns:a16="http://schemas.microsoft.com/office/drawing/2014/main" id="{3EA3A295-9F12-4E27-99AB-635BF0EA61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24527" y="2828634"/>
            <a:ext cx="121547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6" name="Oval 44">
            <a:extLst>
              <a:ext uri="{FF2B5EF4-FFF2-40B4-BE49-F238E27FC236}">
                <a16:creationId xmlns:a16="http://schemas.microsoft.com/office/drawing/2014/main" id="{69825B65-A634-4597-ACC6-8F17FAE1A6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4905" y="2828634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7" name="Oval 45">
            <a:extLst>
              <a:ext uri="{FF2B5EF4-FFF2-40B4-BE49-F238E27FC236}">
                <a16:creationId xmlns:a16="http://schemas.microsoft.com/office/drawing/2014/main" id="{2994684F-EAB9-43CC-B842-2607585341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54149" y="2369676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8" name="Oval 46">
            <a:extLst>
              <a:ext uri="{FF2B5EF4-FFF2-40B4-BE49-F238E27FC236}">
                <a16:creationId xmlns:a16="http://schemas.microsoft.com/office/drawing/2014/main" id="{7A69D228-A78D-4764-888C-0013F9F090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24527" y="2369676"/>
            <a:ext cx="121547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9" name="Oval 47">
            <a:extLst>
              <a:ext uri="{FF2B5EF4-FFF2-40B4-BE49-F238E27FC236}">
                <a16:creationId xmlns:a16="http://schemas.microsoft.com/office/drawing/2014/main" id="{1D29CE79-77E0-4E2D-92E2-4E4986C01B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88098" y="2136476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0" name="Oval 48">
            <a:extLst>
              <a:ext uri="{FF2B5EF4-FFF2-40B4-BE49-F238E27FC236}">
                <a16:creationId xmlns:a16="http://schemas.microsoft.com/office/drawing/2014/main" id="{7743D456-C61B-45E8-BEBC-5FC92AB8DC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60956" y="2136476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2" name="Oval 50">
            <a:extLst>
              <a:ext uri="{FF2B5EF4-FFF2-40B4-BE49-F238E27FC236}">
                <a16:creationId xmlns:a16="http://schemas.microsoft.com/office/drawing/2014/main" id="{3F70342D-10C9-4B9C-9A77-2BA311027C3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94905" y="2369676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3" name="Oval 51">
            <a:extLst>
              <a:ext uri="{FF2B5EF4-FFF2-40B4-BE49-F238E27FC236}">
                <a16:creationId xmlns:a16="http://schemas.microsoft.com/office/drawing/2014/main" id="{0591856B-EB1C-4697-8A6A-D39EC9328E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67763" y="2828634"/>
            <a:ext cx="124026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54" name="Oval 52">
            <a:extLst>
              <a:ext uri="{FF2B5EF4-FFF2-40B4-BE49-F238E27FC236}">
                <a16:creationId xmlns:a16="http://schemas.microsoft.com/office/drawing/2014/main" id="{DD9112D7-3A38-4FBB-819F-F4A1AC8176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35660" y="3287591"/>
            <a:ext cx="126508" cy="124043"/>
          </a:xfrm>
          <a:prstGeom prst="ellipse">
            <a:avLst/>
          </a:prstGeom>
          <a:solidFill>
            <a:srgbClr val="F6F2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32" name="Freeform 130">
            <a:extLst>
              <a:ext uri="{FF2B5EF4-FFF2-40B4-BE49-F238E27FC236}">
                <a16:creationId xmlns:a16="http://schemas.microsoft.com/office/drawing/2014/main" id="{0557F451-08F3-46C2-AD63-4FF97368E1CA}"/>
              </a:ext>
            </a:extLst>
          </p:cNvPr>
          <p:cNvSpPr>
            <a:spLocks/>
          </p:cNvSpPr>
          <p:nvPr userDrawn="1"/>
        </p:nvSpPr>
        <p:spPr bwMode="auto">
          <a:xfrm>
            <a:off x="556976" y="2565664"/>
            <a:ext cx="267897" cy="272894"/>
          </a:xfrm>
          <a:custGeom>
            <a:avLst/>
            <a:gdLst>
              <a:gd name="T0" fmla="*/ 80 w 80"/>
              <a:gd name="T1" fmla="*/ 40 h 81"/>
              <a:gd name="T2" fmla="*/ 40 w 80"/>
              <a:gd name="T3" fmla="*/ 81 h 81"/>
              <a:gd name="T4" fmla="*/ 40 w 80"/>
              <a:gd name="T5" fmla="*/ 81 h 81"/>
              <a:gd name="T6" fmla="*/ 0 w 80"/>
              <a:gd name="T7" fmla="*/ 40 h 81"/>
              <a:gd name="T8" fmla="*/ 0 w 80"/>
              <a:gd name="T9" fmla="*/ 40 h 81"/>
              <a:gd name="T10" fmla="*/ 40 w 80"/>
              <a:gd name="T11" fmla="*/ 0 h 81"/>
              <a:gd name="T12" fmla="*/ 40 w 80"/>
              <a:gd name="T13" fmla="*/ 0 h 81"/>
              <a:gd name="T14" fmla="*/ 80 w 80"/>
              <a:gd name="T15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0" h="81">
                <a:moveTo>
                  <a:pt x="80" y="40"/>
                </a:moveTo>
                <a:cubicBezTo>
                  <a:pt x="80" y="63"/>
                  <a:pt x="62" y="81"/>
                  <a:pt x="40" y="81"/>
                </a:cubicBezTo>
                <a:cubicBezTo>
                  <a:pt x="40" y="81"/>
                  <a:pt x="40" y="81"/>
                  <a:pt x="40" y="81"/>
                </a:cubicBezTo>
                <a:cubicBezTo>
                  <a:pt x="18" y="81"/>
                  <a:pt x="0" y="63"/>
                  <a:pt x="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62" y="0"/>
                  <a:pt x="80" y="18"/>
                  <a:pt x="80" y="40"/>
                </a:cubicBezTo>
                <a:close/>
              </a:path>
            </a:pathLst>
          </a:custGeom>
          <a:noFill/>
          <a:ln w="25400" cap="flat">
            <a:solidFill>
              <a:srgbClr val="AF5CA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53" name="Freeform 151">
            <a:extLst>
              <a:ext uri="{FF2B5EF4-FFF2-40B4-BE49-F238E27FC236}">
                <a16:creationId xmlns:a16="http://schemas.microsoft.com/office/drawing/2014/main" id="{7A48B874-B608-4058-AAE8-11AF9306D169}"/>
              </a:ext>
            </a:extLst>
          </p:cNvPr>
          <p:cNvSpPr>
            <a:spLocks/>
          </p:cNvSpPr>
          <p:nvPr userDrawn="1"/>
        </p:nvSpPr>
        <p:spPr bwMode="auto">
          <a:xfrm>
            <a:off x="909211" y="2173689"/>
            <a:ext cx="230690" cy="228239"/>
          </a:xfrm>
          <a:custGeom>
            <a:avLst/>
            <a:gdLst>
              <a:gd name="T0" fmla="*/ 68 w 68"/>
              <a:gd name="T1" fmla="*/ 34 h 68"/>
              <a:gd name="T2" fmla="*/ 34 w 68"/>
              <a:gd name="T3" fmla="*/ 68 h 68"/>
              <a:gd name="T4" fmla="*/ 34 w 68"/>
              <a:gd name="T5" fmla="*/ 68 h 68"/>
              <a:gd name="T6" fmla="*/ 0 w 68"/>
              <a:gd name="T7" fmla="*/ 34 h 68"/>
              <a:gd name="T8" fmla="*/ 0 w 68"/>
              <a:gd name="T9" fmla="*/ 34 h 68"/>
              <a:gd name="T10" fmla="*/ 34 w 68"/>
              <a:gd name="T11" fmla="*/ 0 h 68"/>
              <a:gd name="T12" fmla="*/ 34 w 68"/>
              <a:gd name="T13" fmla="*/ 0 h 68"/>
              <a:gd name="T14" fmla="*/ 68 w 68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" h="68">
                <a:moveTo>
                  <a:pt x="68" y="34"/>
                </a:moveTo>
                <a:cubicBezTo>
                  <a:pt x="68" y="52"/>
                  <a:pt x="53" y="68"/>
                  <a:pt x="34" y="68"/>
                </a:cubicBezTo>
                <a:cubicBezTo>
                  <a:pt x="34" y="68"/>
                  <a:pt x="34" y="68"/>
                  <a:pt x="34" y="68"/>
                </a:cubicBezTo>
                <a:cubicBezTo>
                  <a:pt x="15" y="68"/>
                  <a:pt x="0" y="52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5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53" y="0"/>
                  <a:pt x="68" y="15"/>
                  <a:pt x="68" y="34"/>
                </a:cubicBezTo>
                <a:close/>
              </a:path>
            </a:pathLst>
          </a:custGeom>
          <a:noFill/>
          <a:ln w="9525" cap="flat">
            <a:solidFill>
              <a:srgbClr val="3A65C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54" name="Freeform 152">
            <a:extLst>
              <a:ext uri="{FF2B5EF4-FFF2-40B4-BE49-F238E27FC236}">
                <a16:creationId xmlns:a16="http://schemas.microsoft.com/office/drawing/2014/main" id="{38D6321A-F8F0-4297-9545-B3F280841B07}"/>
              </a:ext>
            </a:extLst>
          </p:cNvPr>
          <p:cNvSpPr>
            <a:spLocks/>
          </p:cNvSpPr>
          <p:nvPr userDrawn="1"/>
        </p:nvSpPr>
        <p:spPr bwMode="auto">
          <a:xfrm>
            <a:off x="956342" y="2220825"/>
            <a:ext cx="136430" cy="133966"/>
          </a:xfrm>
          <a:custGeom>
            <a:avLst/>
            <a:gdLst>
              <a:gd name="T0" fmla="*/ 40 w 40"/>
              <a:gd name="T1" fmla="*/ 20 h 40"/>
              <a:gd name="T2" fmla="*/ 20 w 40"/>
              <a:gd name="T3" fmla="*/ 40 h 40"/>
              <a:gd name="T4" fmla="*/ 20 w 40"/>
              <a:gd name="T5" fmla="*/ 40 h 40"/>
              <a:gd name="T6" fmla="*/ 0 w 40"/>
              <a:gd name="T7" fmla="*/ 20 h 40"/>
              <a:gd name="T8" fmla="*/ 0 w 40"/>
              <a:gd name="T9" fmla="*/ 20 h 40"/>
              <a:gd name="T10" fmla="*/ 20 w 40"/>
              <a:gd name="T11" fmla="*/ 0 h 40"/>
              <a:gd name="T12" fmla="*/ 20 w 40"/>
              <a:gd name="T13" fmla="*/ 0 h 40"/>
              <a:gd name="T14" fmla="*/ 40 w 40"/>
              <a:gd name="T15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" h="40">
                <a:moveTo>
                  <a:pt x="40" y="20"/>
                </a:moveTo>
                <a:cubicBezTo>
                  <a:pt x="40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9" y="40"/>
                  <a:pt x="0" y="31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31" y="0"/>
                  <a:pt x="40" y="9"/>
                  <a:pt x="40" y="20"/>
                </a:cubicBezTo>
                <a:close/>
              </a:path>
            </a:pathLst>
          </a:custGeom>
          <a:noFill/>
          <a:ln w="9525" cap="flat">
            <a:solidFill>
              <a:srgbClr val="3A65C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62" name="Picture Placeholder 161">
            <a:extLst>
              <a:ext uri="{FF2B5EF4-FFF2-40B4-BE49-F238E27FC236}">
                <a16:creationId xmlns:a16="http://schemas.microsoft.com/office/drawing/2014/main" id="{C6075DC0-AAD4-41C4-A73D-27571571D7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0273" y="985131"/>
            <a:ext cx="4759256" cy="4746101"/>
          </a:xfrm>
          <a:custGeom>
            <a:avLst/>
            <a:gdLst>
              <a:gd name="connsiteX0" fmla="*/ 342608 w 9519751"/>
              <a:gd name="connsiteY0" fmla="*/ 3154099 h 9492201"/>
              <a:gd name="connsiteX1" fmla="*/ 497514 w 9519751"/>
              <a:gd name="connsiteY1" fmla="*/ 3188504 h 9492201"/>
              <a:gd name="connsiteX2" fmla="*/ 645686 w 9519751"/>
              <a:gd name="connsiteY2" fmla="*/ 3369761 h 9492201"/>
              <a:gd name="connsiteX3" fmla="*/ 470574 w 9519751"/>
              <a:gd name="connsiteY3" fmla="*/ 5249457 h 9492201"/>
              <a:gd name="connsiteX4" fmla="*/ 5272675 w 9519751"/>
              <a:gd name="connsiteY4" fmla="*/ 9022277 h 9492201"/>
              <a:gd name="connsiteX5" fmla="*/ 8552652 w 9519751"/>
              <a:gd name="connsiteY5" fmla="*/ 6806920 h 9492201"/>
              <a:gd name="connsiteX6" fmla="*/ 8855730 w 9519751"/>
              <a:gd name="connsiteY6" fmla="*/ 6719648 h 9492201"/>
              <a:gd name="connsiteX7" fmla="*/ 8943285 w 9519751"/>
              <a:gd name="connsiteY7" fmla="*/ 7021742 h 9492201"/>
              <a:gd name="connsiteX8" fmla="*/ 5326556 w 9519751"/>
              <a:gd name="connsiteY8" fmla="*/ 9458635 h 9492201"/>
              <a:gd name="connsiteX9" fmla="*/ 4760811 w 9519751"/>
              <a:gd name="connsiteY9" fmla="*/ 9492201 h 9492201"/>
              <a:gd name="connsiteX10" fmla="*/ 32795 w 9519751"/>
              <a:gd name="connsiteY10" fmla="*/ 5303163 h 9492201"/>
              <a:gd name="connsiteX11" fmla="*/ 248317 w 9519751"/>
              <a:gd name="connsiteY11" fmla="*/ 3235497 h 9492201"/>
              <a:gd name="connsiteX12" fmla="*/ 342608 w 9519751"/>
              <a:gd name="connsiteY12" fmla="*/ 3154099 h 9492201"/>
              <a:gd name="connsiteX13" fmla="*/ 4762350 w 9519751"/>
              <a:gd name="connsiteY13" fmla="*/ 2049644 h 9492201"/>
              <a:gd name="connsiteX14" fmla="*/ 7468961 w 9519751"/>
              <a:gd name="connsiteY14" fmla="*/ 4743849 h 9492201"/>
              <a:gd name="connsiteX15" fmla="*/ 4762350 w 9519751"/>
              <a:gd name="connsiteY15" fmla="*/ 7438055 h 9492201"/>
              <a:gd name="connsiteX16" fmla="*/ 2055737 w 9519751"/>
              <a:gd name="connsiteY16" fmla="*/ 4743849 h 9492201"/>
              <a:gd name="connsiteX17" fmla="*/ 4762350 w 9519751"/>
              <a:gd name="connsiteY17" fmla="*/ 2049644 h 9492201"/>
              <a:gd name="connsiteX18" fmla="*/ 5717257 w 9519751"/>
              <a:gd name="connsiteY18" fmla="*/ 1102435 h 9492201"/>
              <a:gd name="connsiteX19" fmla="*/ 5767562 w 9519751"/>
              <a:gd name="connsiteY19" fmla="*/ 1102755 h 9492201"/>
              <a:gd name="connsiteX20" fmla="*/ 5825739 w 9519751"/>
              <a:gd name="connsiteY20" fmla="*/ 1114213 h 9492201"/>
              <a:gd name="connsiteX21" fmla="*/ 7785899 w 9519751"/>
              <a:gd name="connsiteY21" fmla="*/ 2456687 h 9492201"/>
              <a:gd name="connsiteX22" fmla="*/ 8560532 w 9519751"/>
              <a:gd name="connsiteY22" fmla="*/ 4745605 h 9492201"/>
              <a:gd name="connsiteX23" fmla="*/ 4761459 w 9519751"/>
              <a:gd name="connsiteY23" fmla="*/ 8524670 h 9492201"/>
              <a:gd name="connsiteX24" fmla="*/ 969122 w 9519751"/>
              <a:gd name="connsiteY24" fmla="*/ 4745605 h 9492201"/>
              <a:gd name="connsiteX25" fmla="*/ 1258768 w 9519751"/>
              <a:gd name="connsiteY25" fmla="*/ 4450261 h 9492201"/>
              <a:gd name="connsiteX26" fmla="*/ 1555149 w 9519751"/>
              <a:gd name="connsiteY26" fmla="*/ 4745605 h 9492201"/>
              <a:gd name="connsiteX27" fmla="*/ 4761459 w 9519751"/>
              <a:gd name="connsiteY27" fmla="*/ 7940694 h 9492201"/>
              <a:gd name="connsiteX28" fmla="*/ 7967769 w 9519751"/>
              <a:gd name="connsiteY28" fmla="*/ 4745605 h 9492201"/>
              <a:gd name="connsiteX29" fmla="*/ 5664076 w 9519751"/>
              <a:gd name="connsiteY29" fmla="*/ 1671340 h 9492201"/>
              <a:gd name="connsiteX30" fmla="*/ 5461998 w 9519751"/>
              <a:gd name="connsiteY30" fmla="*/ 1308871 h 9492201"/>
              <a:gd name="connsiteX31" fmla="*/ 5717257 w 9519751"/>
              <a:gd name="connsiteY31" fmla="*/ 1102435 h 9492201"/>
              <a:gd name="connsiteX32" fmla="*/ 4879881 w 9519751"/>
              <a:gd name="connsiteY32" fmla="*/ 905 h 9492201"/>
              <a:gd name="connsiteX33" fmla="*/ 7709474 w 9519751"/>
              <a:gd name="connsiteY33" fmla="*/ 1015694 h 9492201"/>
              <a:gd name="connsiteX34" fmla="*/ 9485597 w 9519751"/>
              <a:gd name="connsiteY34" fmla="*/ 4183727 h 9492201"/>
              <a:gd name="connsiteX35" fmla="*/ 9398136 w 9519751"/>
              <a:gd name="connsiteY35" fmla="*/ 5821439 h 9492201"/>
              <a:gd name="connsiteX36" fmla="*/ 9182849 w 9519751"/>
              <a:gd name="connsiteY36" fmla="*/ 5989237 h 9492201"/>
              <a:gd name="connsiteX37" fmla="*/ 9135755 w 9519751"/>
              <a:gd name="connsiteY37" fmla="*/ 5982525 h 9492201"/>
              <a:gd name="connsiteX38" fmla="*/ 8967561 w 9519751"/>
              <a:gd name="connsiteY38" fmla="*/ 5720760 h 9492201"/>
              <a:gd name="connsiteX39" fmla="*/ 9048293 w 9519751"/>
              <a:gd name="connsiteY39" fmla="*/ 4237422 h 9492201"/>
              <a:gd name="connsiteX40" fmla="*/ 7433637 w 9519751"/>
              <a:gd name="connsiteY40" fmla="*/ 1364715 h 9492201"/>
              <a:gd name="connsiteX41" fmla="*/ 4251417 w 9519751"/>
              <a:gd name="connsiteY41" fmla="*/ 472027 h 9492201"/>
              <a:gd name="connsiteX42" fmla="*/ 4009219 w 9519751"/>
              <a:gd name="connsiteY42" fmla="*/ 277381 h 9492201"/>
              <a:gd name="connsiteX43" fmla="*/ 4204323 w 9519751"/>
              <a:gd name="connsiteY43" fmla="*/ 35752 h 9492201"/>
              <a:gd name="connsiteX44" fmla="*/ 4675029 w 9519751"/>
              <a:gd name="connsiteY44" fmla="*/ 1327 h 9492201"/>
              <a:gd name="connsiteX45" fmla="*/ 4879881 w 9519751"/>
              <a:gd name="connsiteY45" fmla="*/ 905 h 9492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519751" h="9492201">
                <a:moveTo>
                  <a:pt x="342608" y="3154099"/>
                </a:moveTo>
                <a:cubicBezTo>
                  <a:pt x="386386" y="3151582"/>
                  <a:pt x="440266" y="3168365"/>
                  <a:pt x="497514" y="3188504"/>
                </a:cubicBezTo>
                <a:cubicBezTo>
                  <a:pt x="612011" y="3228783"/>
                  <a:pt x="686096" y="3255636"/>
                  <a:pt x="645686" y="3369761"/>
                </a:cubicBezTo>
                <a:cubicBezTo>
                  <a:pt x="443634" y="3973949"/>
                  <a:pt x="396489" y="4611703"/>
                  <a:pt x="470574" y="5249457"/>
                </a:cubicBezTo>
                <a:cubicBezTo>
                  <a:pt x="753447" y="7612504"/>
                  <a:pt x="2908668" y="9297518"/>
                  <a:pt x="5272675" y="9022277"/>
                </a:cubicBezTo>
                <a:cubicBezTo>
                  <a:pt x="6653363" y="8854447"/>
                  <a:pt x="7885881" y="8028723"/>
                  <a:pt x="8552652" y="6806920"/>
                </a:cubicBezTo>
                <a:cubicBezTo>
                  <a:pt x="8613267" y="6699509"/>
                  <a:pt x="8747969" y="6659230"/>
                  <a:pt x="8855730" y="6719648"/>
                </a:cubicBezTo>
                <a:cubicBezTo>
                  <a:pt x="8956756" y="6780067"/>
                  <a:pt x="8997166" y="6914331"/>
                  <a:pt x="8943285" y="7021742"/>
                </a:cubicBezTo>
                <a:cubicBezTo>
                  <a:pt x="8202429" y="8364383"/>
                  <a:pt x="6848681" y="9277378"/>
                  <a:pt x="5326556" y="9458635"/>
                </a:cubicBezTo>
                <a:cubicBezTo>
                  <a:pt x="5131239" y="9478774"/>
                  <a:pt x="4942658" y="9492201"/>
                  <a:pt x="4760811" y="9492201"/>
                </a:cubicBezTo>
                <a:cubicBezTo>
                  <a:pt x="2383334" y="9492201"/>
                  <a:pt x="322403" y="7713202"/>
                  <a:pt x="32795" y="5303163"/>
                </a:cubicBezTo>
                <a:cubicBezTo>
                  <a:pt x="-48026" y="4598277"/>
                  <a:pt x="19325" y="3906817"/>
                  <a:pt x="248317" y="3235497"/>
                </a:cubicBezTo>
                <a:cubicBezTo>
                  <a:pt x="265155" y="3178435"/>
                  <a:pt x="298830" y="3156617"/>
                  <a:pt x="342608" y="3154099"/>
                </a:cubicBezTo>
                <a:close/>
                <a:moveTo>
                  <a:pt x="4762350" y="2049644"/>
                </a:moveTo>
                <a:cubicBezTo>
                  <a:pt x="6257170" y="2049644"/>
                  <a:pt x="7468961" y="3255880"/>
                  <a:pt x="7468961" y="4743849"/>
                </a:cubicBezTo>
                <a:cubicBezTo>
                  <a:pt x="7468961" y="6231818"/>
                  <a:pt x="6257170" y="7438055"/>
                  <a:pt x="4762350" y="7438055"/>
                </a:cubicBezTo>
                <a:cubicBezTo>
                  <a:pt x="3267528" y="7438055"/>
                  <a:pt x="2055737" y="6231818"/>
                  <a:pt x="2055737" y="4743849"/>
                </a:cubicBezTo>
                <a:cubicBezTo>
                  <a:pt x="2055737" y="3255880"/>
                  <a:pt x="3267528" y="2049644"/>
                  <a:pt x="4762350" y="2049644"/>
                </a:cubicBezTo>
                <a:close/>
                <a:moveTo>
                  <a:pt x="5717257" y="1102435"/>
                </a:moveTo>
                <a:cubicBezTo>
                  <a:pt x="5733819" y="1101094"/>
                  <a:pt x="5750640" y="1101171"/>
                  <a:pt x="5767562" y="1102755"/>
                </a:cubicBezTo>
                <a:cubicBezTo>
                  <a:pt x="5786902" y="1104564"/>
                  <a:pt x="5806373" y="1108339"/>
                  <a:pt x="5825739" y="1114213"/>
                </a:cubicBezTo>
                <a:cubicBezTo>
                  <a:pt x="6600372" y="1335721"/>
                  <a:pt x="7294175" y="1812299"/>
                  <a:pt x="7785899" y="2456687"/>
                </a:cubicBezTo>
                <a:cubicBezTo>
                  <a:pt x="8291094" y="3114499"/>
                  <a:pt x="8560532" y="3906559"/>
                  <a:pt x="8560532" y="4745605"/>
                </a:cubicBezTo>
                <a:cubicBezTo>
                  <a:pt x="8560532" y="6826440"/>
                  <a:pt x="6856338" y="8524670"/>
                  <a:pt x="4761459" y="8524670"/>
                </a:cubicBezTo>
                <a:cubicBezTo>
                  <a:pt x="2673316" y="8524670"/>
                  <a:pt x="969122" y="6826440"/>
                  <a:pt x="969122" y="4745605"/>
                </a:cubicBezTo>
                <a:cubicBezTo>
                  <a:pt x="969122" y="4577796"/>
                  <a:pt x="1097105" y="4450261"/>
                  <a:pt x="1258768" y="4450261"/>
                </a:cubicBezTo>
                <a:cubicBezTo>
                  <a:pt x="1427167" y="4450261"/>
                  <a:pt x="1555149" y="4577796"/>
                  <a:pt x="1555149" y="4745605"/>
                </a:cubicBezTo>
                <a:cubicBezTo>
                  <a:pt x="1555149" y="6504246"/>
                  <a:pt x="2996643" y="7940694"/>
                  <a:pt x="4761459" y="7940694"/>
                </a:cubicBezTo>
                <a:cubicBezTo>
                  <a:pt x="6533013" y="7940694"/>
                  <a:pt x="7967769" y="6504246"/>
                  <a:pt x="7967769" y="4745605"/>
                </a:cubicBezTo>
                <a:cubicBezTo>
                  <a:pt x="7967769" y="3329295"/>
                  <a:pt x="7018001" y="2067370"/>
                  <a:pt x="5664076" y="1671340"/>
                </a:cubicBezTo>
                <a:cubicBezTo>
                  <a:pt x="5509149" y="1631065"/>
                  <a:pt x="5414846" y="1463256"/>
                  <a:pt x="5461998" y="1308871"/>
                </a:cubicBezTo>
                <a:cubicBezTo>
                  <a:pt x="5498098" y="1190671"/>
                  <a:pt x="5601323" y="1111817"/>
                  <a:pt x="5717257" y="1102435"/>
                </a:cubicBezTo>
                <a:close/>
                <a:moveTo>
                  <a:pt x="4879881" y="905"/>
                </a:moveTo>
                <a:cubicBezTo>
                  <a:pt x="5901880" y="20893"/>
                  <a:pt x="6887166" y="371506"/>
                  <a:pt x="7709474" y="1015694"/>
                </a:cubicBezTo>
                <a:cubicBezTo>
                  <a:pt x="8705179" y="1800990"/>
                  <a:pt x="9337587" y="2928595"/>
                  <a:pt x="9485597" y="4183727"/>
                </a:cubicBezTo>
                <a:cubicBezTo>
                  <a:pt x="9552874" y="4734106"/>
                  <a:pt x="9519235" y="5284484"/>
                  <a:pt x="9398136" y="5821439"/>
                </a:cubicBezTo>
                <a:cubicBezTo>
                  <a:pt x="9371225" y="5922118"/>
                  <a:pt x="9283765" y="5989237"/>
                  <a:pt x="9182849" y="5989237"/>
                </a:cubicBezTo>
                <a:cubicBezTo>
                  <a:pt x="9169393" y="5989237"/>
                  <a:pt x="9149210" y="5989237"/>
                  <a:pt x="9135755" y="5982525"/>
                </a:cubicBezTo>
                <a:cubicBezTo>
                  <a:pt x="9014655" y="5955678"/>
                  <a:pt x="8940650" y="5841575"/>
                  <a:pt x="8967561" y="5720760"/>
                </a:cubicBezTo>
                <a:cubicBezTo>
                  <a:pt x="9081933" y="5237501"/>
                  <a:pt x="9108843" y="4734106"/>
                  <a:pt x="9048293" y="4237422"/>
                </a:cubicBezTo>
                <a:cubicBezTo>
                  <a:pt x="8913739" y="3096394"/>
                  <a:pt x="8341881" y="2076180"/>
                  <a:pt x="7433637" y="1364715"/>
                </a:cubicBezTo>
                <a:cubicBezTo>
                  <a:pt x="6525392" y="653250"/>
                  <a:pt x="5401860" y="331077"/>
                  <a:pt x="4251417" y="472027"/>
                </a:cubicBezTo>
                <a:cubicBezTo>
                  <a:pt x="4130318" y="485451"/>
                  <a:pt x="4022674" y="398196"/>
                  <a:pt x="4009219" y="277381"/>
                </a:cubicBezTo>
                <a:cubicBezTo>
                  <a:pt x="3995764" y="156566"/>
                  <a:pt x="4083224" y="49176"/>
                  <a:pt x="4204323" y="35752"/>
                </a:cubicBezTo>
                <a:cubicBezTo>
                  <a:pt x="4361584" y="16455"/>
                  <a:pt x="4518636" y="5023"/>
                  <a:pt x="4675029" y="1327"/>
                </a:cubicBezTo>
                <a:cubicBezTo>
                  <a:pt x="4743452" y="-290"/>
                  <a:pt x="4811748" y="-427"/>
                  <a:pt x="4879881" y="905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4" name="Picture Placeholder 163">
            <a:extLst>
              <a:ext uri="{FF2B5EF4-FFF2-40B4-BE49-F238E27FC236}">
                <a16:creationId xmlns:a16="http://schemas.microsoft.com/office/drawing/2014/main" id="{61068945-B3DB-40EF-9CD1-28411AF37B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5317" y="1114364"/>
            <a:ext cx="1855436" cy="1848236"/>
          </a:xfrm>
          <a:custGeom>
            <a:avLst/>
            <a:gdLst>
              <a:gd name="connsiteX0" fmla="*/ 1855678 w 3711356"/>
              <a:gd name="connsiteY0" fmla="*/ 0 h 3696472"/>
              <a:gd name="connsiteX1" fmla="*/ 3711356 w 3711356"/>
              <a:gd name="connsiteY1" fmla="*/ 1848236 h 3696472"/>
              <a:gd name="connsiteX2" fmla="*/ 1855678 w 3711356"/>
              <a:gd name="connsiteY2" fmla="*/ 3696472 h 3696472"/>
              <a:gd name="connsiteX3" fmla="*/ 0 w 3711356"/>
              <a:gd name="connsiteY3" fmla="*/ 1848236 h 3696472"/>
              <a:gd name="connsiteX4" fmla="*/ 1855678 w 3711356"/>
              <a:gd name="connsiteY4" fmla="*/ 0 h 369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1356" h="3696472">
                <a:moveTo>
                  <a:pt x="1855678" y="0"/>
                </a:moveTo>
                <a:cubicBezTo>
                  <a:pt x="2880541" y="0"/>
                  <a:pt x="3711356" y="827483"/>
                  <a:pt x="3711356" y="1848236"/>
                </a:cubicBezTo>
                <a:cubicBezTo>
                  <a:pt x="3711356" y="2868989"/>
                  <a:pt x="2880541" y="3696472"/>
                  <a:pt x="1855678" y="3696472"/>
                </a:cubicBezTo>
                <a:cubicBezTo>
                  <a:pt x="830815" y="3696472"/>
                  <a:pt x="0" y="2868989"/>
                  <a:pt x="0" y="1848236"/>
                </a:cubicBezTo>
                <a:cubicBezTo>
                  <a:pt x="0" y="827483"/>
                  <a:pt x="830815" y="0"/>
                  <a:pt x="1855678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080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DE5A63-AC64-44F0-A010-81EC18591BD5}"/>
              </a:ext>
            </a:extLst>
          </p:cNvPr>
          <p:cNvGrpSpPr/>
          <p:nvPr userDrawn="1"/>
        </p:nvGrpSpPr>
        <p:grpSpPr>
          <a:xfrm>
            <a:off x="6114696" y="934348"/>
            <a:ext cx="4929182" cy="5188306"/>
            <a:chOff x="6533571" y="1001718"/>
            <a:chExt cx="11320033" cy="11913572"/>
          </a:xfrm>
          <a:solidFill>
            <a:schemeClr val="tx1">
              <a:lumMod val="10000"/>
              <a:lumOff val="90000"/>
              <a:alpha val="60000"/>
            </a:schemeClr>
          </a:solidFill>
        </p:grpSpPr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4E283D67-F81C-40D0-B81F-41561D2A42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28346" y="4871609"/>
              <a:ext cx="6866094" cy="6842351"/>
            </a:xfrm>
            <a:custGeom>
              <a:avLst/>
              <a:gdLst>
                <a:gd name="T0" fmla="*/ 29 w 1446"/>
                <a:gd name="T1" fmla="*/ 1441 h 1441"/>
                <a:gd name="T2" fmla="*/ 0 w 1446"/>
                <a:gd name="T3" fmla="*/ 1412 h 1441"/>
                <a:gd name="T4" fmla="*/ 1416 w 1446"/>
                <a:gd name="T5" fmla="*/ 0 h 1441"/>
                <a:gd name="T6" fmla="*/ 1446 w 1446"/>
                <a:gd name="T7" fmla="*/ 28 h 1441"/>
                <a:gd name="T8" fmla="*/ 29 w 1446"/>
                <a:gd name="T9" fmla="*/ 1441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6" h="1441">
                  <a:moveTo>
                    <a:pt x="29" y="1441"/>
                  </a:moveTo>
                  <a:lnTo>
                    <a:pt x="0" y="1412"/>
                  </a:lnTo>
                  <a:lnTo>
                    <a:pt x="1416" y="0"/>
                  </a:lnTo>
                  <a:lnTo>
                    <a:pt x="1446" y="28"/>
                  </a:lnTo>
                  <a:lnTo>
                    <a:pt x="29" y="14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9A470F-4213-4048-9E4E-4F360986AEBC}"/>
                </a:ext>
              </a:extLst>
            </p:cNvPr>
            <p:cNvGrpSpPr/>
            <p:nvPr userDrawn="1"/>
          </p:nvGrpSpPr>
          <p:grpSpPr>
            <a:xfrm>
              <a:off x="6533571" y="1001718"/>
              <a:ext cx="11320033" cy="11913572"/>
              <a:chOff x="6533571" y="1001718"/>
              <a:chExt cx="11320033" cy="11913572"/>
            </a:xfrm>
            <a:grpFill/>
          </p:grpSpPr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2B0C1C24-6730-43CC-AF4E-68025E1733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697863" y="3608552"/>
                <a:ext cx="6861347" cy="6851848"/>
              </a:xfrm>
              <a:custGeom>
                <a:avLst/>
                <a:gdLst>
                  <a:gd name="T0" fmla="*/ 1416 w 1445"/>
                  <a:gd name="T1" fmla="*/ 0 h 1443"/>
                  <a:gd name="T2" fmla="*/ 1445 w 1445"/>
                  <a:gd name="T3" fmla="*/ 30 h 1443"/>
                  <a:gd name="T4" fmla="*/ 29 w 1445"/>
                  <a:gd name="T5" fmla="*/ 1443 h 1443"/>
                  <a:gd name="T6" fmla="*/ 0 w 1445"/>
                  <a:gd name="T7" fmla="*/ 1414 h 1443"/>
                  <a:gd name="T8" fmla="*/ 1416 w 1445"/>
                  <a:gd name="T9" fmla="*/ 0 h 1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1443">
                    <a:moveTo>
                      <a:pt x="1416" y="0"/>
                    </a:moveTo>
                    <a:lnTo>
                      <a:pt x="1445" y="30"/>
                    </a:lnTo>
                    <a:lnTo>
                      <a:pt x="29" y="1443"/>
                    </a:lnTo>
                    <a:lnTo>
                      <a:pt x="0" y="1414"/>
                    </a:lnTo>
                    <a:lnTo>
                      <a:pt x="14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0B4973E6-15C3-46FE-B4D5-A49839D6B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997007" y="2298012"/>
                <a:ext cx="6856597" cy="6851848"/>
              </a:xfrm>
              <a:custGeom>
                <a:avLst/>
                <a:gdLst>
                  <a:gd name="T0" fmla="*/ 1416 w 1444"/>
                  <a:gd name="T1" fmla="*/ 0 h 1443"/>
                  <a:gd name="T2" fmla="*/ 1444 w 1444"/>
                  <a:gd name="T3" fmla="*/ 29 h 1443"/>
                  <a:gd name="T4" fmla="*/ 28 w 1444"/>
                  <a:gd name="T5" fmla="*/ 1443 h 1443"/>
                  <a:gd name="T6" fmla="*/ 0 w 1444"/>
                  <a:gd name="T7" fmla="*/ 1413 h 1443"/>
                  <a:gd name="T8" fmla="*/ 1416 w 1444"/>
                  <a:gd name="T9" fmla="*/ 0 h 1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4" h="1443">
                    <a:moveTo>
                      <a:pt x="1416" y="0"/>
                    </a:moveTo>
                    <a:lnTo>
                      <a:pt x="1444" y="29"/>
                    </a:lnTo>
                    <a:lnTo>
                      <a:pt x="28" y="1443"/>
                    </a:lnTo>
                    <a:lnTo>
                      <a:pt x="0" y="1413"/>
                    </a:lnTo>
                    <a:lnTo>
                      <a:pt x="14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CE4006D0-14B1-43F0-AB52-42FFF6B376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731100" y="1001718"/>
                <a:ext cx="6861347" cy="6842351"/>
              </a:xfrm>
              <a:custGeom>
                <a:avLst/>
                <a:gdLst>
                  <a:gd name="T0" fmla="*/ 29 w 1445"/>
                  <a:gd name="T1" fmla="*/ 1441 h 1441"/>
                  <a:gd name="T2" fmla="*/ 0 w 1445"/>
                  <a:gd name="T3" fmla="*/ 1413 h 1441"/>
                  <a:gd name="T4" fmla="*/ 1416 w 1445"/>
                  <a:gd name="T5" fmla="*/ 0 h 1441"/>
                  <a:gd name="T6" fmla="*/ 1445 w 1445"/>
                  <a:gd name="T7" fmla="*/ 28 h 1441"/>
                  <a:gd name="T8" fmla="*/ 29 w 1445"/>
                  <a:gd name="T9" fmla="*/ 1441 h 1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1441">
                    <a:moveTo>
                      <a:pt x="29" y="1441"/>
                    </a:moveTo>
                    <a:lnTo>
                      <a:pt x="0" y="1413"/>
                    </a:lnTo>
                    <a:lnTo>
                      <a:pt x="1416" y="0"/>
                    </a:lnTo>
                    <a:lnTo>
                      <a:pt x="1445" y="28"/>
                    </a:lnTo>
                    <a:lnTo>
                      <a:pt x="29" y="14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2FEA8432-06CA-48CB-AB29-3E35B139E76E}"/>
                  </a:ext>
                </a:extLst>
              </p:cNvPr>
              <p:cNvGrpSpPr/>
              <p:nvPr userDrawn="1"/>
            </p:nvGrpSpPr>
            <p:grpSpPr>
              <a:xfrm>
                <a:off x="6533571" y="1585762"/>
                <a:ext cx="10626776" cy="11329528"/>
                <a:chOff x="6533571" y="1585762"/>
                <a:chExt cx="10626776" cy="11329528"/>
              </a:xfrm>
              <a:grpFill/>
            </p:grpSpPr>
            <p:sp>
              <p:nvSpPr>
                <p:cNvPr id="17" name="Freeform 15">
                  <a:extLst>
                    <a:ext uri="{FF2B5EF4-FFF2-40B4-BE49-F238E27FC236}">
                      <a16:creationId xmlns:a16="http://schemas.microsoft.com/office/drawing/2014/main" id="{675B0FD4-C514-4ED4-BF79-28A659F0902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794731" y="6063442"/>
                  <a:ext cx="6866094" cy="6851848"/>
                </a:xfrm>
                <a:custGeom>
                  <a:avLst/>
                  <a:gdLst>
                    <a:gd name="T0" fmla="*/ 1418 w 1446"/>
                    <a:gd name="T1" fmla="*/ 0 h 1443"/>
                    <a:gd name="T2" fmla="*/ 1446 w 1446"/>
                    <a:gd name="T3" fmla="*/ 29 h 1443"/>
                    <a:gd name="T4" fmla="*/ 30 w 1446"/>
                    <a:gd name="T5" fmla="*/ 1443 h 1443"/>
                    <a:gd name="T6" fmla="*/ 0 w 1446"/>
                    <a:gd name="T7" fmla="*/ 1413 h 1443"/>
                    <a:gd name="T8" fmla="*/ 1418 w 1446"/>
                    <a:gd name="T9" fmla="*/ 0 h 1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6" h="1443">
                      <a:moveTo>
                        <a:pt x="1418" y="0"/>
                      </a:moveTo>
                      <a:lnTo>
                        <a:pt x="1446" y="29"/>
                      </a:lnTo>
                      <a:lnTo>
                        <a:pt x="30" y="1443"/>
                      </a:lnTo>
                      <a:lnTo>
                        <a:pt x="0" y="1413"/>
                      </a:lnTo>
                      <a:lnTo>
                        <a:pt x="14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8" name="Freeform 16">
                  <a:extLst>
                    <a:ext uri="{FF2B5EF4-FFF2-40B4-BE49-F238E27FC236}">
                      <a16:creationId xmlns:a16="http://schemas.microsoft.com/office/drawing/2014/main" id="{C3EA5057-521A-497E-A545-CE493B7EB24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294253" y="5313205"/>
                  <a:ext cx="6866094" cy="6847098"/>
                </a:xfrm>
                <a:custGeom>
                  <a:avLst/>
                  <a:gdLst>
                    <a:gd name="T0" fmla="*/ 1416 w 1446"/>
                    <a:gd name="T1" fmla="*/ 0 h 1442"/>
                    <a:gd name="T2" fmla="*/ 1446 w 1446"/>
                    <a:gd name="T3" fmla="*/ 28 h 1442"/>
                    <a:gd name="T4" fmla="*/ 30 w 1446"/>
                    <a:gd name="T5" fmla="*/ 1442 h 1442"/>
                    <a:gd name="T6" fmla="*/ 0 w 1446"/>
                    <a:gd name="T7" fmla="*/ 1413 h 1442"/>
                    <a:gd name="T8" fmla="*/ 1416 w 1446"/>
                    <a:gd name="T9" fmla="*/ 0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6" h="1442">
                      <a:moveTo>
                        <a:pt x="1416" y="0"/>
                      </a:moveTo>
                      <a:lnTo>
                        <a:pt x="1446" y="28"/>
                      </a:lnTo>
                      <a:lnTo>
                        <a:pt x="30" y="1442"/>
                      </a:lnTo>
                      <a:lnTo>
                        <a:pt x="0" y="1413"/>
                      </a:lnTo>
                      <a:lnTo>
                        <a:pt x="14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19" name="Freeform 17">
                  <a:extLst>
                    <a:ext uri="{FF2B5EF4-FFF2-40B4-BE49-F238E27FC236}">
                      <a16:creationId xmlns:a16="http://schemas.microsoft.com/office/drawing/2014/main" id="{6C034C3A-4C21-4A12-9B49-E32B8EA6D0A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497485" y="2198298"/>
                  <a:ext cx="6866094" cy="6847098"/>
                </a:xfrm>
                <a:custGeom>
                  <a:avLst/>
                  <a:gdLst>
                    <a:gd name="T0" fmla="*/ 1416 w 1446"/>
                    <a:gd name="T1" fmla="*/ 0 h 1442"/>
                    <a:gd name="T2" fmla="*/ 1446 w 1446"/>
                    <a:gd name="T3" fmla="*/ 28 h 1442"/>
                    <a:gd name="T4" fmla="*/ 29 w 1446"/>
                    <a:gd name="T5" fmla="*/ 1442 h 1442"/>
                    <a:gd name="T6" fmla="*/ 0 w 1446"/>
                    <a:gd name="T7" fmla="*/ 1412 h 1442"/>
                    <a:gd name="T8" fmla="*/ 1416 w 1446"/>
                    <a:gd name="T9" fmla="*/ 0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6" h="1442">
                      <a:moveTo>
                        <a:pt x="1416" y="0"/>
                      </a:moveTo>
                      <a:lnTo>
                        <a:pt x="1446" y="28"/>
                      </a:lnTo>
                      <a:lnTo>
                        <a:pt x="29" y="1442"/>
                      </a:lnTo>
                      <a:lnTo>
                        <a:pt x="0" y="1412"/>
                      </a:lnTo>
                      <a:lnTo>
                        <a:pt x="14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2" name="Freeform 20">
                  <a:extLst>
                    <a:ext uri="{FF2B5EF4-FFF2-40B4-BE49-F238E27FC236}">
                      <a16:creationId xmlns:a16="http://schemas.microsoft.com/office/drawing/2014/main" id="{A59CC8B4-415A-4E6B-8F1B-E10B6F54D8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9168899" y="1585762"/>
                  <a:ext cx="6861347" cy="6851848"/>
                </a:xfrm>
                <a:custGeom>
                  <a:avLst/>
                  <a:gdLst>
                    <a:gd name="T0" fmla="*/ 1417 w 1445"/>
                    <a:gd name="T1" fmla="*/ 0 h 1443"/>
                    <a:gd name="T2" fmla="*/ 1445 w 1445"/>
                    <a:gd name="T3" fmla="*/ 30 h 1443"/>
                    <a:gd name="T4" fmla="*/ 29 w 1445"/>
                    <a:gd name="T5" fmla="*/ 1443 h 1443"/>
                    <a:gd name="T6" fmla="*/ 0 w 1445"/>
                    <a:gd name="T7" fmla="*/ 1414 h 1443"/>
                    <a:gd name="T8" fmla="*/ 1417 w 1445"/>
                    <a:gd name="T9" fmla="*/ 0 h 1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5" h="1443">
                      <a:moveTo>
                        <a:pt x="1417" y="0"/>
                      </a:moveTo>
                      <a:lnTo>
                        <a:pt x="1445" y="30"/>
                      </a:lnTo>
                      <a:lnTo>
                        <a:pt x="29" y="1443"/>
                      </a:lnTo>
                      <a:lnTo>
                        <a:pt x="0" y="1414"/>
                      </a:lnTo>
                      <a:lnTo>
                        <a:pt x="141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23" name="Freeform 21">
                  <a:extLst>
                    <a:ext uri="{FF2B5EF4-FFF2-40B4-BE49-F238E27FC236}">
                      <a16:creationId xmlns:a16="http://schemas.microsoft.com/office/drawing/2014/main" id="{DE3D8289-54EE-463F-B6C1-C87E8F5A9C5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264815" y="4553472"/>
                  <a:ext cx="6866094" cy="6851848"/>
                </a:xfrm>
                <a:custGeom>
                  <a:avLst/>
                  <a:gdLst>
                    <a:gd name="T0" fmla="*/ 1416 w 1446"/>
                    <a:gd name="T1" fmla="*/ 0 h 1443"/>
                    <a:gd name="T2" fmla="*/ 1446 w 1446"/>
                    <a:gd name="T3" fmla="*/ 30 h 1443"/>
                    <a:gd name="T4" fmla="*/ 29 w 1446"/>
                    <a:gd name="T5" fmla="*/ 1443 h 1443"/>
                    <a:gd name="T6" fmla="*/ 0 w 1446"/>
                    <a:gd name="T7" fmla="*/ 1414 h 1443"/>
                    <a:gd name="T8" fmla="*/ 1416 w 1446"/>
                    <a:gd name="T9" fmla="*/ 0 h 1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6" h="1443">
                      <a:moveTo>
                        <a:pt x="1416" y="0"/>
                      </a:moveTo>
                      <a:lnTo>
                        <a:pt x="1446" y="30"/>
                      </a:lnTo>
                      <a:lnTo>
                        <a:pt x="29" y="1443"/>
                      </a:lnTo>
                      <a:lnTo>
                        <a:pt x="0" y="1414"/>
                      </a:lnTo>
                      <a:lnTo>
                        <a:pt x="141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1" name="Freeform 29">
                  <a:extLst>
                    <a:ext uri="{FF2B5EF4-FFF2-40B4-BE49-F238E27FC236}">
                      <a16:creationId xmlns:a16="http://schemas.microsoft.com/office/drawing/2014/main" id="{9799327D-45AB-47FB-9257-7A3C2EC8778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236325" y="1751955"/>
                  <a:ext cx="6861347" cy="6851848"/>
                </a:xfrm>
                <a:custGeom>
                  <a:avLst/>
                  <a:gdLst>
                    <a:gd name="T0" fmla="*/ 28 w 1445"/>
                    <a:gd name="T1" fmla="*/ 1443 h 1443"/>
                    <a:gd name="T2" fmla="*/ 0 w 1445"/>
                    <a:gd name="T3" fmla="*/ 1413 h 1443"/>
                    <a:gd name="T4" fmla="*/ 1416 w 1445"/>
                    <a:gd name="T5" fmla="*/ 0 h 1443"/>
                    <a:gd name="T6" fmla="*/ 1445 w 1445"/>
                    <a:gd name="T7" fmla="*/ 29 h 1443"/>
                    <a:gd name="T8" fmla="*/ 28 w 1445"/>
                    <a:gd name="T9" fmla="*/ 1443 h 14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5" h="1443">
                      <a:moveTo>
                        <a:pt x="28" y="1443"/>
                      </a:moveTo>
                      <a:lnTo>
                        <a:pt x="0" y="1413"/>
                      </a:lnTo>
                      <a:lnTo>
                        <a:pt x="1416" y="0"/>
                      </a:lnTo>
                      <a:lnTo>
                        <a:pt x="1445" y="29"/>
                      </a:lnTo>
                      <a:lnTo>
                        <a:pt x="28" y="144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3" name="Freeform 31">
                  <a:extLst>
                    <a:ext uri="{FF2B5EF4-FFF2-40B4-BE49-F238E27FC236}">
                      <a16:creationId xmlns:a16="http://schemas.microsoft.com/office/drawing/2014/main" id="{9548C8E8-686D-48D6-9DF6-2BD4FDEE337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827968" y="3451858"/>
                  <a:ext cx="6866094" cy="6847098"/>
                </a:xfrm>
                <a:custGeom>
                  <a:avLst/>
                  <a:gdLst>
                    <a:gd name="T0" fmla="*/ 30 w 1446"/>
                    <a:gd name="T1" fmla="*/ 1442 h 1442"/>
                    <a:gd name="T2" fmla="*/ 0 w 1446"/>
                    <a:gd name="T3" fmla="*/ 1414 h 1442"/>
                    <a:gd name="T4" fmla="*/ 1418 w 1446"/>
                    <a:gd name="T5" fmla="*/ 0 h 1442"/>
                    <a:gd name="T6" fmla="*/ 1446 w 1446"/>
                    <a:gd name="T7" fmla="*/ 29 h 1442"/>
                    <a:gd name="T8" fmla="*/ 30 w 1446"/>
                    <a:gd name="T9" fmla="*/ 1442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6" h="1442">
                      <a:moveTo>
                        <a:pt x="30" y="1442"/>
                      </a:moveTo>
                      <a:lnTo>
                        <a:pt x="0" y="1414"/>
                      </a:lnTo>
                      <a:lnTo>
                        <a:pt x="1418" y="0"/>
                      </a:lnTo>
                      <a:lnTo>
                        <a:pt x="1446" y="29"/>
                      </a:lnTo>
                      <a:lnTo>
                        <a:pt x="30" y="14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4" name="Freeform 32">
                  <a:extLst>
                    <a:ext uri="{FF2B5EF4-FFF2-40B4-BE49-F238E27FC236}">
                      <a16:creationId xmlns:a16="http://schemas.microsoft.com/office/drawing/2014/main" id="{67F45B64-54A3-4159-863D-F73084FC460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33571" y="4767145"/>
                  <a:ext cx="6866094" cy="6842351"/>
                </a:xfrm>
                <a:custGeom>
                  <a:avLst/>
                  <a:gdLst>
                    <a:gd name="T0" fmla="*/ 30 w 1446"/>
                    <a:gd name="T1" fmla="*/ 1441 h 1441"/>
                    <a:gd name="T2" fmla="*/ 0 w 1446"/>
                    <a:gd name="T3" fmla="*/ 1413 h 1441"/>
                    <a:gd name="T4" fmla="*/ 1417 w 1446"/>
                    <a:gd name="T5" fmla="*/ 0 h 1441"/>
                    <a:gd name="T6" fmla="*/ 1446 w 1446"/>
                    <a:gd name="T7" fmla="*/ 28 h 1441"/>
                    <a:gd name="T8" fmla="*/ 30 w 1446"/>
                    <a:gd name="T9" fmla="*/ 1441 h 1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6" h="1441">
                      <a:moveTo>
                        <a:pt x="30" y="1441"/>
                      </a:moveTo>
                      <a:lnTo>
                        <a:pt x="0" y="1413"/>
                      </a:lnTo>
                      <a:lnTo>
                        <a:pt x="1417" y="0"/>
                      </a:lnTo>
                      <a:lnTo>
                        <a:pt x="1446" y="28"/>
                      </a:lnTo>
                      <a:lnTo>
                        <a:pt x="30" y="144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5" name="Freeform 33">
                  <a:extLst>
                    <a:ext uri="{FF2B5EF4-FFF2-40B4-BE49-F238E27FC236}">
                      <a16:creationId xmlns:a16="http://schemas.microsoft.com/office/drawing/2014/main" id="{B5992D0A-444C-4353-AAF9-8FDA421EA2D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361682" y="5474649"/>
                  <a:ext cx="6866094" cy="6847098"/>
                </a:xfrm>
                <a:custGeom>
                  <a:avLst/>
                  <a:gdLst>
                    <a:gd name="T0" fmla="*/ 29 w 1446"/>
                    <a:gd name="T1" fmla="*/ 1442 h 1442"/>
                    <a:gd name="T2" fmla="*/ 0 w 1446"/>
                    <a:gd name="T3" fmla="*/ 1412 h 1442"/>
                    <a:gd name="T4" fmla="*/ 1416 w 1446"/>
                    <a:gd name="T5" fmla="*/ 0 h 1442"/>
                    <a:gd name="T6" fmla="*/ 1446 w 1446"/>
                    <a:gd name="T7" fmla="*/ 30 h 1442"/>
                    <a:gd name="T8" fmla="*/ 29 w 1446"/>
                    <a:gd name="T9" fmla="*/ 1442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6" h="1442">
                      <a:moveTo>
                        <a:pt x="29" y="1442"/>
                      </a:moveTo>
                      <a:lnTo>
                        <a:pt x="0" y="1412"/>
                      </a:lnTo>
                      <a:lnTo>
                        <a:pt x="1416" y="0"/>
                      </a:lnTo>
                      <a:lnTo>
                        <a:pt x="1446" y="30"/>
                      </a:lnTo>
                      <a:lnTo>
                        <a:pt x="29" y="14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  <p:sp>
              <p:nvSpPr>
                <p:cNvPr id="36" name="Freeform 34">
                  <a:extLst>
                    <a:ext uri="{FF2B5EF4-FFF2-40B4-BE49-F238E27FC236}">
                      <a16:creationId xmlns:a16="http://schemas.microsoft.com/office/drawing/2014/main" id="{FF80C988-E5AC-4B37-9ECA-CC477E77791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261016" y="2506938"/>
                  <a:ext cx="6866094" cy="6847098"/>
                </a:xfrm>
                <a:custGeom>
                  <a:avLst/>
                  <a:gdLst>
                    <a:gd name="T0" fmla="*/ 30 w 1446"/>
                    <a:gd name="T1" fmla="*/ 1442 h 1442"/>
                    <a:gd name="T2" fmla="*/ 0 w 1446"/>
                    <a:gd name="T3" fmla="*/ 1412 h 1442"/>
                    <a:gd name="T4" fmla="*/ 1417 w 1446"/>
                    <a:gd name="T5" fmla="*/ 0 h 1442"/>
                    <a:gd name="T6" fmla="*/ 1446 w 1446"/>
                    <a:gd name="T7" fmla="*/ 28 h 1442"/>
                    <a:gd name="T8" fmla="*/ 30 w 1446"/>
                    <a:gd name="T9" fmla="*/ 1442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6" h="1442">
                      <a:moveTo>
                        <a:pt x="30" y="1442"/>
                      </a:moveTo>
                      <a:lnTo>
                        <a:pt x="0" y="1412"/>
                      </a:lnTo>
                      <a:lnTo>
                        <a:pt x="1417" y="0"/>
                      </a:lnTo>
                      <a:lnTo>
                        <a:pt x="1446" y="28"/>
                      </a:lnTo>
                      <a:lnTo>
                        <a:pt x="30" y="144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/>
                </a:p>
              </p:txBody>
            </p:sp>
          </p:grpSp>
        </p:grpSp>
      </p:grpSp>
      <p:sp>
        <p:nvSpPr>
          <p:cNvPr id="151" name="Picture Placeholder 150">
            <a:extLst>
              <a:ext uri="{FF2B5EF4-FFF2-40B4-BE49-F238E27FC236}">
                <a16:creationId xmlns:a16="http://schemas.microsoft.com/office/drawing/2014/main" id="{C611DE7A-D33D-47A2-8057-DABB31AA39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889324"/>
            <a:ext cx="5130213" cy="5119392"/>
          </a:xfrm>
          <a:custGeom>
            <a:avLst/>
            <a:gdLst>
              <a:gd name="connsiteX0" fmla="*/ 5363448 w 10261762"/>
              <a:gd name="connsiteY0" fmla="*/ 9113262 h 10238784"/>
              <a:gd name="connsiteX1" fmla="*/ 5363448 w 10261762"/>
              <a:gd name="connsiteY1" fmla="*/ 9394644 h 10238784"/>
              <a:gd name="connsiteX2" fmla="*/ 5644832 w 10261762"/>
              <a:gd name="connsiteY2" fmla="*/ 9394644 h 10238784"/>
              <a:gd name="connsiteX3" fmla="*/ 5644832 w 10261762"/>
              <a:gd name="connsiteY3" fmla="*/ 9113262 h 10238784"/>
              <a:gd name="connsiteX4" fmla="*/ 4347034 w 10261762"/>
              <a:gd name="connsiteY4" fmla="*/ 8682581 h 10238784"/>
              <a:gd name="connsiteX5" fmla="*/ 4347034 w 10261762"/>
              <a:gd name="connsiteY5" fmla="*/ 8958218 h 10238784"/>
              <a:gd name="connsiteX6" fmla="*/ 4616932 w 10261762"/>
              <a:gd name="connsiteY6" fmla="*/ 8958218 h 10238784"/>
              <a:gd name="connsiteX7" fmla="*/ 4616932 w 10261762"/>
              <a:gd name="connsiteY7" fmla="*/ 8682581 h 10238784"/>
              <a:gd name="connsiteX8" fmla="*/ 4794944 w 10261762"/>
              <a:gd name="connsiteY8" fmla="*/ 8234670 h 10238784"/>
              <a:gd name="connsiteX9" fmla="*/ 4794944 w 10261762"/>
              <a:gd name="connsiteY9" fmla="*/ 8504567 h 10238784"/>
              <a:gd name="connsiteX10" fmla="*/ 5070582 w 10261762"/>
              <a:gd name="connsiteY10" fmla="*/ 8504567 h 10238784"/>
              <a:gd name="connsiteX11" fmla="*/ 5070582 w 10261762"/>
              <a:gd name="connsiteY11" fmla="*/ 8234670 h 10238784"/>
              <a:gd name="connsiteX12" fmla="*/ 4347034 w 10261762"/>
              <a:gd name="connsiteY12" fmla="*/ 8234670 h 10238784"/>
              <a:gd name="connsiteX13" fmla="*/ 4347034 w 10261762"/>
              <a:gd name="connsiteY13" fmla="*/ 8504567 h 10238784"/>
              <a:gd name="connsiteX14" fmla="*/ 4616932 w 10261762"/>
              <a:gd name="connsiteY14" fmla="*/ 8504567 h 10238784"/>
              <a:gd name="connsiteX15" fmla="*/ 4616932 w 10261762"/>
              <a:gd name="connsiteY15" fmla="*/ 8234670 h 10238784"/>
              <a:gd name="connsiteX16" fmla="*/ 4347034 w 10261762"/>
              <a:gd name="connsiteY16" fmla="*/ 7781015 h 10238784"/>
              <a:gd name="connsiteX17" fmla="*/ 4347034 w 10261762"/>
              <a:gd name="connsiteY17" fmla="*/ 8056652 h 10238784"/>
              <a:gd name="connsiteX18" fmla="*/ 4616932 w 10261762"/>
              <a:gd name="connsiteY18" fmla="*/ 8056652 h 10238784"/>
              <a:gd name="connsiteX19" fmla="*/ 4616932 w 10261762"/>
              <a:gd name="connsiteY19" fmla="*/ 7781015 h 10238784"/>
              <a:gd name="connsiteX20" fmla="*/ 5128010 w 10261762"/>
              <a:gd name="connsiteY20" fmla="*/ 0 h 10238784"/>
              <a:gd name="connsiteX21" fmla="*/ 10261758 w 10261762"/>
              <a:gd name="connsiteY21" fmla="*/ 5116520 h 10238784"/>
              <a:gd name="connsiteX22" fmla="*/ 10261762 w 10261762"/>
              <a:gd name="connsiteY22" fmla="*/ 5116520 h 10238784"/>
              <a:gd name="connsiteX23" fmla="*/ 10261760 w 10261762"/>
              <a:gd name="connsiteY23" fmla="*/ 5116522 h 10238784"/>
              <a:gd name="connsiteX24" fmla="*/ 10261762 w 10261762"/>
              <a:gd name="connsiteY24" fmla="*/ 5116524 h 10238784"/>
              <a:gd name="connsiteX25" fmla="*/ 10261758 w 10261762"/>
              <a:gd name="connsiteY25" fmla="*/ 5116524 h 10238784"/>
              <a:gd name="connsiteX26" fmla="*/ 5128010 w 10261762"/>
              <a:gd name="connsiteY26" fmla="*/ 10238784 h 10238784"/>
              <a:gd name="connsiteX27" fmla="*/ 4 w 10261762"/>
              <a:gd name="connsiteY27" fmla="*/ 5116524 h 10238784"/>
              <a:gd name="connsiteX28" fmla="*/ 0 w 10261762"/>
              <a:gd name="connsiteY28" fmla="*/ 5116524 h 10238784"/>
              <a:gd name="connsiteX29" fmla="*/ 2 w 10261762"/>
              <a:gd name="connsiteY29" fmla="*/ 5116522 h 10238784"/>
              <a:gd name="connsiteX30" fmla="*/ 0 w 10261762"/>
              <a:gd name="connsiteY30" fmla="*/ 5116520 h 10238784"/>
              <a:gd name="connsiteX31" fmla="*/ 4 w 10261762"/>
              <a:gd name="connsiteY31" fmla="*/ 5116520 h 1023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261762" h="10238784">
                <a:moveTo>
                  <a:pt x="5363448" y="9113262"/>
                </a:moveTo>
                <a:lnTo>
                  <a:pt x="5363448" y="9394644"/>
                </a:lnTo>
                <a:lnTo>
                  <a:pt x="5644832" y="9394644"/>
                </a:lnTo>
                <a:lnTo>
                  <a:pt x="5644832" y="9113262"/>
                </a:lnTo>
                <a:close/>
                <a:moveTo>
                  <a:pt x="4347034" y="8682581"/>
                </a:moveTo>
                <a:lnTo>
                  <a:pt x="4347034" y="8958218"/>
                </a:lnTo>
                <a:lnTo>
                  <a:pt x="4616932" y="8958218"/>
                </a:lnTo>
                <a:lnTo>
                  <a:pt x="4616932" y="8682581"/>
                </a:lnTo>
                <a:close/>
                <a:moveTo>
                  <a:pt x="4794944" y="8234670"/>
                </a:moveTo>
                <a:lnTo>
                  <a:pt x="4794944" y="8504567"/>
                </a:lnTo>
                <a:lnTo>
                  <a:pt x="5070582" y="8504567"/>
                </a:lnTo>
                <a:lnTo>
                  <a:pt x="5070582" y="8234670"/>
                </a:lnTo>
                <a:close/>
                <a:moveTo>
                  <a:pt x="4347034" y="8234670"/>
                </a:moveTo>
                <a:lnTo>
                  <a:pt x="4347034" y="8504567"/>
                </a:lnTo>
                <a:lnTo>
                  <a:pt x="4616932" y="8504567"/>
                </a:lnTo>
                <a:lnTo>
                  <a:pt x="4616932" y="8234670"/>
                </a:lnTo>
                <a:close/>
                <a:moveTo>
                  <a:pt x="4347034" y="7781015"/>
                </a:moveTo>
                <a:lnTo>
                  <a:pt x="4347034" y="8056652"/>
                </a:lnTo>
                <a:lnTo>
                  <a:pt x="4616932" y="8056652"/>
                </a:lnTo>
                <a:lnTo>
                  <a:pt x="4616932" y="7781015"/>
                </a:lnTo>
                <a:close/>
                <a:moveTo>
                  <a:pt x="5128010" y="0"/>
                </a:moveTo>
                <a:lnTo>
                  <a:pt x="10261758" y="5116520"/>
                </a:lnTo>
                <a:lnTo>
                  <a:pt x="10261762" y="5116520"/>
                </a:lnTo>
                <a:lnTo>
                  <a:pt x="10261760" y="5116522"/>
                </a:lnTo>
                <a:lnTo>
                  <a:pt x="10261762" y="5116524"/>
                </a:lnTo>
                <a:lnTo>
                  <a:pt x="10261758" y="5116524"/>
                </a:lnTo>
                <a:lnTo>
                  <a:pt x="5128010" y="10238784"/>
                </a:lnTo>
                <a:lnTo>
                  <a:pt x="4" y="5116524"/>
                </a:lnTo>
                <a:lnTo>
                  <a:pt x="0" y="5116524"/>
                </a:lnTo>
                <a:lnTo>
                  <a:pt x="2" y="5116522"/>
                </a:lnTo>
                <a:lnTo>
                  <a:pt x="0" y="5116520"/>
                </a:lnTo>
                <a:lnTo>
                  <a:pt x="4" y="5116520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08746E20-D3E4-4EA5-9D7B-E92FEA17E6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99856" y="880709"/>
            <a:ext cx="2021080" cy="2012730"/>
          </a:xfrm>
          <a:custGeom>
            <a:avLst/>
            <a:gdLst>
              <a:gd name="connsiteX0" fmla="*/ 2021344 w 4042686"/>
              <a:gd name="connsiteY0" fmla="*/ 0 h 4025459"/>
              <a:gd name="connsiteX1" fmla="*/ 4042686 w 4042686"/>
              <a:gd name="connsiteY1" fmla="*/ 2009859 h 4025459"/>
              <a:gd name="connsiteX2" fmla="*/ 2021344 w 4042686"/>
              <a:gd name="connsiteY2" fmla="*/ 4025459 h 4025459"/>
              <a:gd name="connsiteX3" fmla="*/ 2021342 w 4042686"/>
              <a:gd name="connsiteY3" fmla="*/ 0 h 4025459"/>
              <a:gd name="connsiteX4" fmla="*/ 2021342 w 4042686"/>
              <a:gd name="connsiteY4" fmla="*/ 4025459 h 4025459"/>
              <a:gd name="connsiteX5" fmla="*/ 0 w 4042686"/>
              <a:gd name="connsiteY5" fmla="*/ 2009859 h 402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2686" h="4025459">
                <a:moveTo>
                  <a:pt x="2021344" y="0"/>
                </a:moveTo>
                <a:lnTo>
                  <a:pt x="4042686" y="2009859"/>
                </a:lnTo>
                <a:lnTo>
                  <a:pt x="2021344" y="4025459"/>
                </a:lnTo>
                <a:close/>
                <a:moveTo>
                  <a:pt x="2021342" y="0"/>
                </a:moveTo>
                <a:lnTo>
                  <a:pt x="2021342" y="4025459"/>
                </a:lnTo>
                <a:lnTo>
                  <a:pt x="0" y="20098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05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C190AE1-7852-4ED5-9977-45343BC847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51572" cy="4572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9CC4E9E-41EF-424B-9771-3C6CE302A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39168" y="2286000"/>
            <a:ext cx="2951572" cy="4572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975C588B-0C83-4A42-9CF7-7A9230299DC5}"/>
              </a:ext>
            </a:extLst>
          </p:cNvPr>
          <p:cNvSpPr>
            <a:spLocks/>
          </p:cNvSpPr>
          <p:nvPr userDrawn="1"/>
        </p:nvSpPr>
        <p:spPr bwMode="auto">
          <a:xfrm>
            <a:off x="790581" y="4399470"/>
            <a:ext cx="2621088" cy="2614402"/>
          </a:xfrm>
          <a:custGeom>
            <a:avLst/>
            <a:gdLst>
              <a:gd name="T0" fmla="*/ 41 w 1865"/>
              <a:gd name="T1" fmla="*/ 1860 h 1860"/>
              <a:gd name="T2" fmla="*/ 0 w 1865"/>
              <a:gd name="T3" fmla="*/ 1820 h 1860"/>
              <a:gd name="T4" fmla="*/ 1824 w 1865"/>
              <a:gd name="T5" fmla="*/ 0 h 1860"/>
              <a:gd name="T6" fmla="*/ 1865 w 1865"/>
              <a:gd name="T7" fmla="*/ 41 h 1860"/>
              <a:gd name="T8" fmla="*/ 41 w 1865"/>
              <a:gd name="T9" fmla="*/ 1860 h 1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5" h="1860">
                <a:moveTo>
                  <a:pt x="41" y="1860"/>
                </a:moveTo>
                <a:lnTo>
                  <a:pt x="0" y="1820"/>
                </a:lnTo>
                <a:lnTo>
                  <a:pt x="1824" y="0"/>
                </a:lnTo>
                <a:lnTo>
                  <a:pt x="1865" y="41"/>
                </a:lnTo>
                <a:lnTo>
                  <a:pt x="41" y="18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376A8623-4BFA-4B5B-9E73-56370522D4EC}"/>
              </a:ext>
            </a:extLst>
          </p:cNvPr>
          <p:cNvSpPr>
            <a:spLocks/>
          </p:cNvSpPr>
          <p:nvPr userDrawn="1"/>
        </p:nvSpPr>
        <p:spPr bwMode="auto">
          <a:xfrm>
            <a:off x="3577507" y="3875185"/>
            <a:ext cx="362595" cy="358426"/>
          </a:xfrm>
          <a:custGeom>
            <a:avLst/>
            <a:gdLst>
              <a:gd name="T0" fmla="*/ 41 w 258"/>
              <a:gd name="T1" fmla="*/ 255 h 255"/>
              <a:gd name="T2" fmla="*/ 0 w 258"/>
              <a:gd name="T3" fmla="*/ 215 h 255"/>
              <a:gd name="T4" fmla="*/ 217 w 258"/>
              <a:gd name="T5" fmla="*/ 0 h 255"/>
              <a:gd name="T6" fmla="*/ 258 w 258"/>
              <a:gd name="T7" fmla="*/ 41 h 255"/>
              <a:gd name="T8" fmla="*/ 41 w 258"/>
              <a:gd name="T9" fmla="*/ 255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8" h="255">
                <a:moveTo>
                  <a:pt x="41" y="255"/>
                </a:moveTo>
                <a:lnTo>
                  <a:pt x="0" y="215"/>
                </a:lnTo>
                <a:lnTo>
                  <a:pt x="217" y="0"/>
                </a:lnTo>
                <a:lnTo>
                  <a:pt x="258" y="41"/>
                </a:lnTo>
                <a:lnTo>
                  <a:pt x="41" y="2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B6C2FA6B-8FC6-4E6E-BDE3-C2AC3E9E70D2}"/>
              </a:ext>
            </a:extLst>
          </p:cNvPr>
          <p:cNvSpPr>
            <a:spLocks/>
          </p:cNvSpPr>
          <p:nvPr userDrawn="1"/>
        </p:nvSpPr>
        <p:spPr bwMode="auto">
          <a:xfrm>
            <a:off x="3577507" y="2621397"/>
            <a:ext cx="362595" cy="358426"/>
          </a:xfrm>
          <a:custGeom>
            <a:avLst/>
            <a:gdLst>
              <a:gd name="T0" fmla="*/ 217 w 258"/>
              <a:gd name="T1" fmla="*/ 255 h 255"/>
              <a:gd name="T2" fmla="*/ 0 w 258"/>
              <a:gd name="T3" fmla="*/ 40 h 255"/>
              <a:gd name="T4" fmla="*/ 41 w 258"/>
              <a:gd name="T5" fmla="*/ 0 h 255"/>
              <a:gd name="T6" fmla="*/ 258 w 258"/>
              <a:gd name="T7" fmla="*/ 215 h 255"/>
              <a:gd name="T8" fmla="*/ 217 w 258"/>
              <a:gd name="T9" fmla="*/ 255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8" h="255">
                <a:moveTo>
                  <a:pt x="217" y="255"/>
                </a:moveTo>
                <a:lnTo>
                  <a:pt x="0" y="40"/>
                </a:lnTo>
                <a:lnTo>
                  <a:pt x="41" y="0"/>
                </a:lnTo>
                <a:lnTo>
                  <a:pt x="258" y="215"/>
                </a:lnTo>
                <a:lnTo>
                  <a:pt x="217" y="25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319876D7-5C11-436D-AA2B-923FF9B6EFBE}"/>
              </a:ext>
            </a:extLst>
          </p:cNvPr>
          <p:cNvSpPr>
            <a:spLocks/>
          </p:cNvSpPr>
          <p:nvPr userDrawn="1"/>
        </p:nvSpPr>
        <p:spPr bwMode="auto">
          <a:xfrm>
            <a:off x="790581" y="-160271"/>
            <a:ext cx="2621088" cy="2615807"/>
          </a:xfrm>
          <a:custGeom>
            <a:avLst/>
            <a:gdLst>
              <a:gd name="T0" fmla="*/ 1824 w 1865"/>
              <a:gd name="T1" fmla="*/ 1861 h 1861"/>
              <a:gd name="T2" fmla="*/ 0 w 1865"/>
              <a:gd name="T3" fmla="*/ 40 h 1861"/>
              <a:gd name="T4" fmla="*/ 41 w 1865"/>
              <a:gd name="T5" fmla="*/ 0 h 1861"/>
              <a:gd name="T6" fmla="*/ 1865 w 1865"/>
              <a:gd name="T7" fmla="*/ 1821 h 1861"/>
              <a:gd name="T8" fmla="*/ 1824 w 1865"/>
              <a:gd name="T9" fmla="*/ 1861 h 1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5" h="1861">
                <a:moveTo>
                  <a:pt x="1824" y="1861"/>
                </a:moveTo>
                <a:lnTo>
                  <a:pt x="0" y="40"/>
                </a:lnTo>
                <a:lnTo>
                  <a:pt x="41" y="0"/>
                </a:lnTo>
                <a:lnTo>
                  <a:pt x="1865" y="1821"/>
                </a:lnTo>
                <a:lnTo>
                  <a:pt x="1824" y="18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5F4A049-ECC2-4358-9606-CFAC318B0E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6858000"/>
          </a:xfrm>
          <a:custGeom>
            <a:avLst/>
            <a:gdLst>
              <a:gd name="connsiteX0" fmla="*/ 10546234 w 12193587"/>
              <a:gd name="connsiteY0" fmla="*/ 9566395 h 13716000"/>
              <a:gd name="connsiteX1" fmla="*/ 11122527 w 12193587"/>
              <a:gd name="connsiteY1" fmla="*/ 10137065 h 13716000"/>
              <a:gd name="connsiteX2" fmla="*/ 7534885 w 12193587"/>
              <a:gd name="connsiteY2" fmla="*/ 13716000 h 13716000"/>
              <a:gd name="connsiteX3" fmla="*/ 6388548 w 12193587"/>
              <a:gd name="connsiteY3" fmla="*/ 13716000 h 13716000"/>
              <a:gd name="connsiteX4" fmla="*/ 0 w 12193587"/>
              <a:gd name="connsiteY4" fmla="*/ 2839160 h 13716000"/>
              <a:gd name="connsiteX5" fmla="*/ 4024286 w 12193587"/>
              <a:gd name="connsiteY5" fmla="*/ 6853604 h 13716000"/>
              <a:gd name="connsiteX6" fmla="*/ 0 w 12193587"/>
              <a:gd name="connsiteY6" fmla="*/ 10868046 h 13716000"/>
              <a:gd name="connsiteX7" fmla="*/ 0 w 12193587"/>
              <a:gd name="connsiteY7" fmla="*/ 8580437 h 13716000"/>
              <a:gd name="connsiteX8" fmla="*/ 1730360 w 12193587"/>
              <a:gd name="connsiteY8" fmla="*/ 6853604 h 13716000"/>
              <a:gd name="connsiteX9" fmla="*/ 0 w 12193587"/>
              <a:gd name="connsiteY9" fmla="*/ 5127474 h 13716000"/>
              <a:gd name="connsiteX10" fmla="*/ 1182178 w 12193587"/>
              <a:gd name="connsiteY10" fmla="*/ 480648 h 13716000"/>
              <a:gd name="connsiteX11" fmla="*/ 7572000 w 12193587"/>
              <a:gd name="connsiteY11" fmla="*/ 6853604 h 13716000"/>
              <a:gd name="connsiteX12" fmla="*/ 1182178 w 12193587"/>
              <a:gd name="connsiteY12" fmla="*/ 13226558 h 13716000"/>
              <a:gd name="connsiteX13" fmla="*/ 35214 w 12193587"/>
              <a:gd name="connsiteY13" fmla="*/ 12085217 h 13716000"/>
              <a:gd name="connsiteX14" fmla="*/ 5278074 w 12193587"/>
              <a:gd name="connsiteY14" fmla="*/ 6853604 h 13716000"/>
              <a:gd name="connsiteX15" fmla="*/ 35214 w 12193587"/>
              <a:gd name="connsiteY15" fmla="*/ 1624800 h 13716000"/>
              <a:gd name="connsiteX16" fmla="*/ 6396564 w 12193587"/>
              <a:gd name="connsiteY16" fmla="*/ 0 h 13716000"/>
              <a:gd name="connsiteX17" fmla="*/ 7539139 w 12193587"/>
              <a:gd name="connsiteY17" fmla="*/ 0 h 13716000"/>
              <a:gd name="connsiteX18" fmla="*/ 11122527 w 12193587"/>
              <a:gd name="connsiteY18" fmla="*/ 3572952 h 13716000"/>
              <a:gd name="connsiteX19" fmla="*/ 10546234 w 12193587"/>
              <a:gd name="connsiteY19" fmla="*/ 4143623 h 13716000"/>
              <a:gd name="connsiteX20" fmla="*/ 3026459 w 12193587"/>
              <a:gd name="connsiteY20" fmla="*/ 0 h 13716000"/>
              <a:gd name="connsiteX21" fmla="*/ 5320779 w 12193587"/>
              <a:gd name="connsiteY21" fmla="*/ 0 h 13716000"/>
              <a:gd name="connsiteX22" fmla="*/ 12193587 w 12193587"/>
              <a:gd name="connsiteY22" fmla="*/ 6853604 h 13716000"/>
              <a:gd name="connsiteX23" fmla="*/ 5311961 w 12193587"/>
              <a:gd name="connsiteY23" fmla="*/ 13716000 h 13716000"/>
              <a:gd name="connsiteX24" fmla="*/ 3020449 w 12193587"/>
              <a:gd name="connsiteY24" fmla="*/ 13716000 h 13716000"/>
              <a:gd name="connsiteX25" fmla="*/ 9899661 w 12193587"/>
              <a:gd name="connsiteY25" fmla="*/ 6853604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3587" h="13716000">
                <a:moveTo>
                  <a:pt x="10546234" y="9566395"/>
                </a:moveTo>
                <a:lnTo>
                  <a:pt x="11122527" y="10137065"/>
                </a:lnTo>
                <a:lnTo>
                  <a:pt x="7534885" y="13716000"/>
                </a:lnTo>
                <a:lnTo>
                  <a:pt x="6388548" y="13716000"/>
                </a:lnTo>
                <a:close/>
                <a:moveTo>
                  <a:pt x="0" y="2839160"/>
                </a:moveTo>
                <a:lnTo>
                  <a:pt x="4024286" y="6853604"/>
                </a:lnTo>
                <a:lnTo>
                  <a:pt x="0" y="10868046"/>
                </a:lnTo>
                <a:lnTo>
                  <a:pt x="0" y="8580437"/>
                </a:lnTo>
                <a:lnTo>
                  <a:pt x="1730360" y="6853604"/>
                </a:lnTo>
                <a:lnTo>
                  <a:pt x="0" y="5127474"/>
                </a:lnTo>
                <a:close/>
                <a:moveTo>
                  <a:pt x="1182178" y="480648"/>
                </a:moveTo>
                <a:lnTo>
                  <a:pt x="7572000" y="6853604"/>
                </a:lnTo>
                <a:lnTo>
                  <a:pt x="1182178" y="13226558"/>
                </a:lnTo>
                <a:lnTo>
                  <a:pt x="35214" y="12085217"/>
                </a:lnTo>
                <a:lnTo>
                  <a:pt x="5278074" y="6853604"/>
                </a:lnTo>
                <a:lnTo>
                  <a:pt x="35214" y="1624800"/>
                </a:lnTo>
                <a:close/>
                <a:moveTo>
                  <a:pt x="6396564" y="0"/>
                </a:moveTo>
                <a:lnTo>
                  <a:pt x="7539139" y="0"/>
                </a:lnTo>
                <a:lnTo>
                  <a:pt x="11122527" y="3572952"/>
                </a:lnTo>
                <a:lnTo>
                  <a:pt x="10546234" y="4143623"/>
                </a:lnTo>
                <a:close/>
                <a:moveTo>
                  <a:pt x="3026459" y="0"/>
                </a:moveTo>
                <a:lnTo>
                  <a:pt x="5320779" y="0"/>
                </a:lnTo>
                <a:lnTo>
                  <a:pt x="12193587" y="6853604"/>
                </a:lnTo>
                <a:lnTo>
                  <a:pt x="5311961" y="13716000"/>
                </a:lnTo>
                <a:lnTo>
                  <a:pt x="3020449" y="13716000"/>
                </a:lnTo>
                <a:lnTo>
                  <a:pt x="9899661" y="68536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913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800"/>
          </a:p>
        </p:txBody>
      </p:sp>
    </p:spTree>
    <p:extLst>
      <p:ext uri="{BB962C8B-B14F-4D97-AF65-F5344CB8AC3E}">
        <p14:creationId xmlns:p14="http://schemas.microsoft.com/office/powerpoint/2010/main" val="11836956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31771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5649384" y="1"/>
            <a:ext cx="6542617" cy="6324683"/>
          </a:xfrm>
          <a:custGeom>
            <a:avLst/>
            <a:gdLst>
              <a:gd name="connsiteX0" fmla="*/ 9804401 w 9804401"/>
              <a:gd name="connsiteY0" fmla="*/ 4710113 h 9488488"/>
              <a:gd name="connsiteX1" fmla="*/ 9804401 w 9804401"/>
              <a:gd name="connsiteY1" fmla="*/ 5793832 h 9488488"/>
              <a:gd name="connsiteX2" fmla="*/ 7816850 w 9804401"/>
              <a:gd name="connsiteY2" fmla="*/ 8125615 h 9488488"/>
              <a:gd name="connsiteX3" fmla="*/ 7812087 w 9804401"/>
              <a:gd name="connsiteY3" fmla="*/ 8130379 h 9488488"/>
              <a:gd name="connsiteX4" fmla="*/ 7807325 w 9804401"/>
              <a:gd name="connsiteY4" fmla="*/ 8134348 h 9488488"/>
              <a:gd name="connsiteX5" fmla="*/ 7803356 w 9804401"/>
              <a:gd name="connsiteY5" fmla="*/ 8138318 h 9488488"/>
              <a:gd name="connsiteX6" fmla="*/ 7797800 w 9804401"/>
              <a:gd name="connsiteY6" fmla="*/ 8140700 h 9488488"/>
              <a:gd name="connsiteX7" fmla="*/ 7787481 w 9804401"/>
              <a:gd name="connsiteY7" fmla="*/ 8144669 h 9488488"/>
              <a:gd name="connsiteX8" fmla="*/ 7776369 w 9804401"/>
              <a:gd name="connsiteY8" fmla="*/ 8147051 h 9488488"/>
              <a:gd name="connsiteX9" fmla="*/ 7769225 w 9804401"/>
              <a:gd name="connsiteY9" fmla="*/ 8147051 h 9488488"/>
              <a:gd name="connsiteX10" fmla="*/ 7763669 w 9804401"/>
              <a:gd name="connsiteY10" fmla="*/ 8146257 h 9488488"/>
              <a:gd name="connsiteX11" fmla="*/ 7758113 w 9804401"/>
              <a:gd name="connsiteY11" fmla="*/ 8146257 h 9488488"/>
              <a:gd name="connsiteX12" fmla="*/ 7752556 w 9804401"/>
              <a:gd name="connsiteY12" fmla="*/ 8143875 h 9488488"/>
              <a:gd name="connsiteX13" fmla="*/ 7747000 w 9804401"/>
              <a:gd name="connsiteY13" fmla="*/ 8142288 h 9488488"/>
              <a:gd name="connsiteX14" fmla="*/ 7741444 w 9804401"/>
              <a:gd name="connsiteY14" fmla="*/ 8139112 h 9488488"/>
              <a:gd name="connsiteX15" fmla="*/ 7736681 w 9804401"/>
              <a:gd name="connsiteY15" fmla="*/ 8135936 h 9488488"/>
              <a:gd name="connsiteX16" fmla="*/ 7732713 w 9804401"/>
              <a:gd name="connsiteY16" fmla="*/ 8132760 h 9488488"/>
              <a:gd name="connsiteX17" fmla="*/ 7289006 w 9804401"/>
              <a:gd name="connsiteY17" fmla="*/ 7754054 h 9488488"/>
              <a:gd name="connsiteX18" fmla="*/ 7285037 w 9804401"/>
              <a:gd name="connsiteY18" fmla="*/ 7749290 h 9488488"/>
              <a:gd name="connsiteX19" fmla="*/ 7280275 w 9804401"/>
              <a:gd name="connsiteY19" fmla="*/ 7744527 h 9488488"/>
              <a:gd name="connsiteX20" fmla="*/ 7277100 w 9804401"/>
              <a:gd name="connsiteY20" fmla="*/ 7738969 h 9488488"/>
              <a:gd name="connsiteX21" fmla="*/ 7274719 w 9804401"/>
              <a:gd name="connsiteY21" fmla="*/ 7734206 h 9488488"/>
              <a:gd name="connsiteX22" fmla="*/ 7269956 w 9804401"/>
              <a:gd name="connsiteY22" fmla="*/ 7723091 h 9488488"/>
              <a:gd name="connsiteX23" fmla="*/ 7267575 w 9804401"/>
              <a:gd name="connsiteY23" fmla="*/ 7711976 h 9488488"/>
              <a:gd name="connsiteX24" fmla="*/ 7267575 w 9804401"/>
              <a:gd name="connsiteY24" fmla="*/ 7706418 h 9488488"/>
              <a:gd name="connsiteX25" fmla="*/ 7267575 w 9804401"/>
              <a:gd name="connsiteY25" fmla="*/ 7700861 h 9488488"/>
              <a:gd name="connsiteX26" fmla="*/ 7269163 w 9804401"/>
              <a:gd name="connsiteY26" fmla="*/ 7695303 h 9488488"/>
              <a:gd name="connsiteX27" fmla="*/ 7269956 w 9804401"/>
              <a:gd name="connsiteY27" fmla="*/ 7689745 h 9488488"/>
              <a:gd name="connsiteX28" fmla="*/ 7272337 w 9804401"/>
              <a:gd name="connsiteY28" fmla="*/ 7684188 h 9488488"/>
              <a:gd name="connsiteX29" fmla="*/ 7275513 w 9804401"/>
              <a:gd name="connsiteY29" fmla="*/ 7678630 h 9488488"/>
              <a:gd name="connsiteX30" fmla="*/ 7277894 w 9804401"/>
              <a:gd name="connsiteY30" fmla="*/ 7673073 h 9488488"/>
              <a:gd name="connsiteX31" fmla="*/ 7282656 w 9804401"/>
              <a:gd name="connsiteY31" fmla="*/ 7668309 h 9488488"/>
              <a:gd name="connsiteX32" fmla="*/ 9804401 w 9804401"/>
              <a:gd name="connsiteY32" fmla="*/ 3427414 h 9488488"/>
              <a:gd name="connsiteX33" fmla="*/ 9804401 w 9804401"/>
              <a:gd name="connsiteY33" fmla="*/ 4511826 h 9488488"/>
              <a:gd name="connsiteX34" fmla="*/ 5857275 w 9804401"/>
              <a:gd name="connsiteY34" fmla="*/ 9139236 h 9488488"/>
              <a:gd name="connsiteX35" fmla="*/ 5852511 w 9804401"/>
              <a:gd name="connsiteY35" fmla="*/ 9143999 h 9488488"/>
              <a:gd name="connsiteX36" fmla="*/ 5848541 w 9804401"/>
              <a:gd name="connsiteY36" fmla="*/ 9147174 h 9488488"/>
              <a:gd name="connsiteX37" fmla="*/ 5843777 w 9804401"/>
              <a:gd name="connsiteY37" fmla="*/ 9151144 h 9488488"/>
              <a:gd name="connsiteX38" fmla="*/ 5838218 w 9804401"/>
              <a:gd name="connsiteY38" fmla="*/ 9154319 h 9488488"/>
              <a:gd name="connsiteX39" fmla="*/ 5827896 w 9804401"/>
              <a:gd name="connsiteY39" fmla="*/ 9157494 h 9488488"/>
              <a:gd name="connsiteX40" fmla="*/ 5815985 w 9804401"/>
              <a:gd name="connsiteY40" fmla="*/ 9159876 h 9488488"/>
              <a:gd name="connsiteX41" fmla="*/ 5804869 w 9804401"/>
              <a:gd name="connsiteY41" fmla="*/ 9159876 h 9488488"/>
              <a:gd name="connsiteX42" fmla="*/ 5792959 w 9804401"/>
              <a:gd name="connsiteY42" fmla="*/ 9157494 h 9488488"/>
              <a:gd name="connsiteX43" fmla="*/ 5787400 w 9804401"/>
              <a:gd name="connsiteY43" fmla="*/ 9155113 h 9488488"/>
              <a:gd name="connsiteX44" fmla="*/ 5781842 w 9804401"/>
              <a:gd name="connsiteY44" fmla="*/ 9152732 h 9488488"/>
              <a:gd name="connsiteX45" fmla="*/ 5777872 w 9804401"/>
              <a:gd name="connsiteY45" fmla="*/ 9149556 h 9488488"/>
              <a:gd name="connsiteX46" fmla="*/ 5773108 w 9804401"/>
              <a:gd name="connsiteY46" fmla="*/ 9146380 h 9488488"/>
              <a:gd name="connsiteX47" fmla="*/ 5330039 w 9804401"/>
              <a:gd name="connsiteY47" fmla="*/ 8766122 h 9488488"/>
              <a:gd name="connsiteX48" fmla="*/ 5325275 w 9804401"/>
              <a:gd name="connsiteY48" fmla="*/ 8762946 h 9488488"/>
              <a:gd name="connsiteX49" fmla="*/ 5320510 w 9804401"/>
              <a:gd name="connsiteY49" fmla="*/ 8757389 h 9488488"/>
              <a:gd name="connsiteX50" fmla="*/ 5317334 w 9804401"/>
              <a:gd name="connsiteY50" fmla="*/ 8753420 h 9488488"/>
              <a:gd name="connsiteX51" fmla="*/ 5314158 w 9804401"/>
              <a:gd name="connsiteY51" fmla="*/ 8748656 h 9488488"/>
              <a:gd name="connsiteX52" fmla="*/ 5310982 w 9804401"/>
              <a:gd name="connsiteY52" fmla="*/ 8737542 h 9488488"/>
              <a:gd name="connsiteX53" fmla="*/ 5308600 w 9804401"/>
              <a:gd name="connsiteY53" fmla="*/ 8726428 h 9488488"/>
              <a:gd name="connsiteX54" fmla="*/ 5308600 w 9804401"/>
              <a:gd name="connsiteY54" fmla="*/ 8713726 h 9488488"/>
              <a:gd name="connsiteX55" fmla="*/ 5310982 w 9804401"/>
              <a:gd name="connsiteY55" fmla="*/ 8702612 h 9488488"/>
              <a:gd name="connsiteX56" fmla="*/ 5312570 w 9804401"/>
              <a:gd name="connsiteY56" fmla="*/ 8697056 h 9488488"/>
              <a:gd name="connsiteX57" fmla="*/ 5314952 w 9804401"/>
              <a:gd name="connsiteY57" fmla="*/ 8692292 h 9488488"/>
              <a:gd name="connsiteX58" fmla="*/ 5318922 w 9804401"/>
              <a:gd name="connsiteY58" fmla="*/ 8686736 h 9488488"/>
              <a:gd name="connsiteX59" fmla="*/ 5322893 w 9804401"/>
              <a:gd name="connsiteY59" fmla="*/ 8681972 h 9488488"/>
              <a:gd name="connsiteX60" fmla="*/ 9804401 w 9804401"/>
              <a:gd name="connsiteY60" fmla="*/ 2146301 h 9488488"/>
              <a:gd name="connsiteX61" fmla="*/ 9804401 w 9804401"/>
              <a:gd name="connsiteY61" fmla="*/ 3230797 h 9488488"/>
              <a:gd name="connsiteX62" fmla="*/ 4484837 w 9804401"/>
              <a:gd name="connsiteY62" fmla="*/ 9468640 h 9488488"/>
              <a:gd name="connsiteX63" fmla="*/ 4480867 w 9804401"/>
              <a:gd name="connsiteY63" fmla="*/ 9473404 h 9488488"/>
              <a:gd name="connsiteX64" fmla="*/ 4476103 w 9804401"/>
              <a:gd name="connsiteY64" fmla="*/ 9476579 h 9488488"/>
              <a:gd name="connsiteX65" fmla="*/ 4470545 w 9804401"/>
              <a:gd name="connsiteY65" fmla="*/ 9479755 h 9488488"/>
              <a:gd name="connsiteX66" fmla="*/ 4465781 w 9804401"/>
              <a:gd name="connsiteY66" fmla="*/ 9482930 h 9488488"/>
              <a:gd name="connsiteX67" fmla="*/ 4454666 w 9804401"/>
              <a:gd name="connsiteY67" fmla="*/ 9486900 h 9488488"/>
              <a:gd name="connsiteX68" fmla="*/ 4443551 w 9804401"/>
              <a:gd name="connsiteY68" fmla="*/ 9488488 h 9488488"/>
              <a:gd name="connsiteX69" fmla="*/ 4437993 w 9804401"/>
              <a:gd name="connsiteY69" fmla="*/ 9488488 h 9488488"/>
              <a:gd name="connsiteX70" fmla="*/ 4432435 w 9804401"/>
              <a:gd name="connsiteY70" fmla="*/ 9488488 h 9488488"/>
              <a:gd name="connsiteX71" fmla="*/ 4426877 w 9804401"/>
              <a:gd name="connsiteY71" fmla="*/ 9487694 h 9488488"/>
              <a:gd name="connsiteX72" fmla="*/ 4421319 w 9804401"/>
              <a:gd name="connsiteY72" fmla="*/ 9486900 h 9488488"/>
              <a:gd name="connsiteX73" fmla="*/ 4415762 w 9804401"/>
              <a:gd name="connsiteY73" fmla="*/ 9484518 h 9488488"/>
              <a:gd name="connsiteX74" fmla="*/ 4410204 w 9804401"/>
              <a:gd name="connsiteY74" fmla="*/ 9482136 h 9488488"/>
              <a:gd name="connsiteX75" fmla="*/ 4404646 w 9804401"/>
              <a:gd name="connsiteY75" fmla="*/ 9478961 h 9488488"/>
              <a:gd name="connsiteX76" fmla="*/ 4399882 w 9804401"/>
              <a:gd name="connsiteY76" fmla="*/ 9474992 h 9488488"/>
              <a:gd name="connsiteX77" fmla="*/ 3956850 w 9804401"/>
              <a:gd name="connsiteY77" fmla="*/ 9095497 h 9488488"/>
              <a:gd name="connsiteX78" fmla="*/ 3952086 w 9804401"/>
              <a:gd name="connsiteY78" fmla="*/ 9090733 h 9488488"/>
              <a:gd name="connsiteX79" fmla="*/ 3948910 w 9804401"/>
              <a:gd name="connsiteY79" fmla="*/ 9086764 h 9488488"/>
              <a:gd name="connsiteX80" fmla="*/ 3944941 w 9804401"/>
              <a:gd name="connsiteY80" fmla="*/ 9082000 h 9488488"/>
              <a:gd name="connsiteX81" fmla="*/ 3941765 w 9804401"/>
              <a:gd name="connsiteY81" fmla="*/ 9076442 h 9488488"/>
              <a:gd name="connsiteX82" fmla="*/ 3937795 w 9804401"/>
              <a:gd name="connsiteY82" fmla="*/ 9066122 h 9488488"/>
              <a:gd name="connsiteX83" fmla="*/ 3935413 w 9804401"/>
              <a:gd name="connsiteY83" fmla="*/ 9055006 h 9488488"/>
              <a:gd name="connsiteX84" fmla="*/ 3935413 w 9804401"/>
              <a:gd name="connsiteY84" fmla="*/ 9049450 h 9488488"/>
              <a:gd name="connsiteX85" fmla="*/ 3936207 w 9804401"/>
              <a:gd name="connsiteY85" fmla="*/ 9042304 h 9488488"/>
              <a:gd name="connsiteX86" fmla="*/ 3936207 w 9804401"/>
              <a:gd name="connsiteY86" fmla="*/ 9036746 h 9488488"/>
              <a:gd name="connsiteX87" fmla="*/ 3938589 w 9804401"/>
              <a:gd name="connsiteY87" fmla="*/ 9031189 h 9488488"/>
              <a:gd name="connsiteX88" fmla="*/ 3940971 w 9804401"/>
              <a:gd name="connsiteY88" fmla="*/ 9025632 h 9488488"/>
              <a:gd name="connsiteX89" fmla="*/ 3943353 w 9804401"/>
              <a:gd name="connsiteY89" fmla="*/ 9020868 h 9488488"/>
              <a:gd name="connsiteX90" fmla="*/ 3946529 w 9804401"/>
              <a:gd name="connsiteY90" fmla="*/ 9015310 h 9488488"/>
              <a:gd name="connsiteX91" fmla="*/ 3949704 w 9804401"/>
              <a:gd name="connsiteY91" fmla="*/ 9011341 h 9488488"/>
              <a:gd name="connsiteX92" fmla="*/ 9804401 w 9804401"/>
              <a:gd name="connsiteY92" fmla="*/ 865189 h 9488488"/>
              <a:gd name="connsiteX93" fmla="*/ 9804401 w 9804401"/>
              <a:gd name="connsiteY93" fmla="*/ 1948658 h 9488488"/>
              <a:gd name="connsiteX94" fmla="*/ 3579084 w 9804401"/>
              <a:gd name="connsiteY94" fmla="*/ 9247982 h 9488488"/>
              <a:gd name="connsiteX95" fmla="*/ 3575114 w 9804401"/>
              <a:gd name="connsiteY95" fmla="*/ 9251950 h 9488488"/>
              <a:gd name="connsiteX96" fmla="*/ 3570351 w 9804401"/>
              <a:gd name="connsiteY96" fmla="*/ 9255919 h 9488488"/>
              <a:gd name="connsiteX97" fmla="*/ 3565588 w 9804401"/>
              <a:gd name="connsiteY97" fmla="*/ 9259094 h 9488488"/>
              <a:gd name="connsiteX98" fmla="*/ 3560031 w 9804401"/>
              <a:gd name="connsiteY98" fmla="*/ 9262269 h 9488488"/>
              <a:gd name="connsiteX99" fmla="*/ 3548918 w 9804401"/>
              <a:gd name="connsiteY99" fmla="*/ 9267032 h 9488488"/>
              <a:gd name="connsiteX100" fmla="*/ 3537804 w 9804401"/>
              <a:gd name="connsiteY100" fmla="*/ 9267826 h 9488488"/>
              <a:gd name="connsiteX101" fmla="*/ 3532247 w 9804401"/>
              <a:gd name="connsiteY101" fmla="*/ 9269413 h 9488488"/>
              <a:gd name="connsiteX102" fmla="*/ 3526690 w 9804401"/>
              <a:gd name="connsiteY102" fmla="*/ 9267826 h 9488488"/>
              <a:gd name="connsiteX103" fmla="*/ 3521133 w 9804401"/>
              <a:gd name="connsiteY103" fmla="*/ 9267032 h 9488488"/>
              <a:gd name="connsiteX104" fmla="*/ 3515576 w 9804401"/>
              <a:gd name="connsiteY104" fmla="*/ 9265444 h 9488488"/>
              <a:gd name="connsiteX105" fmla="*/ 3510019 w 9804401"/>
              <a:gd name="connsiteY105" fmla="*/ 9263857 h 9488488"/>
              <a:gd name="connsiteX106" fmla="*/ 3503668 w 9804401"/>
              <a:gd name="connsiteY106" fmla="*/ 9261476 h 9488488"/>
              <a:gd name="connsiteX107" fmla="*/ 3499699 w 9804401"/>
              <a:gd name="connsiteY107" fmla="*/ 9258300 h 9488488"/>
              <a:gd name="connsiteX108" fmla="*/ 3494142 w 9804401"/>
              <a:gd name="connsiteY108" fmla="*/ 9254332 h 9488488"/>
              <a:gd name="connsiteX109" fmla="*/ 3050384 w 9804401"/>
              <a:gd name="connsiteY109" fmla="*/ 8874919 h 9488488"/>
              <a:gd name="connsiteX110" fmla="*/ 3046415 w 9804401"/>
              <a:gd name="connsiteY110" fmla="*/ 8871744 h 9488488"/>
              <a:gd name="connsiteX111" fmla="*/ 3043239 w 9804401"/>
              <a:gd name="connsiteY111" fmla="*/ 8866982 h 9488488"/>
              <a:gd name="connsiteX112" fmla="*/ 3039270 w 9804401"/>
              <a:gd name="connsiteY112" fmla="*/ 8861426 h 9488488"/>
              <a:gd name="connsiteX113" fmla="*/ 3036095 w 9804401"/>
              <a:gd name="connsiteY113" fmla="*/ 8856663 h 9488488"/>
              <a:gd name="connsiteX114" fmla="*/ 3032920 w 9804401"/>
              <a:gd name="connsiteY114" fmla="*/ 8845550 h 9488488"/>
              <a:gd name="connsiteX115" fmla="*/ 3030538 w 9804401"/>
              <a:gd name="connsiteY115" fmla="*/ 8834438 h 9488488"/>
              <a:gd name="connsiteX116" fmla="*/ 3030538 w 9804401"/>
              <a:gd name="connsiteY116" fmla="*/ 8828882 h 9488488"/>
              <a:gd name="connsiteX117" fmla="*/ 3030538 w 9804401"/>
              <a:gd name="connsiteY117" fmla="*/ 8823326 h 9488488"/>
              <a:gd name="connsiteX118" fmla="*/ 3031332 w 9804401"/>
              <a:gd name="connsiteY118" fmla="*/ 8816182 h 9488488"/>
              <a:gd name="connsiteX119" fmla="*/ 3032920 w 9804401"/>
              <a:gd name="connsiteY119" fmla="*/ 8810626 h 9488488"/>
              <a:gd name="connsiteX120" fmla="*/ 3035301 w 9804401"/>
              <a:gd name="connsiteY120" fmla="*/ 8805069 h 9488488"/>
              <a:gd name="connsiteX121" fmla="*/ 3036889 w 9804401"/>
              <a:gd name="connsiteY121" fmla="*/ 8800307 h 9488488"/>
              <a:gd name="connsiteX122" fmla="*/ 3040858 w 9804401"/>
              <a:gd name="connsiteY122" fmla="*/ 8794750 h 9488488"/>
              <a:gd name="connsiteX123" fmla="*/ 3044033 w 9804401"/>
              <a:gd name="connsiteY123" fmla="*/ 8790782 h 9488488"/>
              <a:gd name="connsiteX124" fmla="*/ 3983831 w 9804401"/>
              <a:gd name="connsiteY124" fmla="*/ 1 h 9488488"/>
              <a:gd name="connsiteX125" fmla="*/ 4908550 w 9804401"/>
              <a:gd name="connsiteY125" fmla="*/ 1 h 9488488"/>
              <a:gd name="connsiteX126" fmla="*/ 548481 w 9804401"/>
              <a:gd name="connsiteY126" fmla="*/ 5112541 h 9488488"/>
              <a:gd name="connsiteX127" fmla="*/ 544513 w 9804401"/>
              <a:gd name="connsiteY127" fmla="*/ 5116511 h 9488488"/>
              <a:gd name="connsiteX128" fmla="*/ 539750 w 9804401"/>
              <a:gd name="connsiteY128" fmla="*/ 5120480 h 9488488"/>
              <a:gd name="connsiteX129" fmla="*/ 534987 w 9804401"/>
              <a:gd name="connsiteY129" fmla="*/ 5123656 h 9488488"/>
              <a:gd name="connsiteX130" fmla="*/ 531019 w 9804401"/>
              <a:gd name="connsiteY130" fmla="*/ 5126831 h 9488488"/>
              <a:gd name="connsiteX131" fmla="*/ 519906 w 9804401"/>
              <a:gd name="connsiteY131" fmla="*/ 5131594 h 9488488"/>
              <a:gd name="connsiteX132" fmla="*/ 508000 w 9804401"/>
              <a:gd name="connsiteY132" fmla="*/ 5132388 h 9488488"/>
              <a:gd name="connsiteX133" fmla="*/ 496094 w 9804401"/>
              <a:gd name="connsiteY133" fmla="*/ 5132388 h 9488488"/>
              <a:gd name="connsiteX134" fmla="*/ 484981 w 9804401"/>
              <a:gd name="connsiteY134" fmla="*/ 5130007 h 9488488"/>
              <a:gd name="connsiteX135" fmla="*/ 479425 w 9804401"/>
              <a:gd name="connsiteY135" fmla="*/ 5128419 h 9488488"/>
              <a:gd name="connsiteX136" fmla="*/ 474663 w 9804401"/>
              <a:gd name="connsiteY136" fmla="*/ 5126037 h 9488488"/>
              <a:gd name="connsiteX137" fmla="*/ 469106 w 9804401"/>
              <a:gd name="connsiteY137" fmla="*/ 5122068 h 9488488"/>
              <a:gd name="connsiteX138" fmla="*/ 464344 w 9804401"/>
              <a:gd name="connsiteY138" fmla="*/ 5118892 h 9488488"/>
              <a:gd name="connsiteX139" fmla="*/ 21431 w 9804401"/>
              <a:gd name="connsiteY139" fmla="*/ 4739421 h 9488488"/>
              <a:gd name="connsiteX140" fmla="*/ 16669 w 9804401"/>
              <a:gd name="connsiteY140" fmla="*/ 4735452 h 9488488"/>
              <a:gd name="connsiteX141" fmla="*/ 12700 w 9804401"/>
              <a:gd name="connsiteY141" fmla="*/ 4731482 h 9488488"/>
              <a:gd name="connsiteX142" fmla="*/ 8731 w 9804401"/>
              <a:gd name="connsiteY142" fmla="*/ 4725925 h 9488488"/>
              <a:gd name="connsiteX143" fmla="*/ 7144 w 9804401"/>
              <a:gd name="connsiteY143" fmla="*/ 4721162 h 9488488"/>
              <a:gd name="connsiteX144" fmla="*/ 2381 w 9804401"/>
              <a:gd name="connsiteY144" fmla="*/ 4710048 h 9488488"/>
              <a:gd name="connsiteX145" fmla="*/ 0 w 9804401"/>
              <a:gd name="connsiteY145" fmla="*/ 4698934 h 9488488"/>
              <a:gd name="connsiteX146" fmla="*/ 0 w 9804401"/>
              <a:gd name="connsiteY146" fmla="*/ 4693377 h 9488488"/>
              <a:gd name="connsiteX147" fmla="*/ 0 w 9804401"/>
              <a:gd name="connsiteY147" fmla="*/ 4687819 h 9488488"/>
              <a:gd name="connsiteX148" fmla="*/ 1587 w 9804401"/>
              <a:gd name="connsiteY148" fmla="*/ 4681468 h 9488488"/>
              <a:gd name="connsiteX149" fmla="*/ 3175 w 9804401"/>
              <a:gd name="connsiteY149" fmla="*/ 4675911 h 9488488"/>
              <a:gd name="connsiteX150" fmla="*/ 4763 w 9804401"/>
              <a:gd name="connsiteY150" fmla="*/ 4670354 h 9488488"/>
              <a:gd name="connsiteX151" fmla="*/ 7937 w 9804401"/>
              <a:gd name="connsiteY151" fmla="*/ 4664797 h 9488488"/>
              <a:gd name="connsiteX152" fmla="*/ 11113 w 9804401"/>
              <a:gd name="connsiteY152" fmla="*/ 4659240 h 9488488"/>
              <a:gd name="connsiteX153" fmla="*/ 14287 w 9804401"/>
              <a:gd name="connsiteY153" fmla="*/ 4655271 h 9488488"/>
              <a:gd name="connsiteX154" fmla="*/ 9450337 w 9804401"/>
              <a:gd name="connsiteY154" fmla="*/ 1 h 9488488"/>
              <a:gd name="connsiteX155" fmla="*/ 9804401 w 9804401"/>
              <a:gd name="connsiteY155" fmla="*/ 1 h 9488488"/>
              <a:gd name="connsiteX156" fmla="*/ 9804401 w 9804401"/>
              <a:gd name="connsiteY156" fmla="*/ 667544 h 9488488"/>
              <a:gd name="connsiteX157" fmla="*/ 4657802 w 9804401"/>
              <a:gd name="connsiteY157" fmla="*/ 6701632 h 9488488"/>
              <a:gd name="connsiteX158" fmla="*/ 4653038 w 9804401"/>
              <a:gd name="connsiteY158" fmla="*/ 6706394 h 9488488"/>
              <a:gd name="connsiteX159" fmla="*/ 4648275 w 9804401"/>
              <a:gd name="connsiteY159" fmla="*/ 6710363 h 9488488"/>
              <a:gd name="connsiteX160" fmla="*/ 4644306 w 9804401"/>
              <a:gd name="connsiteY160" fmla="*/ 6713538 h 9488488"/>
              <a:gd name="connsiteX161" fmla="*/ 4638749 w 9804401"/>
              <a:gd name="connsiteY161" fmla="*/ 6715919 h 9488488"/>
              <a:gd name="connsiteX162" fmla="*/ 4626841 w 9804401"/>
              <a:gd name="connsiteY162" fmla="*/ 6720682 h 9488488"/>
              <a:gd name="connsiteX163" fmla="*/ 4615727 w 9804401"/>
              <a:gd name="connsiteY163" fmla="*/ 6723063 h 9488488"/>
              <a:gd name="connsiteX164" fmla="*/ 4610170 w 9804401"/>
              <a:gd name="connsiteY164" fmla="*/ 6723063 h 9488488"/>
              <a:gd name="connsiteX165" fmla="*/ 4604613 w 9804401"/>
              <a:gd name="connsiteY165" fmla="*/ 6723063 h 9488488"/>
              <a:gd name="connsiteX166" fmla="*/ 4599056 w 9804401"/>
              <a:gd name="connsiteY166" fmla="*/ 6721476 h 9488488"/>
              <a:gd name="connsiteX167" fmla="*/ 4593499 w 9804401"/>
              <a:gd name="connsiteY167" fmla="*/ 6719888 h 9488488"/>
              <a:gd name="connsiteX168" fmla="*/ 4587942 w 9804401"/>
              <a:gd name="connsiteY168" fmla="*/ 6718301 h 9488488"/>
              <a:gd name="connsiteX169" fmla="*/ 4582385 w 9804401"/>
              <a:gd name="connsiteY169" fmla="*/ 6715126 h 9488488"/>
              <a:gd name="connsiteX170" fmla="*/ 4577622 w 9804401"/>
              <a:gd name="connsiteY170" fmla="*/ 6712744 h 9488488"/>
              <a:gd name="connsiteX171" fmla="*/ 4572065 w 9804401"/>
              <a:gd name="connsiteY171" fmla="*/ 6707982 h 9488488"/>
              <a:gd name="connsiteX172" fmla="*/ 4129090 w 9804401"/>
              <a:gd name="connsiteY172" fmla="*/ 6329363 h 9488488"/>
              <a:gd name="connsiteX173" fmla="*/ 4124327 w 9804401"/>
              <a:gd name="connsiteY173" fmla="*/ 6325394 h 9488488"/>
              <a:gd name="connsiteX174" fmla="*/ 4121152 w 9804401"/>
              <a:gd name="connsiteY174" fmla="*/ 6320632 h 9488488"/>
              <a:gd name="connsiteX175" fmla="*/ 4117976 w 9804401"/>
              <a:gd name="connsiteY175" fmla="*/ 6315869 h 9488488"/>
              <a:gd name="connsiteX176" fmla="*/ 4114007 w 9804401"/>
              <a:gd name="connsiteY176" fmla="*/ 6310313 h 9488488"/>
              <a:gd name="connsiteX177" fmla="*/ 4112419 w 9804401"/>
              <a:gd name="connsiteY177" fmla="*/ 6304757 h 9488488"/>
              <a:gd name="connsiteX178" fmla="*/ 4110832 w 9804401"/>
              <a:gd name="connsiteY178" fmla="*/ 6299201 h 9488488"/>
              <a:gd name="connsiteX179" fmla="*/ 4110038 w 9804401"/>
              <a:gd name="connsiteY179" fmla="*/ 6293644 h 9488488"/>
              <a:gd name="connsiteX180" fmla="*/ 4108450 w 9804401"/>
              <a:gd name="connsiteY180" fmla="*/ 6288088 h 9488488"/>
              <a:gd name="connsiteX181" fmla="*/ 4108450 w 9804401"/>
              <a:gd name="connsiteY181" fmla="*/ 6282532 h 9488488"/>
              <a:gd name="connsiteX182" fmla="*/ 4108450 w 9804401"/>
              <a:gd name="connsiteY182" fmla="*/ 6276976 h 9488488"/>
              <a:gd name="connsiteX183" fmla="*/ 4110038 w 9804401"/>
              <a:gd name="connsiteY183" fmla="*/ 6271419 h 9488488"/>
              <a:gd name="connsiteX184" fmla="*/ 4110832 w 9804401"/>
              <a:gd name="connsiteY184" fmla="*/ 6265863 h 9488488"/>
              <a:gd name="connsiteX185" fmla="*/ 4113213 w 9804401"/>
              <a:gd name="connsiteY185" fmla="*/ 6260307 h 9488488"/>
              <a:gd name="connsiteX186" fmla="*/ 4115595 w 9804401"/>
              <a:gd name="connsiteY186" fmla="*/ 6253957 h 9488488"/>
              <a:gd name="connsiteX187" fmla="*/ 4118770 w 9804401"/>
              <a:gd name="connsiteY187" fmla="*/ 6249988 h 9488488"/>
              <a:gd name="connsiteX188" fmla="*/ 4123533 w 9804401"/>
              <a:gd name="connsiteY188" fmla="*/ 6244432 h 9488488"/>
              <a:gd name="connsiteX189" fmla="*/ 8355909 w 9804401"/>
              <a:gd name="connsiteY189" fmla="*/ 1 h 9488488"/>
              <a:gd name="connsiteX190" fmla="*/ 9280525 w 9804401"/>
              <a:gd name="connsiteY190" fmla="*/ 1 h 9488488"/>
              <a:gd name="connsiteX191" fmla="*/ 2690752 w 9804401"/>
              <a:gd name="connsiteY191" fmla="*/ 7727155 h 9488488"/>
              <a:gd name="connsiteX192" fmla="*/ 2685990 w 9804401"/>
              <a:gd name="connsiteY192" fmla="*/ 7731918 h 9488488"/>
              <a:gd name="connsiteX193" fmla="*/ 2681228 w 9804401"/>
              <a:gd name="connsiteY193" fmla="*/ 7735887 h 9488488"/>
              <a:gd name="connsiteX194" fmla="*/ 2675672 w 9804401"/>
              <a:gd name="connsiteY194" fmla="*/ 7739856 h 9488488"/>
              <a:gd name="connsiteX195" fmla="*/ 2671704 w 9804401"/>
              <a:gd name="connsiteY195" fmla="*/ 7741444 h 9488488"/>
              <a:gd name="connsiteX196" fmla="*/ 2660593 w 9804401"/>
              <a:gd name="connsiteY196" fmla="*/ 7746207 h 9488488"/>
              <a:gd name="connsiteX197" fmla="*/ 2648688 w 9804401"/>
              <a:gd name="connsiteY197" fmla="*/ 7748588 h 9488488"/>
              <a:gd name="connsiteX198" fmla="*/ 2643132 w 9804401"/>
              <a:gd name="connsiteY198" fmla="*/ 7748588 h 9488488"/>
              <a:gd name="connsiteX199" fmla="*/ 2637577 w 9804401"/>
              <a:gd name="connsiteY199" fmla="*/ 7748588 h 9488488"/>
              <a:gd name="connsiteX200" fmla="*/ 2632021 w 9804401"/>
              <a:gd name="connsiteY200" fmla="*/ 7747001 h 9488488"/>
              <a:gd name="connsiteX201" fmla="*/ 2626465 w 9804401"/>
              <a:gd name="connsiteY201" fmla="*/ 7746207 h 9488488"/>
              <a:gd name="connsiteX202" fmla="*/ 2620910 w 9804401"/>
              <a:gd name="connsiteY202" fmla="*/ 7743825 h 9488488"/>
              <a:gd name="connsiteX203" fmla="*/ 2615354 w 9804401"/>
              <a:gd name="connsiteY203" fmla="*/ 7741444 h 9488488"/>
              <a:gd name="connsiteX204" fmla="*/ 2609798 w 9804401"/>
              <a:gd name="connsiteY204" fmla="*/ 7738268 h 9488488"/>
              <a:gd name="connsiteX205" fmla="*/ 2605037 w 9804401"/>
              <a:gd name="connsiteY205" fmla="*/ 7733505 h 9488488"/>
              <a:gd name="connsiteX206" fmla="*/ 2162173 w 9804401"/>
              <a:gd name="connsiteY206" fmla="*/ 7354848 h 9488488"/>
              <a:gd name="connsiteX207" fmla="*/ 2157411 w 9804401"/>
              <a:gd name="connsiteY207" fmla="*/ 7350879 h 9488488"/>
              <a:gd name="connsiteX208" fmla="*/ 2154237 w 9804401"/>
              <a:gd name="connsiteY208" fmla="*/ 7346116 h 9488488"/>
              <a:gd name="connsiteX209" fmla="*/ 2151062 w 9804401"/>
              <a:gd name="connsiteY209" fmla="*/ 7341353 h 9488488"/>
              <a:gd name="connsiteX210" fmla="*/ 2147887 w 9804401"/>
              <a:gd name="connsiteY210" fmla="*/ 7335796 h 9488488"/>
              <a:gd name="connsiteX211" fmla="*/ 2145506 w 9804401"/>
              <a:gd name="connsiteY211" fmla="*/ 7330239 h 9488488"/>
              <a:gd name="connsiteX212" fmla="*/ 2143125 w 9804401"/>
              <a:gd name="connsiteY212" fmla="*/ 7324682 h 9488488"/>
              <a:gd name="connsiteX213" fmla="*/ 2141538 w 9804401"/>
              <a:gd name="connsiteY213" fmla="*/ 7319125 h 9488488"/>
              <a:gd name="connsiteX214" fmla="*/ 2141538 w 9804401"/>
              <a:gd name="connsiteY214" fmla="*/ 7313569 h 9488488"/>
              <a:gd name="connsiteX215" fmla="*/ 2141538 w 9804401"/>
              <a:gd name="connsiteY215" fmla="*/ 7302455 h 9488488"/>
              <a:gd name="connsiteX216" fmla="*/ 2143919 w 9804401"/>
              <a:gd name="connsiteY216" fmla="*/ 7291341 h 9488488"/>
              <a:gd name="connsiteX217" fmla="*/ 2146300 w 9804401"/>
              <a:gd name="connsiteY217" fmla="*/ 7285785 h 9488488"/>
              <a:gd name="connsiteX218" fmla="*/ 2148681 w 9804401"/>
              <a:gd name="connsiteY218" fmla="*/ 7280228 h 9488488"/>
              <a:gd name="connsiteX219" fmla="*/ 2151856 w 9804401"/>
              <a:gd name="connsiteY219" fmla="*/ 7275465 h 9488488"/>
              <a:gd name="connsiteX220" fmla="*/ 2155030 w 9804401"/>
              <a:gd name="connsiteY220" fmla="*/ 7270702 h 9488488"/>
              <a:gd name="connsiteX221" fmla="*/ 7263606 w 9804401"/>
              <a:gd name="connsiteY221" fmla="*/ 0 h 9488488"/>
              <a:gd name="connsiteX222" fmla="*/ 8188325 w 9804401"/>
              <a:gd name="connsiteY222" fmla="*/ 0 h 9488488"/>
              <a:gd name="connsiteX223" fmla="*/ 2332831 w 9804401"/>
              <a:gd name="connsiteY223" fmla="*/ 6865142 h 9488488"/>
              <a:gd name="connsiteX224" fmla="*/ 2328069 w 9804401"/>
              <a:gd name="connsiteY224" fmla="*/ 6869905 h 9488488"/>
              <a:gd name="connsiteX225" fmla="*/ 2323306 w 9804401"/>
              <a:gd name="connsiteY225" fmla="*/ 6873874 h 9488488"/>
              <a:gd name="connsiteX226" fmla="*/ 2319337 w 9804401"/>
              <a:gd name="connsiteY226" fmla="*/ 6877843 h 9488488"/>
              <a:gd name="connsiteX227" fmla="*/ 2313781 w 9804401"/>
              <a:gd name="connsiteY227" fmla="*/ 6880225 h 9488488"/>
              <a:gd name="connsiteX228" fmla="*/ 2303463 w 9804401"/>
              <a:gd name="connsiteY228" fmla="*/ 6884194 h 9488488"/>
              <a:gd name="connsiteX229" fmla="*/ 2290763 w 9804401"/>
              <a:gd name="connsiteY229" fmla="*/ 6886575 h 9488488"/>
              <a:gd name="connsiteX230" fmla="*/ 2285206 w 9804401"/>
              <a:gd name="connsiteY230" fmla="*/ 6886575 h 9488488"/>
              <a:gd name="connsiteX231" fmla="*/ 2279650 w 9804401"/>
              <a:gd name="connsiteY231" fmla="*/ 6885781 h 9488488"/>
              <a:gd name="connsiteX232" fmla="*/ 2274094 w 9804401"/>
              <a:gd name="connsiteY232" fmla="*/ 6885781 h 9488488"/>
              <a:gd name="connsiteX233" fmla="*/ 2268537 w 9804401"/>
              <a:gd name="connsiteY233" fmla="*/ 6883400 h 9488488"/>
              <a:gd name="connsiteX234" fmla="*/ 2262981 w 9804401"/>
              <a:gd name="connsiteY234" fmla="*/ 6881018 h 9488488"/>
              <a:gd name="connsiteX235" fmla="*/ 2257425 w 9804401"/>
              <a:gd name="connsiteY235" fmla="*/ 6878637 h 9488488"/>
              <a:gd name="connsiteX236" fmla="*/ 2252663 w 9804401"/>
              <a:gd name="connsiteY236" fmla="*/ 6875461 h 9488488"/>
              <a:gd name="connsiteX237" fmla="*/ 2248694 w 9804401"/>
              <a:gd name="connsiteY237" fmla="*/ 6872286 h 9488488"/>
              <a:gd name="connsiteX238" fmla="*/ 1804194 w 9804401"/>
              <a:gd name="connsiteY238" fmla="*/ 6493624 h 9488488"/>
              <a:gd name="connsiteX239" fmla="*/ 1799431 w 9804401"/>
              <a:gd name="connsiteY239" fmla="*/ 6488861 h 9488488"/>
              <a:gd name="connsiteX240" fmla="*/ 1796256 w 9804401"/>
              <a:gd name="connsiteY240" fmla="*/ 6484098 h 9488488"/>
              <a:gd name="connsiteX241" fmla="*/ 1793081 w 9804401"/>
              <a:gd name="connsiteY241" fmla="*/ 6478541 h 9488488"/>
              <a:gd name="connsiteX242" fmla="*/ 1789906 w 9804401"/>
              <a:gd name="connsiteY242" fmla="*/ 6473778 h 9488488"/>
              <a:gd name="connsiteX243" fmla="*/ 1785937 w 9804401"/>
              <a:gd name="connsiteY243" fmla="*/ 6462664 h 9488488"/>
              <a:gd name="connsiteX244" fmla="*/ 1784350 w 9804401"/>
              <a:gd name="connsiteY244" fmla="*/ 6451550 h 9488488"/>
              <a:gd name="connsiteX245" fmla="*/ 1784350 w 9804401"/>
              <a:gd name="connsiteY245" fmla="*/ 6445993 h 9488488"/>
              <a:gd name="connsiteX246" fmla="*/ 1784350 w 9804401"/>
              <a:gd name="connsiteY246" fmla="*/ 6440436 h 9488488"/>
              <a:gd name="connsiteX247" fmla="*/ 1785144 w 9804401"/>
              <a:gd name="connsiteY247" fmla="*/ 6434879 h 9488488"/>
              <a:gd name="connsiteX248" fmla="*/ 1785937 w 9804401"/>
              <a:gd name="connsiteY248" fmla="*/ 6429323 h 9488488"/>
              <a:gd name="connsiteX249" fmla="*/ 1788319 w 9804401"/>
              <a:gd name="connsiteY249" fmla="*/ 6423766 h 9488488"/>
              <a:gd name="connsiteX250" fmla="*/ 1790700 w 9804401"/>
              <a:gd name="connsiteY250" fmla="*/ 6418209 h 9488488"/>
              <a:gd name="connsiteX251" fmla="*/ 1793875 w 9804401"/>
              <a:gd name="connsiteY251" fmla="*/ 6412652 h 9488488"/>
              <a:gd name="connsiteX252" fmla="*/ 1798637 w 9804401"/>
              <a:gd name="connsiteY252" fmla="*/ 6407889 h 9488488"/>
              <a:gd name="connsiteX253" fmla="*/ 6169819 w 9804401"/>
              <a:gd name="connsiteY253" fmla="*/ 0 h 9488488"/>
              <a:gd name="connsiteX254" fmla="*/ 7094538 w 9804401"/>
              <a:gd name="connsiteY254" fmla="*/ 0 h 9488488"/>
              <a:gd name="connsiteX255" fmla="*/ 2267744 w 9804401"/>
              <a:gd name="connsiteY255" fmla="*/ 5660226 h 9488488"/>
              <a:gd name="connsiteX256" fmla="*/ 2262982 w 9804401"/>
              <a:gd name="connsiteY256" fmla="*/ 5664990 h 9488488"/>
              <a:gd name="connsiteX257" fmla="*/ 2258219 w 9804401"/>
              <a:gd name="connsiteY257" fmla="*/ 5668960 h 9488488"/>
              <a:gd name="connsiteX258" fmla="*/ 2254251 w 9804401"/>
              <a:gd name="connsiteY258" fmla="*/ 5672930 h 9488488"/>
              <a:gd name="connsiteX259" fmla="*/ 2248694 w 9804401"/>
              <a:gd name="connsiteY259" fmla="*/ 5675311 h 9488488"/>
              <a:gd name="connsiteX260" fmla="*/ 2238375 w 9804401"/>
              <a:gd name="connsiteY260" fmla="*/ 5679281 h 9488488"/>
              <a:gd name="connsiteX261" fmla="*/ 2227263 w 9804401"/>
              <a:gd name="connsiteY261" fmla="*/ 5681663 h 9488488"/>
              <a:gd name="connsiteX262" fmla="*/ 2220119 w 9804401"/>
              <a:gd name="connsiteY262" fmla="*/ 5681663 h 9488488"/>
              <a:gd name="connsiteX263" fmla="*/ 2214563 w 9804401"/>
              <a:gd name="connsiteY263" fmla="*/ 5681663 h 9488488"/>
              <a:gd name="connsiteX264" fmla="*/ 2209007 w 9804401"/>
              <a:gd name="connsiteY264" fmla="*/ 5680869 h 9488488"/>
              <a:gd name="connsiteX265" fmla="*/ 2203451 w 9804401"/>
              <a:gd name="connsiteY265" fmla="*/ 5679281 h 9488488"/>
              <a:gd name="connsiteX266" fmla="*/ 2197894 w 9804401"/>
              <a:gd name="connsiteY266" fmla="*/ 5676899 h 9488488"/>
              <a:gd name="connsiteX267" fmla="*/ 2193925 w 9804401"/>
              <a:gd name="connsiteY267" fmla="*/ 5673724 h 9488488"/>
              <a:gd name="connsiteX268" fmla="*/ 2187575 w 9804401"/>
              <a:gd name="connsiteY268" fmla="*/ 5671342 h 9488488"/>
              <a:gd name="connsiteX269" fmla="*/ 2183607 w 9804401"/>
              <a:gd name="connsiteY269" fmla="*/ 5667372 h 9488488"/>
              <a:gd name="connsiteX270" fmla="*/ 1739901 w 9804401"/>
              <a:gd name="connsiteY270" fmla="*/ 5288647 h 9488488"/>
              <a:gd name="connsiteX271" fmla="*/ 1735932 w 9804401"/>
              <a:gd name="connsiteY271" fmla="*/ 5283883 h 9488488"/>
              <a:gd name="connsiteX272" fmla="*/ 1731169 w 9804401"/>
              <a:gd name="connsiteY272" fmla="*/ 5279119 h 9488488"/>
              <a:gd name="connsiteX273" fmla="*/ 1727994 w 9804401"/>
              <a:gd name="connsiteY273" fmla="*/ 5275150 h 9488488"/>
              <a:gd name="connsiteX274" fmla="*/ 1725613 w 9804401"/>
              <a:gd name="connsiteY274" fmla="*/ 5268798 h 9488488"/>
              <a:gd name="connsiteX275" fmla="*/ 1720851 w 9804401"/>
              <a:gd name="connsiteY275" fmla="*/ 5259270 h 9488488"/>
              <a:gd name="connsiteX276" fmla="*/ 1719263 w 9804401"/>
              <a:gd name="connsiteY276" fmla="*/ 5246567 h 9488488"/>
              <a:gd name="connsiteX277" fmla="*/ 1719263 w 9804401"/>
              <a:gd name="connsiteY277" fmla="*/ 5241009 h 9488488"/>
              <a:gd name="connsiteX278" fmla="*/ 1719263 w 9804401"/>
              <a:gd name="connsiteY278" fmla="*/ 5235451 h 9488488"/>
              <a:gd name="connsiteX279" fmla="*/ 1720057 w 9804401"/>
              <a:gd name="connsiteY279" fmla="*/ 5229893 h 9488488"/>
              <a:gd name="connsiteX280" fmla="*/ 1720851 w 9804401"/>
              <a:gd name="connsiteY280" fmla="*/ 5224335 h 9488488"/>
              <a:gd name="connsiteX281" fmla="*/ 1723232 w 9804401"/>
              <a:gd name="connsiteY281" fmla="*/ 5218778 h 9488488"/>
              <a:gd name="connsiteX282" fmla="*/ 1726407 w 9804401"/>
              <a:gd name="connsiteY282" fmla="*/ 5213220 h 9488488"/>
              <a:gd name="connsiteX283" fmla="*/ 1728788 w 9804401"/>
              <a:gd name="connsiteY283" fmla="*/ 5208456 h 9488488"/>
              <a:gd name="connsiteX284" fmla="*/ 1733551 w 9804401"/>
              <a:gd name="connsiteY284" fmla="*/ 5202898 h 9488488"/>
              <a:gd name="connsiteX285" fmla="*/ 5076032 w 9804401"/>
              <a:gd name="connsiteY285" fmla="*/ 0 h 9488488"/>
              <a:gd name="connsiteX286" fmla="*/ 6000751 w 9804401"/>
              <a:gd name="connsiteY286" fmla="*/ 0 h 9488488"/>
              <a:gd name="connsiteX287" fmla="*/ 2001044 w 9804401"/>
              <a:gd name="connsiteY287" fmla="*/ 4690262 h 9488488"/>
              <a:gd name="connsiteX288" fmla="*/ 1996282 w 9804401"/>
              <a:gd name="connsiteY288" fmla="*/ 4695026 h 9488488"/>
              <a:gd name="connsiteX289" fmla="*/ 1991519 w 9804401"/>
              <a:gd name="connsiteY289" fmla="*/ 4699790 h 9488488"/>
              <a:gd name="connsiteX290" fmla="*/ 1987551 w 9804401"/>
              <a:gd name="connsiteY290" fmla="*/ 4702966 h 9488488"/>
              <a:gd name="connsiteX291" fmla="*/ 1981994 w 9804401"/>
              <a:gd name="connsiteY291" fmla="*/ 4706142 h 9488488"/>
              <a:gd name="connsiteX292" fmla="*/ 1971676 w 9804401"/>
              <a:gd name="connsiteY292" fmla="*/ 4709318 h 9488488"/>
              <a:gd name="connsiteX293" fmla="*/ 1960563 w 9804401"/>
              <a:gd name="connsiteY293" fmla="*/ 4711700 h 9488488"/>
              <a:gd name="connsiteX294" fmla="*/ 1953419 w 9804401"/>
              <a:gd name="connsiteY294" fmla="*/ 4711700 h 9488488"/>
              <a:gd name="connsiteX295" fmla="*/ 1947863 w 9804401"/>
              <a:gd name="connsiteY295" fmla="*/ 4711700 h 9488488"/>
              <a:gd name="connsiteX296" fmla="*/ 1942307 w 9804401"/>
              <a:gd name="connsiteY296" fmla="*/ 4710906 h 9488488"/>
              <a:gd name="connsiteX297" fmla="*/ 1936751 w 9804401"/>
              <a:gd name="connsiteY297" fmla="*/ 4709318 h 9488488"/>
              <a:gd name="connsiteX298" fmla="*/ 1931194 w 9804401"/>
              <a:gd name="connsiteY298" fmla="*/ 4707730 h 9488488"/>
              <a:gd name="connsiteX299" fmla="*/ 1925638 w 9804401"/>
              <a:gd name="connsiteY299" fmla="*/ 4705348 h 9488488"/>
              <a:gd name="connsiteX300" fmla="*/ 1920876 w 9804401"/>
              <a:gd name="connsiteY300" fmla="*/ 4702172 h 9488488"/>
              <a:gd name="connsiteX301" fmla="*/ 1916907 w 9804401"/>
              <a:gd name="connsiteY301" fmla="*/ 4697408 h 9488488"/>
              <a:gd name="connsiteX302" fmla="*/ 1473201 w 9804401"/>
              <a:gd name="connsiteY302" fmla="*/ 4318662 h 9488488"/>
              <a:gd name="connsiteX303" fmla="*/ 1469232 w 9804401"/>
              <a:gd name="connsiteY303" fmla="*/ 4313897 h 9488488"/>
              <a:gd name="connsiteX304" fmla="*/ 1464469 w 9804401"/>
              <a:gd name="connsiteY304" fmla="*/ 4309133 h 9488488"/>
              <a:gd name="connsiteX305" fmla="*/ 1461294 w 9804401"/>
              <a:gd name="connsiteY305" fmla="*/ 4305163 h 9488488"/>
              <a:gd name="connsiteX306" fmla="*/ 1458119 w 9804401"/>
              <a:gd name="connsiteY306" fmla="*/ 4299605 h 9488488"/>
              <a:gd name="connsiteX307" fmla="*/ 1454151 w 9804401"/>
              <a:gd name="connsiteY307" fmla="*/ 4289283 h 9488488"/>
              <a:gd name="connsiteX308" fmla="*/ 1452563 w 9804401"/>
              <a:gd name="connsiteY308" fmla="*/ 4278167 h 9488488"/>
              <a:gd name="connsiteX309" fmla="*/ 1452563 w 9804401"/>
              <a:gd name="connsiteY309" fmla="*/ 4271021 h 9488488"/>
              <a:gd name="connsiteX310" fmla="*/ 1452563 w 9804401"/>
              <a:gd name="connsiteY310" fmla="*/ 4265462 h 9488488"/>
              <a:gd name="connsiteX311" fmla="*/ 1453357 w 9804401"/>
              <a:gd name="connsiteY311" fmla="*/ 4259904 h 9488488"/>
              <a:gd name="connsiteX312" fmla="*/ 1454151 w 9804401"/>
              <a:gd name="connsiteY312" fmla="*/ 4254346 h 9488488"/>
              <a:gd name="connsiteX313" fmla="*/ 1456532 w 9804401"/>
              <a:gd name="connsiteY313" fmla="*/ 4248788 h 9488488"/>
              <a:gd name="connsiteX314" fmla="*/ 1458913 w 9804401"/>
              <a:gd name="connsiteY314" fmla="*/ 4244024 h 9488488"/>
              <a:gd name="connsiteX315" fmla="*/ 1462088 w 9804401"/>
              <a:gd name="connsiteY315" fmla="*/ 4238466 h 9488488"/>
              <a:gd name="connsiteX316" fmla="*/ 1466851 w 9804401"/>
              <a:gd name="connsiteY316" fmla="*/ 4234496 h 948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9804401" h="9488488">
                <a:moveTo>
                  <a:pt x="9804401" y="4710113"/>
                </a:moveTo>
                <a:lnTo>
                  <a:pt x="9804401" y="5793832"/>
                </a:lnTo>
                <a:lnTo>
                  <a:pt x="7816850" y="8125615"/>
                </a:lnTo>
                <a:lnTo>
                  <a:pt x="7812087" y="8130379"/>
                </a:lnTo>
                <a:lnTo>
                  <a:pt x="7807325" y="8134348"/>
                </a:lnTo>
                <a:lnTo>
                  <a:pt x="7803356" y="8138318"/>
                </a:lnTo>
                <a:lnTo>
                  <a:pt x="7797800" y="8140700"/>
                </a:lnTo>
                <a:lnTo>
                  <a:pt x="7787481" y="8144669"/>
                </a:lnTo>
                <a:lnTo>
                  <a:pt x="7776369" y="8147051"/>
                </a:lnTo>
                <a:lnTo>
                  <a:pt x="7769225" y="8147051"/>
                </a:lnTo>
                <a:lnTo>
                  <a:pt x="7763669" y="8146257"/>
                </a:lnTo>
                <a:lnTo>
                  <a:pt x="7758113" y="8146257"/>
                </a:lnTo>
                <a:lnTo>
                  <a:pt x="7752556" y="8143875"/>
                </a:lnTo>
                <a:lnTo>
                  <a:pt x="7747000" y="8142288"/>
                </a:lnTo>
                <a:lnTo>
                  <a:pt x="7741444" y="8139112"/>
                </a:lnTo>
                <a:lnTo>
                  <a:pt x="7736681" y="8135936"/>
                </a:lnTo>
                <a:lnTo>
                  <a:pt x="7732713" y="8132760"/>
                </a:lnTo>
                <a:lnTo>
                  <a:pt x="7289006" y="7754054"/>
                </a:lnTo>
                <a:lnTo>
                  <a:pt x="7285037" y="7749290"/>
                </a:lnTo>
                <a:lnTo>
                  <a:pt x="7280275" y="7744527"/>
                </a:lnTo>
                <a:lnTo>
                  <a:pt x="7277100" y="7738969"/>
                </a:lnTo>
                <a:lnTo>
                  <a:pt x="7274719" y="7734206"/>
                </a:lnTo>
                <a:lnTo>
                  <a:pt x="7269956" y="7723091"/>
                </a:lnTo>
                <a:lnTo>
                  <a:pt x="7267575" y="7711976"/>
                </a:lnTo>
                <a:lnTo>
                  <a:pt x="7267575" y="7706418"/>
                </a:lnTo>
                <a:lnTo>
                  <a:pt x="7267575" y="7700861"/>
                </a:lnTo>
                <a:lnTo>
                  <a:pt x="7269163" y="7695303"/>
                </a:lnTo>
                <a:lnTo>
                  <a:pt x="7269956" y="7689745"/>
                </a:lnTo>
                <a:lnTo>
                  <a:pt x="7272337" y="7684188"/>
                </a:lnTo>
                <a:lnTo>
                  <a:pt x="7275513" y="7678630"/>
                </a:lnTo>
                <a:lnTo>
                  <a:pt x="7277894" y="7673073"/>
                </a:lnTo>
                <a:lnTo>
                  <a:pt x="7282656" y="7668309"/>
                </a:lnTo>
                <a:close/>
                <a:moveTo>
                  <a:pt x="9804401" y="3427414"/>
                </a:moveTo>
                <a:lnTo>
                  <a:pt x="9804401" y="4511826"/>
                </a:lnTo>
                <a:lnTo>
                  <a:pt x="5857275" y="9139236"/>
                </a:lnTo>
                <a:lnTo>
                  <a:pt x="5852511" y="9143999"/>
                </a:lnTo>
                <a:lnTo>
                  <a:pt x="5848541" y="9147174"/>
                </a:lnTo>
                <a:lnTo>
                  <a:pt x="5843777" y="9151144"/>
                </a:lnTo>
                <a:lnTo>
                  <a:pt x="5838218" y="9154319"/>
                </a:lnTo>
                <a:lnTo>
                  <a:pt x="5827896" y="9157494"/>
                </a:lnTo>
                <a:lnTo>
                  <a:pt x="5815985" y="9159876"/>
                </a:lnTo>
                <a:lnTo>
                  <a:pt x="5804869" y="9159876"/>
                </a:lnTo>
                <a:lnTo>
                  <a:pt x="5792959" y="9157494"/>
                </a:lnTo>
                <a:lnTo>
                  <a:pt x="5787400" y="9155113"/>
                </a:lnTo>
                <a:lnTo>
                  <a:pt x="5781842" y="9152732"/>
                </a:lnTo>
                <a:lnTo>
                  <a:pt x="5777872" y="9149556"/>
                </a:lnTo>
                <a:lnTo>
                  <a:pt x="5773108" y="9146380"/>
                </a:lnTo>
                <a:lnTo>
                  <a:pt x="5330039" y="8766122"/>
                </a:lnTo>
                <a:lnTo>
                  <a:pt x="5325275" y="8762946"/>
                </a:lnTo>
                <a:lnTo>
                  <a:pt x="5320510" y="8757389"/>
                </a:lnTo>
                <a:lnTo>
                  <a:pt x="5317334" y="8753420"/>
                </a:lnTo>
                <a:lnTo>
                  <a:pt x="5314158" y="8748656"/>
                </a:lnTo>
                <a:lnTo>
                  <a:pt x="5310982" y="8737542"/>
                </a:lnTo>
                <a:lnTo>
                  <a:pt x="5308600" y="8726428"/>
                </a:lnTo>
                <a:lnTo>
                  <a:pt x="5308600" y="8713726"/>
                </a:lnTo>
                <a:lnTo>
                  <a:pt x="5310982" y="8702612"/>
                </a:lnTo>
                <a:lnTo>
                  <a:pt x="5312570" y="8697056"/>
                </a:lnTo>
                <a:lnTo>
                  <a:pt x="5314952" y="8692292"/>
                </a:lnTo>
                <a:lnTo>
                  <a:pt x="5318922" y="8686736"/>
                </a:lnTo>
                <a:lnTo>
                  <a:pt x="5322893" y="8681972"/>
                </a:lnTo>
                <a:close/>
                <a:moveTo>
                  <a:pt x="9804401" y="2146301"/>
                </a:moveTo>
                <a:lnTo>
                  <a:pt x="9804401" y="3230797"/>
                </a:lnTo>
                <a:lnTo>
                  <a:pt x="4484837" y="9468640"/>
                </a:lnTo>
                <a:lnTo>
                  <a:pt x="4480867" y="9473404"/>
                </a:lnTo>
                <a:lnTo>
                  <a:pt x="4476103" y="9476579"/>
                </a:lnTo>
                <a:lnTo>
                  <a:pt x="4470545" y="9479755"/>
                </a:lnTo>
                <a:lnTo>
                  <a:pt x="4465781" y="9482930"/>
                </a:lnTo>
                <a:lnTo>
                  <a:pt x="4454666" y="9486900"/>
                </a:lnTo>
                <a:lnTo>
                  <a:pt x="4443551" y="9488488"/>
                </a:lnTo>
                <a:lnTo>
                  <a:pt x="4437993" y="9488488"/>
                </a:lnTo>
                <a:lnTo>
                  <a:pt x="4432435" y="9488488"/>
                </a:lnTo>
                <a:lnTo>
                  <a:pt x="4426877" y="9487694"/>
                </a:lnTo>
                <a:lnTo>
                  <a:pt x="4421319" y="9486900"/>
                </a:lnTo>
                <a:lnTo>
                  <a:pt x="4415762" y="9484518"/>
                </a:lnTo>
                <a:lnTo>
                  <a:pt x="4410204" y="9482136"/>
                </a:lnTo>
                <a:lnTo>
                  <a:pt x="4404646" y="9478961"/>
                </a:lnTo>
                <a:lnTo>
                  <a:pt x="4399882" y="9474992"/>
                </a:lnTo>
                <a:lnTo>
                  <a:pt x="3956850" y="9095497"/>
                </a:lnTo>
                <a:lnTo>
                  <a:pt x="3952086" y="9090733"/>
                </a:lnTo>
                <a:lnTo>
                  <a:pt x="3948910" y="9086764"/>
                </a:lnTo>
                <a:lnTo>
                  <a:pt x="3944941" y="9082000"/>
                </a:lnTo>
                <a:lnTo>
                  <a:pt x="3941765" y="9076442"/>
                </a:lnTo>
                <a:lnTo>
                  <a:pt x="3937795" y="9066122"/>
                </a:lnTo>
                <a:lnTo>
                  <a:pt x="3935413" y="9055006"/>
                </a:lnTo>
                <a:lnTo>
                  <a:pt x="3935413" y="9049450"/>
                </a:lnTo>
                <a:lnTo>
                  <a:pt x="3936207" y="9042304"/>
                </a:lnTo>
                <a:lnTo>
                  <a:pt x="3936207" y="9036746"/>
                </a:lnTo>
                <a:lnTo>
                  <a:pt x="3938589" y="9031189"/>
                </a:lnTo>
                <a:lnTo>
                  <a:pt x="3940971" y="9025632"/>
                </a:lnTo>
                <a:lnTo>
                  <a:pt x="3943353" y="9020868"/>
                </a:lnTo>
                <a:lnTo>
                  <a:pt x="3946529" y="9015310"/>
                </a:lnTo>
                <a:lnTo>
                  <a:pt x="3949704" y="9011341"/>
                </a:lnTo>
                <a:close/>
                <a:moveTo>
                  <a:pt x="9804401" y="865189"/>
                </a:moveTo>
                <a:lnTo>
                  <a:pt x="9804401" y="1948658"/>
                </a:lnTo>
                <a:lnTo>
                  <a:pt x="3579084" y="9247982"/>
                </a:lnTo>
                <a:lnTo>
                  <a:pt x="3575114" y="9251950"/>
                </a:lnTo>
                <a:lnTo>
                  <a:pt x="3570351" y="9255919"/>
                </a:lnTo>
                <a:lnTo>
                  <a:pt x="3565588" y="9259094"/>
                </a:lnTo>
                <a:lnTo>
                  <a:pt x="3560031" y="9262269"/>
                </a:lnTo>
                <a:lnTo>
                  <a:pt x="3548918" y="9267032"/>
                </a:lnTo>
                <a:lnTo>
                  <a:pt x="3537804" y="9267826"/>
                </a:lnTo>
                <a:lnTo>
                  <a:pt x="3532247" y="9269413"/>
                </a:lnTo>
                <a:lnTo>
                  <a:pt x="3526690" y="9267826"/>
                </a:lnTo>
                <a:lnTo>
                  <a:pt x="3521133" y="9267032"/>
                </a:lnTo>
                <a:lnTo>
                  <a:pt x="3515576" y="9265444"/>
                </a:lnTo>
                <a:lnTo>
                  <a:pt x="3510019" y="9263857"/>
                </a:lnTo>
                <a:lnTo>
                  <a:pt x="3503668" y="9261476"/>
                </a:lnTo>
                <a:lnTo>
                  <a:pt x="3499699" y="9258300"/>
                </a:lnTo>
                <a:lnTo>
                  <a:pt x="3494142" y="9254332"/>
                </a:lnTo>
                <a:lnTo>
                  <a:pt x="3050384" y="8874919"/>
                </a:lnTo>
                <a:lnTo>
                  <a:pt x="3046415" y="8871744"/>
                </a:lnTo>
                <a:lnTo>
                  <a:pt x="3043239" y="8866982"/>
                </a:lnTo>
                <a:lnTo>
                  <a:pt x="3039270" y="8861426"/>
                </a:lnTo>
                <a:lnTo>
                  <a:pt x="3036095" y="8856663"/>
                </a:lnTo>
                <a:lnTo>
                  <a:pt x="3032920" y="8845550"/>
                </a:lnTo>
                <a:lnTo>
                  <a:pt x="3030538" y="8834438"/>
                </a:lnTo>
                <a:lnTo>
                  <a:pt x="3030538" y="8828882"/>
                </a:lnTo>
                <a:lnTo>
                  <a:pt x="3030538" y="8823326"/>
                </a:lnTo>
                <a:lnTo>
                  <a:pt x="3031332" y="8816182"/>
                </a:lnTo>
                <a:lnTo>
                  <a:pt x="3032920" y="8810626"/>
                </a:lnTo>
                <a:lnTo>
                  <a:pt x="3035301" y="8805069"/>
                </a:lnTo>
                <a:lnTo>
                  <a:pt x="3036889" y="8800307"/>
                </a:lnTo>
                <a:lnTo>
                  <a:pt x="3040858" y="8794750"/>
                </a:lnTo>
                <a:lnTo>
                  <a:pt x="3044033" y="8790782"/>
                </a:lnTo>
                <a:close/>
                <a:moveTo>
                  <a:pt x="3983831" y="1"/>
                </a:moveTo>
                <a:lnTo>
                  <a:pt x="4908550" y="1"/>
                </a:lnTo>
                <a:lnTo>
                  <a:pt x="548481" y="5112541"/>
                </a:lnTo>
                <a:lnTo>
                  <a:pt x="544513" y="5116511"/>
                </a:lnTo>
                <a:lnTo>
                  <a:pt x="539750" y="5120480"/>
                </a:lnTo>
                <a:lnTo>
                  <a:pt x="534987" y="5123656"/>
                </a:lnTo>
                <a:lnTo>
                  <a:pt x="531019" y="5126831"/>
                </a:lnTo>
                <a:lnTo>
                  <a:pt x="519906" y="5131594"/>
                </a:lnTo>
                <a:lnTo>
                  <a:pt x="508000" y="5132388"/>
                </a:lnTo>
                <a:lnTo>
                  <a:pt x="496094" y="5132388"/>
                </a:lnTo>
                <a:lnTo>
                  <a:pt x="484981" y="5130007"/>
                </a:lnTo>
                <a:lnTo>
                  <a:pt x="479425" y="5128419"/>
                </a:lnTo>
                <a:lnTo>
                  <a:pt x="474663" y="5126037"/>
                </a:lnTo>
                <a:lnTo>
                  <a:pt x="469106" y="5122068"/>
                </a:lnTo>
                <a:lnTo>
                  <a:pt x="464344" y="5118892"/>
                </a:lnTo>
                <a:lnTo>
                  <a:pt x="21431" y="4739421"/>
                </a:lnTo>
                <a:lnTo>
                  <a:pt x="16669" y="4735452"/>
                </a:lnTo>
                <a:lnTo>
                  <a:pt x="12700" y="4731482"/>
                </a:lnTo>
                <a:lnTo>
                  <a:pt x="8731" y="4725925"/>
                </a:lnTo>
                <a:lnTo>
                  <a:pt x="7144" y="4721162"/>
                </a:lnTo>
                <a:lnTo>
                  <a:pt x="2381" y="4710048"/>
                </a:lnTo>
                <a:lnTo>
                  <a:pt x="0" y="4698934"/>
                </a:lnTo>
                <a:lnTo>
                  <a:pt x="0" y="4693377"/>
                </a:lnTo>
                <a:lnTo>
                  <a:pt x="0" y="4687819"/>
                </a:lnTo>
                <a:lnTo>
                  <a:pt x="1587" y="4681468"/>
                </a:lnTo>
                <a:lnTo>
                  <a:pt x="3175" y="4675911"/>
                </a:lnTo>
                <a:lnTo>
                  <a:pt x="4763" y="4670354"/>
                </a:lnTo>
                <a:lnTo>
                  <a:pt x="7937" y="4664797"/>
                </a:lnTo>
                <a:lnTo>
                  <a:pt x="11113" y="4659240"/>
                </a:lnTo>
                <a:lnTo>
                  <a:pt x="14287" y="4655271"/>
                </a:lnTo>
                <a:close/>
                <a:moveTo>
                  <a:pt x="9450337" y="1"/>
                </a:moveTo>
                <a:lnTo>
                  <a:pt x="9804401" y="1"/>
                </a:lnTo>
                <a:lnTo>
                  <a:pt x="9804401" y="667544"/>
                </a:lnTo>
                <a:lnTo>
                  <a:pt x="4657802" y="6701632"/>
                </a:lnTo>
                <a:lnTo>
                  <a:pt x="4653038" y="6706394"/>
                </a:lnTo>
                <a:lnTo>
                  <a:pt x="4648275" y="6710363"/>
                </a:lnTo>
                <a:lnTo>
                  <a:pt x="4644306" y="6713538"/>
                </a:lnTo>
                <a:lnTo>
                  <a:pt x="4638749" y="6715919"/>
                </a:lnTo>
                <a:lnTo>
                  <a:pt x="4626841" y="6720682"/>
                </a:lnTo>
                <a:lnTo>
                  <a:pt x="4615727" y="6723063"/>
                </a:lnTo>
                <a:lnTo>
                  <a:pt x="4610170" y="6723063"/>
                </a:lnTo>
                <a:lnTo>
                  <a:pt x="4604613" y="6723063"/>
                </a:lnTo>
                <a:lnTo>
                  <a:pt x="4599056" y="6721476"/>
                </a:lnTo>
                <a:lnTo>
                  <a:pt x="4593499" y="6719888"/>
                </a:lnTo>
                <a:lnTo>
                  <a:pt x="4587942" y="6718301"/>
                </a:lnTo>
                <a:lnTo>
                  <a:pt x="4582385" y="6715126"/>
                </a:lnTo>
                <a:lnTo>
                  <a:pt x="4577622" y="6712744"/>
                </a:lnTo>
                <a:lnTo>
                  <a:pt x="4572065" y="6707982"/>
                </a:lnTo>
                <a:lnTo>
                  <a:pt x="4129090" y="6329363"/>
                </a:lnTo>
                <a:lnTo>
                  <a:pt x="4124327" y="6325394"/>
                </a:lnTo>
                <a:lnTo>
                  <a:pt x="4121152" y="6320632"/>
                </a:lnTo>
                <a:lnTo>
                  <a:pt x="4117976" y="6315869"/>
                </a:lnTo>
                <a:lnTo>
                  <a:pt x="4114007" y="6310313"/>
                </a:lnTo>
                <a:lnTo>
                  <a:pt x="4112419" y="6304757"/>
                </a:lnTo>
                <a:lnTo>
                  <a:pt x="4110832" y="6299201"/>
                </a:lnTo>
                <a:lnTo>
                  <a:pt x="4110038" y="6293644"/>
                </a:lnTo>
                <a:lnTo>
                  <a:pt x="4108450" y="6288088"/>
                </a:lnTo>
                <a:lnTo>
                  <a:pt x="4108450" y="6282532"/>
                </a:lnTo>
                <a:lnTo>
                  <a:pt x="4108450" y="6276976"/>
                </a:lnTo>
                <a:lnTo>
                  <a:pt x="4110038" y="6271419"/>
                </a:lnTo>
                <a:lnTo>
                  <a:pt x="4110832" y="6265863"/>
                </a:lnTo>
                <a:lnTo>
                  <a:pt x="4113213" y="6260307"/>
                </a:lnTo>
                <a:lnTo>
                  <a:pt x="4115595" y="6253957"/>
                </a:lnTo>
                <a:lnTo>
                  <a:pt x="4118770" y="6249988"/>
                </a:lnTo>
                <a:lnTo>
                  <a:pt x="4123533" y="6244432"/>
                </a:lnTo>
                <a:close/>
                <a:moveTo>
                  <a:pt x="8355909" y="1"/>
                </a:moveTo>
                <a:lnTo>
                  <a:pt x="9280525" y="1"/>
                </a:lnTo>
                <a:lnTo>
                  <a:pt x="2690752" y="7727155"/>
                </a:lnTo>
                <a:lnTo>
                  <a:pt x="2685990" y="7731918"/>
                </a:lnTo>
                <a:lnTo>
                  <a:pt x="2681228" y="7735887"/>
                </a:lnTo>
                <a:lnTo>
                  <a:pt x="2675672" y="7739856"/>
                </a:lnTo>
                <a:lnTo>
                  <a:pt x="2671704" y="7741444"/>
                </a:lnTo>
                <a:lnTo>
                  <a:pt x="2660593" y="7746207"/>
                </a:lnTo>
                <a:lnTo>
                  <a:pt x="2648688" y="7748588"/>
                </a:lnTo>
                <a:lnTo>
                  <a:pt x="2643132" y="7748588"/>
                </a:lnTo>
                <a:lnTo>
                  <a:pt x="2637577" y="7748588"/>
                </a:lnTo>
                <a:lnTo>
                  <a:pt x="2632021" y="7747001"/>
                </a:lnTo>
                <a:lnTo>
                  <a:pt x="2626465" y="7746207"/>
                </a:lnTo>
                <a:lnTo>
                  <a:pt x="2620910" y="7743825"/>
                </a:lnTo>
                <a:lnTo>
                  <a:pt x="2615354" y="7741444"/>
                </a:lnTo>
                <a:lnTo>
                  <a:pt x="2609798" y="7738268"/>
                </a:lnTo>
                <a:lnTo>
                  <a:pt x="2605037" y="7733505"/>
                </a:lnTo>
                <a:lnTo>
                  <a:pt x="2162173" y="7354848"/>
                </a:lnTo>
                <a:lnTo>
                  <a:pt x="2157411" y="7350879"/>
                </a:lnTo>
                <a:lnTo>
                  <a:pt x="2154237" y="7346116"/>
                </a:lnTo>
                <a:lnTo>
                  <a:pt x="2151062" y="7341353"/>
                </a:lnTo>
                <a:lnTo>
                  <a:pt x="2147887" y="7335796"/>
                </a:lnTo>
                <a:lnTo>
                  <a:pt x="2145506" y="7330239"/>
                </a:lnTo>
                <a:lnTo>
                  <a:pt x="2143125" y="7324682"/>
                </a:lnTo>
                <a:lnTo>
                  <a:pt x="2141538" y="7319125"/>
                </a:lnTo>
                <a:lnTo>
                  <a:pt x="2141538" y="7313569"/>
                </a:lnTo>
                <a:lnTo>
                  <a:pt x="2141538" y="7302455"/>
                </a:lnTo>
                <a:lnTo>
                  <a:pt x="2143919" y="7291341"/>
                </a:lnTo>
                <a:lnTo>
                  <a:pt x="2146300" y="7285785"/>
                </a:lnTo>
                <a:lnTo>
                  <a:pt x="2148681" y="7280228"/>
                </a:lnTo>
                <a:lnTo>
                  <a:pt x="2151856" y="7275465"/>
                </a:lnTo>
                <a:lnTo>
                  <a:pt x="2155030" y="7270702"/>
                </a:lnTo>
                <a:close/>
                <a:moveTo>
                  <a:pt x="7263606" y="0"/>
                </a:moveTo>
                <a:lnTo>
                  <a:pt x="8188325" y="0"/>
                </a:lnTo>
                <a:lnTo>
                  <a:pt x="2332831" y="6865142"/>
                </a:lnTo>
                <a:lnTo>
                  <a:pt x="2328069" y="6869905"/>
                </a:lnTo>
                <a:lnTo>
                  <a:pt x="2323306" y="6873874"/>
                </a:lnTo>
                <a:lnTo>
                  <a:pt x="2319337" y="6877843"/>
                </a:lnTo>
                <a:lnTo>
                  <a:pt x="2313781" y="6880225"/>
                </a:lnTo>
                <a:lnTo>
                  <a:pt x="2303463" y="6884194"/>
                </a:lnTo>
                <a:lnTo>
                  <a:pt x="2290763" y="6886575"/>
                </a:lnTo>
                <a:lnTo>
                  <a:pt x="2285206" y="6886575"/>
                </a:lnTo>
                <a:lnTo>
                  <a:pt x="2279650" y="6885781"/>
                </a:lnTo>
                <a:lnTo>
                  <a:pt x="2274094" y="6885781"/>
                </a:lnTo>
                <a:lnTo>
                  <a:pt x="2268537" y="6883400"/>
                </a:lnTo>
                <a:lnTo>
                  <a:pt x="2262981" y="6881018"/>
                </a:lnTo>
                <a:lnTo>
                  <a:pt x="2257425" y="6878637"/>
                </a:lnTo>
                <a:lnTo>
                  <a:pt x="2252663" y="6875461"/>
                </a:lnTo>
                <a:lnTo>
                  <a:pt x="2248694" y="6872286"/>
                </a:lnTo>
                <a:lnTo>
                  <a:pt x="1804194" y="6493624"/>
                </a:lnTo>
                <a:lnTo>
                  <a:pt x="1799431" y="6488861"/>
                </a:lnTo>
                <a:lnTo>
                  <a:pt x="1796256" y="6484098"/>
                </a:lnTo>
                <a:lnTo>
                  <a:pt x="1793081" y="6478541"/>
                </a:lnTo>
                <a:lnTo>
                  <a:pt x="1789906" y="6473778"/>
                </a:lnTo>
                <a:lnTo>
                  <a:pt x="1785937" y="6462664"/>
                </a:lnTo>
                <a:lnTo>
                  <a:pt x="1784350" y="6451550"/>
                </a:lnTo>
                <a:lnTo>
                  <a:pt x="1784350" y="6445993"/>
                </a:lnTo>
                <a:lnTo>
                  <a:pt x="1784350" y="6440436"/>
                </a:lnTo>
                <a:lnTo>
                  <a:pt x="1785144" y="6434879"/>
                </a:lnTo>
                <a:lnTo>
                  <a:pt x="1785937" y="6429323"/>
                </a:lnTo>
                <a:lnTo>
                  <a:pt x="1788319" y="6423766"/>
                </a:lnTo>
                <a:lnTo>
                  <a:pt x="1790700" y="6418209"/>
                </a:lnTo>
                <a:lnTo>
                  <a:pt x="1793875" y="6412652"/>
                </a:lnTo>
                <a:lnTo>
                  <a:pt x="1798637" y="6407889"/>
                </a:lnTo>
                <a:close/>
                <a:moveTo>
                  <a:pt x="6169819" y="0"/>
                </a:moveTo>
                <a:lnTo>
                  <a:pt x="7094538" y="0"/>
                </a:lnTo>
                <a:lnTo>
                  <a:pt x="2267744" y="5660226"/>
                </a:lnTo>
                <a:lnTo>
                  <a:pt x="2262982" y="5664990"/>
                </a:lnTo>
                <a:lnTo>
                  <a:pt x="2258219" y="5668960"/>
                </a:lnTo>
                <a:lnTo>
                  <a:pt x="2254251" y="5672930"/>
                </a:lnTo>
                <a:lnTo>
                  <a:pt x="2248694" y="5675311"/>
                </a:lnTo>
                <a:lnTo>
                  <a:pt x="2238375" y="5679281"/>
                </a:lnTo>
                <a:lnTo>
                  <a:pt x="2227263" y="5681663"/>
                </a:lnTo>
                <a:lnTo>
                  <a:pt x="2220119" y="5681663"/>
                </a:lnTo>
                <a:lnTo>
                  <a:pt x="2214563" y="5681663"/>
                </a:lnTo>
                <a:lnTo>
                  <a:pt x="2209007" y="5680869"/>
                </a:lnTo>
                <a:lnTo>
                  <a:pt x="2203451" y="5679281"/>
                </a:lnTo>
                <a:lnTo>
                  <a:pt x="2197894" y="5676899"/>
                </a:lnTo>
                <a:lnTo>
                  <a:pt x="2193925" y="5673724"/>
                </a:lnTo>
                <a:lnTo>
                  <a:pt x="2187575" y="5671342"/>
                </a:lnTo>
                <a:lnTo>
                  <a:pt x="2183607" y="5667372"/>
                </a:lnTo>
                <a:lnTo>
                  <a:pt x="1739901" y="5288647"/>
                </a:lnTo>
                <a:lnTo>
                  <a:pt x="1735932" y="5283883"/>
                </a:lnTo>
                <a:lnTo>
                  <a:pt x="1731169" y="5279119"/>
                </a:lnTo>
                <a:lnTo>
                  <a:pt x="1727994" y="5275150"/>
                </a:lnTo>
                <a:lnTo>
                  <a:pt x="1725613" y="5268798"/>
                </a:lnTo>
                <a:lnTo>
                  <a:pt x="1720851" y="5259270"/>
                </a:lnTo>
                <a:lnTo>
                  <a:pt x="1719263" y="5246567"/>
                </a:lnTo>
                <a:lnTo>
                  <a:pt x="1719263" y="5241009"/>
                </a:lnTo>
                <a:lnTo>
                  <a:pt x="1719263" y="5235451"/>
                </a:lnTo>
                <a:lnTo>
                  <a:pt x="1720057" y="5229893"/>
                </a:lnTo>
                <a:lnTo>
                  <a:pt x="1720851" y="5224335"/>
                </a:lnTo>
                <a:lnTo>
                  <a:pt x="1723232" y="5218778"/>
                </a:lnTo>
                <a:lnTo>
                  <a:pt x="1726407" y="5213220"/>
                </a:lnTo>
                <a:lnTo>
                  <a:pt x="1728788" y="5208456"/>
                </a:lnTo>
                <a:lnTo>
                  <a:pt x="1733551" y="5202898"/>
                </a:lnTo>
                <a:close/>
                <a:moveTo>
                  <a:pt x="5076032" y="0"/>
                </a:moveTo>
                <a:lnTo>
                  <a:pt x="6000751" y="0"/>
                </a:lnTo>
                <a:lnTo>
                  <a:pt x="2001044" y="4690262"/>
                </a:lnTo>
                <a:lnTo>
                  <a:pt x="1996282" y="4695026"/>
                </a:lnTo>
                <a:lnTo>
                  <a:pt x="1991519" y="4699790"/>
                </a:lnTo>
                <a:lnTo>
                  <a:pt x="1987551" y="4702966"/>
                </a:lnTo>
                <a:lnTo>
                  <a:pt x="1981994" y="4706142"/>
                </a:lnTo>
                <a:lnTo>
                  <a:pt x="1971676" y="4709318"/>
                </a:lnTo>
                <a:lnTo>
                  <a:pt x="1960563" y="4711700"/>
                </a:lnTo>
                <a:lnTo>
                  <a:pt x="1953419" y="4711700"/>
                </a:lnTo>
                <a:lnTo>
                  <a:pt x="1947863" y="4711700"/>
                </a:lnTo>
                <a:lnTo>
                  <a:pt x="1942307" y="4710906"/>
                </a:lnTo>
                <a:lnTo>
                  <a:pt x="1936751" y="4709318"/>
                </a:lnTo>
                <a:lnTo>
                  <a:pt x="1931194" y="4707730"/>
                </a:lnTo>
                <a:lnTo>
                  <a:pt x="1925638" y="4705348"/>
                </a:lnTo>
                <a:lnTo>
                  <a:pt x="1920876" y="4702172"/>
                </a:lnTo>
                <a:lnTo>
                  <a:pt x="1916907" y="4697408"/>
                </a:lnTo>
                <a:lnTo>
                  <a:pt x="1473201" y="4318662"/>
                </a:lnTo>
                <a:lnTo>
                  <a:pt x="1469232" y="4313897"/>
                </a:lnTo>
                <a:lnTo>
                  <a:pt x="1464469" y="4309133"/>
                </a:lnTo>
                <a:lnTo>
                  <a:pt x="1461294" y="4305163"/>
                </a:lnTo>
                <a:lnTo>
                  <a:pt x="1458119" y="4299605"/>
                </a:lnTo>
                <a:lnTo>
                  <a:pt x="1454151" y="4289283"/>
                </a:lnTo>
                <a:lnTo>
                  <a:pt x="1452563" y="4278167"/>
                </a:lnTo>
                <a:lnTo>
                  <a:pt x="1452563" y="4271021"/>
                </a:lnTo>
                <a:lnTo>
                  <a:pt x="1452563" y="4265462"/>
                </a:lnTo>
                <a:lnTo>
                  <a:pt x="1453357" y="4259904"/>
                </a:lnTo>
                <a:lnTo>
                  <a:pt x="1454151" y="4254346"/>
                </a:lnTo>
                <a:lnTo>
                  <a:pt x="1456532" y="4248788"/>
                </a:lnTo>
                <a:lnTo>
                  <a:pt x="1458913" y="4244024"/>
                </a:lnTo>
                <a:lnTo>
                  <a:pt x="1462088" y="4238466"/>
                </a:lnTo>
                <a:lnTo>
                  <a:pt x="1466851" y="423449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6198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859491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990" y="552450"/>
            <a:ext cx="4762501" cy="5753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41339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299597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758316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584950" y="1619250"/>
            <a:ext cx="4762500" cy="4603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2250"/>
            </a:lvl1pPr>
            <a:lvl2pPr marL="558800" indent="-279400">
              <a:spcBef>
                <a:spcPts val="2250"/>
              </a:spcBef>
              <a:defRPr sz="2250"/>
            </a:lvl2pPr>
            <a:lvl3pPr marL="838200" indent="-279400">
              <a:spcBef>
                <a:spcPts val="2250"/>
              </a:spcBef>
              <a:defRPr sz="2250"/>
            </a:lvl3pPr>
            <a:lvl4pPr marL="1117600" indent="-279400">
              <a:spcBef>
                <a:spcPts val="2250"/>
              </a:spcBef>
              <a:defRPr sz="2250"/>
            </a:lvl4pPr>
            <a:lvl5pPr marL="1397000" indent="-279400">
              <a:spcBef>
                <a:spcPts val="2250"/>
              </a:spcBef>
              <a:defRPr sz="22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10268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300896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603250" y="565150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585524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3800" y="2993499"/>
            <a:ext cx="9810750" cy="502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9761935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510848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00717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5280018" y="729657"/>
            <a:ext cx="6314570" cy="5398688"/>
          </a:xfrm>
          <a:custGeom>
            <a:avLst/>
            <a:gdLst>
              <a:gd name="connsiteX0" fmla="*/ 755474 w 9471853"/>
              <a:gd name="connsiteY0" fmla="*/ 6635963 h 8099281"/>
              <a:gd name="connsiteX1" fmla="*/ 1508693 w 9471853"/>
              <a:gd name="connsiteY1" fmla="*/ 7940473 h 8099281"/>
              <a:gd name="connsiteX2" fmla="*/ 0 w 9471853"/>
              <a:gd name="connsiteY2" fmla="*/ 7940473 h 8099281"/>
              <a:gd name="connsiteX3" fmla="*/ 1994197 w 9471853"/>
              <a:gd name="connsiteY3" fmla="*/ 5898636 h 8099281"/>
              <a:gd name="connsiteX4" fmla="*/ 3266944 w 9471853"/>
              <a:gd name="connsiteY4" fmla="*/ 8099281 h 8099281"/>
              <a:gd name="connsiteX5" fmla="*/ 1746908 w 9471853"/>
              <a:gd name="connsiteY5" fmla="*/ 8099281 h 8099281"/>
              <a:gd name="connsiteX6" fmla="*/ 1236448 w 9471853"/>
              <a:gd name="connsiteY6" fmla="*/ 7213131 h 8099281"/>
              <a:gd name="connsiteX7" fmla="*/ 2485396 w 9471853"/>
              <a:gd name="connsiteY7" fmla="*/ 3856800 h 8099281"/>
              <a:gd name="connsiteX8" fmla="*/ 4696223 w 9471853"/>
              <a:gd name="connsiteY8" fmla="*/ 7690914 h 8099281"/>
              <a:gd name="connsiteX9" fmla="*/ 3178409 w 9471853"/>
              <a:gd name="connsiteY9" fmla="*/ 7690914 h 8099281"/>
              <a:gd name="connsiteX10" fmla="*/ 1724217 w 9471853"/>
              <a:gd name="connsiteY10" fmla="*/ 5171937 h 8099281"/>
              <a:gd name="connsiteX11" fmla="*/ 3773644 w 9471853"/>
              <a:gd name="connsiteY11" fmla="*/ 3198876 h 8099281"/>
              <a:gd name="connsiteX12" fmla="*/ 6488500 w 9471853"/>
              <a:gd name="connsiteY12" fmla="*/ 7906446 h 8099281"/>
              <a:gd name="connsiteX13" fmla="*/ 4971441 w 9471853"/>
              <a:gd name="connsiteY13" fmla="*/ 7906446 h 8099281"/>
              <a:gd name="connsiteX14" fmla="*/ 3017379 w 9471853"/>
              <a:gd name="connsiteY14" fmla="*/ 4514093 h 8099281"/>
              <a:gd name="connsiteX15" fmla="*/ 4095015 w 9471853"/>
              <a:gd name="connsiteY15" fmla="*/ 873448 h 8099281"/>
              <a:gd name="connsiteX16" fmla="*/ 7452704 w 9471853"/>
              <a:gd name="connsiteY16" fmla="*/ 6692684 h 8099281"/>
              <a:gd name="connsiteX17" fmla="*/ 5937207 w 9471853"/>
              <a:gd name="connsiteY17" fmla="*/ 6692684 h 8099281"/>
              <a:gd name="connsiteX18" fmla="*/ 3334998 w 9471853"/>
              <a:gd name="connsiteY18" fmla="*/ 2186518 h 8099281"/>
              <a:gd name="connsiteX19" fmla="*/ 5259752 w 9471853"/>
              <a:gd name="connsiteY19" fmla="*/ 0 h 8099281"/>
              <a:gd name="connsiteX20" fmla="*/ 9471853 w 9471853"/>
              <a:gd name="connsiteY20" fmla="*/ 7305234 h 8099281"/>
              <a:gd name="connsiteX21" fmla="*/ 7956855 w 9471853"/>
              <a:gd name="connsiteY21" fmla="*/ 7305234 h 8099281"/>
              <a:gd name="connsiteX22" fmla="*/ 4503386 w 9471853"/>
              <a:gd name="connsiteY22" fmla="*/ 1311951 h 809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471853" h="8099281">
                <a:moveTo>
                  <a:pt x="755474" y="6635963"/>
                </a:moveTo>
                <a:lnTo>
                  <a:pt x="1508693" y="7940473"/>
                </a:lnTo>
                <a:lnTo>
                  <a:pt x="0" y="7940473"/>
                </a:lnTo>
                <a:close/>
                <a:moveTo>
                  <a:pt x="1994197" y="5898636"/>
                </a:moveTo>
                <a:lnTo>
                  <a:pt x="3266944" y="8099281"/>
                </a:lnTo>
                <a:lnTo>
                  <a:pt x="1746908" y="8099281"/>
                </a:lnTo>
                <a:lnTo>
                  <a:pt x="1236448" y="7213131"/>
                </a:lnTo>
                <a:close/>
                <a:moveTo>
                  <a:pt x="2485396" y="3856800"/>
                </a:moveTo>
                <a:lnTo>
                  <a:pt x="4696223" y="7690914"/>
                </a:lnTo>
                <a:lnTo>
                  <a:pt x="3178409" y="7690914"/>
                </a:lnTo>
                <a:lnTo>
                  <a:pt x="1724217" y="5171937"/>
                </a:lnTo>
                <a:close/>
                <a:moveTo>
                  <a:pt x="3773644" y="3198876"/>
                </a:moveTo>
                <a:lnTo>
                  <a:pt x="6488500" y="7906446"/>
                </a:lnTo>
                <a:lnTo>
                  <a:pt x="4971441" y="7906446"/>
                </a:lnTo>
                <a:lnTo>
                  <a:pt x="3017379" y="4514093"/>
                </a:lnTo>
                <a:close/>
                <a:moveTo>
                  <a:pt x="4095015" y="873448"/>
                </a:moveTo>
                <a:lnTo>
                  <a:pt x="7452704" y="6692684"/>
                </a:lnTo>
                <a:lnTo>
                  <a:pt x="5937207" y="6692684"/>
                </a:lnTo>
                <a:lnTo>
                  <a:pt x="3334998" y="2186518"/>
                </a:lnTo>
                <a:close/>
                <a:moveTo>
                  <a:pt x="5259752" y="0"/>
                </a:moveTo>
                <a:lnTo>
                  <a:pt x="9471853" y="7305234"/>
                </a:lnTo>
                <a:lnTo>
                  <a:pt x="7956855" y="7305234"/>
                </a:lnTo>
                <a:lnTo>
                  <a:pt x="4503386" y="131195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845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50" y="1139032"/>
            <a:ext cx="9752074" cy="1089025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262D30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lnSpc>
                <a:spcPct val="150000"/>
              </a:lnSpc>
              <a:defRPr sz="1100"/>
            </a:lvl1pPr>
            <a:lvl2pPr algn="just">
              <a:lnSpc>
                <a:spcPct val="150000"/>
              </a:lnSpc>
              <a:defRPr sz="1100"/>
            </a:lvl2pPr>
            <a:lvl3pPr algn="just">
              <a:lnSpc>
                <a:spcPct val="150000"/>
              </a:lnSpc>
              <a:defRPr sz="1100"/>
            </a:lvl3pPr>
            <a:lvl4pPr algn="just">
              <a:lnSpc>
                <a:spcPct val="150000"/>
              </a:lnSpc>
              <a:defRPr sz="1100"/>
            </a:lvl4pPr>
            <a:lvl5pPr algn="just"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843527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1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7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1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7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11272838" y="6248400"/>
            <a:ext cx="368691" cy="287258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355BB0B9-C554-844A-8A1C-D7242B5F46A6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6669832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sldNum" sz="quarter" idx="10"/>
          </p:nvPr>
        </p:nvSpPr>
        <p:spPr>
          <a:xfrm>
            <a:off x="11272838" y="6248400"/>
            <a:ext cx="368691" cy="287258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F022265E-D897-9E41-BB1E-6376BE4E3B4C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73189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3d7852f90_0_393"/>
          <p:cNvSpPr txBox="1">
            <a:spLocks noGrp="1"/>
          </p:cNvSpPr>
          <p:nvPr>
            <p:ph type="title"/>
          </p:nvPr>
        </p:nvSpPr>
        <p:spPr>
          <a:xfrm>
            <a:off x="362816" y="112953"/>
            <a:ext cx="11466400" cy="847469"/>
          </a:xfrm>
          <a:prstGeom prst="rect">
            <a:avLst/>
          </a:prstGeom>
          <a:noFill/>
          <a:ln>
            <a:noFill/>
          </a:ln>
        </p:spPr>
        <p:txBody>
          <a:bodyPr spcFirstLastPara="1" lIns="53575" tIns="53575" rIns="53575" bIns="53575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649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63d7852f90_0_393"/>
          <p:cNvSpPr txBox="1">
            <a:spLocks noGrp="1"/>
          </p:cNvSpPr>
          <p:nvPr>
            <p:ph type="body" idx="1"/>
          </p:nvPr>
        </p:nvSpPr>
        <p:spPr>
          <a:xfrm>
            <a:off x="894480" y="1980384"/>
            <a:ext cx="10403000" cy="2897153"/>
          </a:xfrm>
          <a:prstGeom prst="rect">
            <a:avLst/>
          </a:prstGeom>
          <a:noFill/>
          <a:ln>
            <a:noFill/>
          </a:ln>
        </p:spPr>
        <p:txBody>
          <a:bodyPr spcFirstLastPara="1" lIns="53575" tIns="53575" rIns="53575" bIns="53575">
            <a:noAutofit/>
          </a:bodyPr>
          <a:lstStyle>
            <a:lvl1pPr marL="304747" lvl="0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1pPr>
            <a:lvl2pPr marL="609494" lvl="1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2pPr>
            <a:lvl3pPr marL="914240" lvl="2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3pPr>
            <a:lvl4pPr marL="1218987" lvl="3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4pPr>
            <a:lvl5pPr marL="1523734" lvl="4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5pPr>
            <a:lvl6pPr marL="1828480" lvl="5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6pPr>
            <a:lvl7pPr marL="2133227" lvl="6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7pPr>
            <a:lvl8pPr marL="2437974" lvl="7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8pPr>
            <a:lvl9pPr marL="2742720" lvl="8" indent="-15237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17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154;g63d7852f90_0_393"/>
          <p:cNvSpPr txBox="1">
            <a:spLocks noGrp="1"/>
          </p:cNvSpPr>
          <p:nvPr>
            <p:ph type="sldNum" idx="10"/>
          </p:nvPr>
        </p:nvSpPr>
        <p:spPr>
          <a:xfrm>
            <a:off x="11271250" y="6426994"/>
            <a:ext cx="810419" cy="338138"/>
          </a:xfrm>
        </p:spPr>
        <p:txBody>
          <a:bodyPr lIns="53575" tIns="53575" rIns="53575" bIns="53575">
            <a:noAutofit/>
          </a:bodyPr>
          <a:lstStyle>
            <a:lvl1pPr algn="l">
              <a:buClr>
                <a:srgbClr val="FFFFFF"/>
              </a:buClr>
              <a:buSzPts val="2600"/>
              <a:buFont typeface="Helvetica Neue" charset="0"/>
              <a:buNone/>
              <a:defRPr sz="17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41362B36-3918-5143-805E-B42EC9113C57}" type="slidenum">
              <a:rPr lang="tr-TR" altLang="x-none"/>
              <a:pPr>
                <a:defRPr/>
              </a:pPr>
              <a:t>‹#›</a:t>
            </a:fld>
            <a:endParaRPr lang="tr-TR" altLang="x-none"/>
          </a:p>
        </p:txBody>
      </p:sp>
    </p:spTree>
    <p:extLst>
      <p:ext uri="{BB962C8B-B14F-4D97-AF65-F5344CB8AC3E}">
        <p14:creationId xmlns:p14="http://schemas.microsoft.com/office/powerpoint/2010/main" val="40291860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1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79" y="195322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1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79" y="3429000"/>
            <a:ext cx="1223963" cy="1223963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sldNum" sz="quarter" idx="21"/>
          </p:nvPr>
        </p:nvSpPr>
        <p:spPr>
          <a:xfrm>
            <a:off x="11272838" y="6248400"/>
            <a:ext cx="368691" cy="287258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29BB10FE-1F50-6A4A-8D9B-EE549D71E340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971149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4064000" cy="385674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064000" y="-1"/>
            <a:ext cx="4064000" cy="385674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128000" y="-1"/>
            <a:ext cx="4064000" cy="385674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561130" y="563310"/>
            <a:ext cx="5777645" cy="5731380"/>
          </a:xfrm>
          <a:custGeom>
            <a:avLst/>
            <a:gdLst>
              <a:gd name="connsiteX0" fmla="*/ 0 w 8666467"/>
              <a:gd name="connsiteY0" fmla="*/ 4673536 h 8598398"/>
              <a:gd name="connsiteX1" fmla="*/ 1514216 w 8666467"/>
              <a:gd name="connsiteY1" fmla="*/ 4673536 h 8598398"/>
              <a:gd name="connsiteX2" fmla="*/ 2903944 w 8666467"/>
              <a:gd name="connsiteY2" fmla="*/ 7088911 h 8598398"/>
              <a:gd name="connsiteX3" fmla="*/ 2145705 w 8666467"/>
              <a:gd name="connsiteY3" fmla="*/ 8405562 h 8598398"/>
              <a:gd name="connsiteX4" fmla="*/ 1758251 w 8666467"/>
              <a:gd name="connsiteY4" fmla="*/ 1962429 h 8598398"/>
              <a:gd name="connsiteX5" fmla="*/ 3276016 w 8666467"/>
              <a:gd name="connsiteY5" fmla="*/ 1962429 h 8598398"/>
              <a:gd name="connsiteX6" fmla="*/ 5819236 w 8666467"/>
              <a:gd name="connsiteY6" fmla="*/ 6367550 h 8598398"/>
              <a:gd name="connsiteX7" fmla="*/ 5061488 w 8666467"/>
              <a:gd name="connsiteY7" fmla="*/ 7679569 h 8598398"/>
              <a:gd name="connsiteX8" fmla="*/ 1222838 w 8666467"/>
              <a:gd name="connsiteY8" fmla="*/ 1293164 h 8598398"/>
              <a:gd name="connsiteX9" fmla="*/ 5444903 w 8666467"/>
              <a:gd name="connsiteY9" fmla="*/ 8598398 h 8598398"/>
              <a:gd name="connsiteX10" fmla="*/ 3924869 w 8666467"/>
              <a:gd name="connsiteY10" fmla="*/ 8598398 h 8598398"/>
              <a:gd name="connsiteX11" fmla="*/ 465089 w 8666467"/>
              <a:gd name="connsiteY11" fmla="*/ 2605115 h 8598398"/>
              <a:gd name="connsiteX12" fmla="*/ 4594135 w 8666467"/>
              <a:gd name="connsiteY12" fmla="*/ 1100321 h 8598398"/>
              <a:gd name="connsiteX13" fmla="*/ 6112747 w 8666467"/>
              <a:gd name="connsiteY13" fmla="*/ 1100321 h 8598398"/>
              <a:gd name="connsiteX14" fmla="*/ 8666467 w 8666467"/>
              <a:gd name="connsiteY14" fmla="*/ 5523778 h 8598398"/>
              <a:gd name="connsiteX15" fmla="*/ 7908296 w 8666467"/>
              <a:gd name="connsiteY15" fmla="*/ 6840148 h 8598398"/>
              <a:gd name="connsiteX16" fmla="*/ 3820502 w 8666467"/>
              <a:gd name="connsiteY16" fmla="*/ 0 h 8598398"/>
              <a:gd name="connsiteX17" fmla="*/ 8564371 w 8666467"/>
              <a:gd name="connsiteY17" fmla="*/ 8224065 h 8598398"/>
              <a:gd name="connsiteX18" fmla="*/ 7046605 w 8666467"/>
              <a:gd name="connsiteY18" fmla="*/ 8224065 h 8598398"/>
              <a:gd name="connsiteX19" fmla="*/ 3062754 w 8666467"/>
              <a:gd name="connsiteY19" fmla="*/ 1314670 h 859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666467" h="8598398">
                <a:moveTo>
                  <a:pt x="0" y="4673536"/>
                </a:moveTo>
                <a:lnTo>
                  <a:pt x="1514216" y="4673536"/>
                </a:lnTo>
                <a:lnTo>
                  <a:pt x="2903944" y="7088911"/>
                </a:lnTo>
                <a:lnTo>
                  <a:pt x="2145705" y="8405562"/>
                </a:lnTo>
                <a:close/>
                <a:moveTo>
                  <a:pt x="1758251" y="1962429"/>
                </a:moveTo>
                <a:lnTo>
                  <a:pt x="3276016" y="1962429"/>
                </a:lnTo>
                <a:lnTo>
                  <a:pt x="5819236" y="6367550"/>
                </a:lnTo>
                <a:lnTo>
                  <a:pt x="5061488" y="7679569"/>
                </a:lnTo>
                <a:close/>
                <a:moveTo>
                  <a:pt x="1222838" y="1293164"/>
                </a:moveTo>
                <a:lnTo>
                  <a:pt x="5444903" y="8598398"/>
                </a:lnTo>
                <a:lnTo>
                  <a:pt x="3924869" y="8598398"/>
                </a:lnTo>
                <a:lnTo>
                  <a:pt x="465089" y="2605115"/>
                </a:lnTo>
                <a:close/>
                <a:moveTo>
                  <a:pt x="4594135" y="1100321"/>
                </a:moveTo>
                <a:lnTo>
                  <a:pt x="6112747" y="1100321"/>
                </a:lnTo>
                <a:lnTo>
                  <a:pt x="8666467" y="5523778"/>
                </a:lnTo>
                <a:lnTo>
                  <a:pt x="7908296" y="6840148"/>
                </a:lnTo>
                <a:close/>
                <a:moveTo>
                  <a:pt x="3820502" y="0"/>
                </a:moveTo>
                <a:lnTo>
                  <a:pt x="8564371" y="8224065"/>
                </a:lnTo>
                <a:lnTo>
                  <a:pt x="7046605" y="8224065"/>
                </a:lnTo>
                <a:lnTo>
                  <a:pt x="3062754" y="131467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28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"/>
          <p:cNvSpPr>
            <a:spLocks noGrp="1"/>
          </p:cNvSpPr>
          <p:nvPr>
            <p:ph type="pic" sz="quarter" idx="11"/>
          </p:nvPr>
        </p:nvSpPr>
        <p:spPr>
          <a:xfrm>
            <a:off x="2652436" y="2644471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2"/>
          </p:nvPr>
        </p:nvSpPr>
        <p:spPr>
          <a:xfrm>
            <a:off x="994071" y="2644471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13"/>
          </p:nvPr>
        </p:nvSpPr>
        <p:spPr>
          <a:xfrm>
            <a:off x="4310800" y="2644471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14"/>
          </p:nvPr>
        </p:nvSpPr>
        <p:spPr>
          <a:xfrm>
            <a:off x="2652436" y="989978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15"/>
          </p:nvPr>
        </p:nvSpPr>
        <p:spPr>
          <a:xfrm>
            <a:off x="994071" y="989978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6" name="Рисунок 2"/>
          <p:cNvSpPr>
            <a:spLocks noGrp="1"/>
          </p:cNvSpPr>
          <p:nvPr>
            <p:ph type="pic" sz="quarter" idx="16"/>
          </p:nvPr>
        </p:nvSpPr>
        <p:spPr>
          <a:xfrm>
            <a:off x="4310800" y="989978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7"/>
          </p:nvPr>
        </p:nvSpPr>
        <p:spPr>
          <a:xfrm>
            <a:off x="2652436" y="4302435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8" name="Рисунок 2"/>
          <p:cNvSpPr>
            <a:spLocks noGrp="1"/>
          </p:cNvSpPr>
          <p:nvPr>
            <p:ph type="pic" sz="quarter" idx="18"/>
          </p:nvPr>
        </p:nvSpPr>
        <p:spPr>
          <a:xfrm>
            <a:off x="994071" y="4302435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9" name="Рисунок 2"/>
          <p:cNvSpPr>
            <a:spLocks noGrp="1"/>
          </p:cNvSpPr>
          <p:nvPr>
            <p:ph type="pic" sz="quarter" idx="19"/>
          </p:nvPr>
        </p:nvSpPr>
        <p:spPr>
          <a:xfrm>
            <a:off x="4310800" y="4302435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5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1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"/>
          <p:cNvSpPr>
            <a:spLocks noGrp="1"/>
          </p:cNvSpPr>
          <p:nvPr>
            <p:ph type="pic" sz="quarter" idx="15"/>
          </p:nvPr>
        </p:nvSpPr>
        <p:spPr>
          <a:xfrm>
            <a:off x="7872134" y="2646206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6"/>
          </p:nvPr>
        </p:nvSpPr>
        <p:spPr>
          <a:xfrm>
            <a:off x="6212179" y="2646206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17"/>
          </p:nvPr>
        </p:nvSpPr>
        <p:spPr>
          <a:xfrm>
            <a:off x="9525147" y="2646206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18"/>
          </p:nvPr>
        </p:nvSpPr>
        <p:spPr>
          <a:xfrm>
            <a:off x="7038685" y="4078807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Рисунок 2"/>
          <p:cNvSpPr>
            <a:spLocks noGrp="1"/>
          </p:cNvSpPr>
          <p:nvPr>
            <p:ph type="pic" sz="quarter" idx="19"/>
          </p:nvPr>
        </p:nvSpPr>
        <p:spPr>
          <a:xfrm>
            <a:off x="8695168" y="4078807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6" name="Рисунок 2"/>
          <p:cNvSpPr>
            <a:spLocks noGrp="1"/>
          </p:cNvSpPr>
          <p:nvPr>
            <p:ph type="pic" sz="quarter" idx="20"/>
          </p:nvPr>
        </p:nvSpPr>
        <p:spPr>
          <a:xfrm>
            <a:off x="7024471" y="1210136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21"/>
          </p:nvPr>
        </p:nvSpPr>
        <p:spPr>
          <a:xfrm>
            <a:off x="8695168" y="1210136"/>
            <a:ext cx="1569300" cy="1569058"/>
          </a:xfrm>
          <a:prstGeom prst="ellipse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41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4347518" y="0"/>
            <a:ext cx="7844482" cy="6858000"/>
          </a:xfrm>
          <a:custGeom>
            <a:avLst/>
            <a:gdLst>
              <a:gd name="T0" fmla="*/ 545 w 5801"/>
              <a:gd name="T1" fmla="*/ 4491 h 4520"/>
              <a:gd name="T2" fmla="*/ 784 w 5801"/>
              <a:gd name="T3" fmla="*/ 4165 h 4520"/>
              <a:gd name="T4" fmla="*/ 563 w 5801"/>
              <a:gd name="T5" fmla="*/ 3880 h 4520"/>
              <a:gd name="T6" fmla="*/ 732 w 5801"/>
              <a:gd name="T7" fmla="*/ 3972 h 4520"/>
              <a:gd name="T8" fmla="*/ 816 w 5801"/>
              <a:gd name="T9" fmla="*/ 3756 h 4520"/>
              <a:gd name="T10" fmla="*/ 1325 w 5801"/>
              <a:gd name="T11" fmla="*/ 3518 h 4520"/>
              <a:gd name="T12" fmla="*/ 1059 w 5801"/>
              <a:gd name="T13" fmla="*/ 3801 h 4520"/>
              <a:gd name="T14" fmla="*/ 1196 w 5801"/>
              <a:gd name="T15" fmla="*/ 3681 h 4520"/>
              <a:gd name="T16" fmla="*/ 1548 w 5801"/>
              <a:gd name="T17" fmla="*/ 3436 h 4520"/>
              <a:gd name="T18" fmla="*/ 2297 w 5801"/>
              <a:gd name="T19" fmla="*/ 3045 h 4520"/>
              <a:gd name="T20" fmla="*/ 2336 w 5801"/>
              <a:gd name="T21" fmla="*/ 2940 h 4520"/>
              <a:gd name="T22" fmla="*/ 2259 w 5801"/>
              <a:gd name="T23" fmla="*/ 2786 h 4520"/>
              <a:gd name="T24" fmla="*/ 2108 w 5801"/>
              <a:gd name="T25" fmla="*/ 2696 h 4520"/>
              <a:gd name="T26" fmla="*/ 2118 w 5801"/>
              <a:gd name="T27" fmla="*/ 2607 h 4520"/>
              <a:gd name="T28" fmla="*/ 1975 w 5801"/>
              <a:gd name="T29" fmla="*/ 2654 h 4520"/>
              <a:gd name="T30" fmla="*/ 2197 w 5801"/>
              <a:gd name="T31" fmla="*/ 2481 h 4520"/>
              <a:gd name="T32" fmla="*/ 2266 w 5801"/>
              <a:gd name="T33" fmla="*/ 2394 h 4520"/>
              <a:gd name="T34" fmla="*/ 1935 w 5801"/>
              <a:gd name="T35" fmla="*/ 2607 h 4520"/>
              <a:gd name="T36" fmla="*/ 2463 w 5801"/>
              <a:gd name="T37" fmla="*/ 2249 h 4520"/>
              <a:gd name="T38" fmla="*/ 2659 w 5801"/>
              <a:gd name="T39" fmla="*/ 2109 h 4520"/>
              <a:gd name="T40" fmla="*/ 2640 w 5801"/>
              <a:gd name="T41" fmla="*/ 2071 h 4520"/>
              <a:gd name="T42" fmla="*/ 2146 w 5801"/>
              <a:gd name="T43" fmla="*/ 2352 h 4520"/>
              <a:gd name="T44" fmla="*/ 1894 w 5801"/>
              <a:gd name="T45" fmla="*/ 2484 h 4520"/>
              <a:gd name="T46" fmla="*/ 1848 w 5801"/>
              <a:gd name="T47" fmla="*/ 2690 h 4520"/>
              <a:gd name="T48" fmla="*/ 1029 w 5801"/>
              <a:gd name="T49" fmla="*/ 3029 h 4520"/>
              <a:gd name="T50" fmla="*/ 716 w 5801"/>
              <a:gd name="T51" fmla="*/ 3248 h 4520"/>
              <a:gd name="T52" fmla="*/ 591 w 5801"/>
              <a:gd name="T53" fmla="*/ 3224 h 4520"/>
              <a:gd name="T54" fmla="*/ 945 w 5801"/>
              <a:gd name="T55" fmla="*/ 2947 h 4520"/>
              <a:gd name="T56" fmla="*/ 969 w 5801"/>
              <a:gd name="T57" fmla="*/ 2913 h 4520"/>
              <a:gd name="T58" fmla="*/ 1355 w 5801"/>
              <a:gd name="T59" fmla="*/ 2631 h 4520"/>
              <a:gd name="T60" fmla="*/ 1972 w 5801"/>
              <a:gd name="T61" fmla="*/ 2332 h 4520"/>
              <a:gd name="T62" fmla="*/ 2296 w 5801"/>
              <a:gd name="T63" fmla="*/ 2087 h 4520"/>
              <a:gd name="T64" fmla="*/ 2366 w 5801"/>
              <a:gd name="T65" fmla="*/ 2054 h 4520"/>
              <a:gd name="T66" fmla="*/ 2039 w 5801"/>
              <a:gd name="T67" fmla="*/ 2173 h 4520"/>
              <a:gd name="T68" fmla="*/ 1708 w 5801"/>
              <a:gd name="T69" fmla="*/ 2467 h 4520"/>
              <a:gd name="T70" fmla="*/ 848 w 5801"/>
              <a:gd name="T71" fmla="*/ 2862 h 4520"/>
              <a:gd name="T72" fmla="*/ 914 w 5801"/>
              <a:gd name="T73" fmla="*/ 2758 h 4520"/>
              <a:gd name="T74" fmla="*/ 1422 w 5801"/>
              <a:gd name="T75" fmla="*/ 2510 h 4520"/>
              <a:gd name="T76" fmla="*/ 1842 w 5801"/>
              <a:gd name="T77" fmla="*/ 2195 h 4520"/>
              <a:gd name="T78" fmla="*/ 1896 w 5801"/>
              <a:gd name="T79" fmla="*/ 2129 h 4520"/>
              <a:gd name="T80" fmla="*/ 1841 w 5801"/>
              <a:gd name="T81" fmla="*/ 2013 h 4520"/>
              <a:gd name="T82" fmla="*/ 1509 w 5801"/>
              <a:gd name="T83" fmla="*/ 2093 h 4520"/>
              <a:gd name="T84" fmla="*/ 1564 w 5801"/>
              <a:gd name="T85" fmla="*/ 2016 h 4520"/>
              <a:gd name="T86" fmla="*/ 1448 w 5801"/>
              <a:gd name="T87" fmla="*/ 2022 h 4520"/>
              <a:gd name="T88" fmla="*/ 1577 w 5801"/>
              <a:gd name="T89" fmla="*/ 1853 h 4520"/>
              <a:gd name="T90" fmla="*/ 1680 w 5801"/>
              <a:gd name="T91" fmla="*/ 1746 h 4520"/>
              <a:gd name="T92" fmla="*/ 1834 w 5801"/>
              <a:gd name="T93" fmla="*/ 1636 h 4520"/>
              <a:gd name="T94" fmla="*/ 1849 w 5801"/>
              <a:gd name="T95" fmla="*/ 1398 h 4520"/>
              <a:gd name="T96" fmla="*/ 2027 w 5801"/>
              <a:gd name="T97" fmla="*/ 1458 h 4520"/>
              <a:gd name="T98" fmla="*/ 1911 w 5801"/>
              <a:gd name="T99" fmla="*/ 1342 h 4520"/>
              <a:gd name="T100" fmla="*/ 1806 w 5801"/>
              <a:gd name="T101" fmla="*/ 1187 h 4520"/>
              <a:gd name="T102" fmla="*/ 1873 w 5801"/>
              <a:gd name="T103" fmla="*/ 1091 h 4520"/>
              <a:gd name="T104" fmla="*/ 2061 w 5801"/>
              <a:gd name="T105" fmla="*/ 976 h 4520"/>
              <a:gd name="T106" fmla="*/ 2074 w 5801"/>
              <a:gd name="T107" fmla="*/ 1126 h 4520"/>
              <a:gd name="T108" fmla="*/ 2182 w 5801"/>
              <a:gd name="T109" fmla="*/ 1238 h 4520"/>
              <a:gd name="T110" fmla="*/ 2229 w 5801"/>
              <a:gd name="T111" fmla="*/ 1099 h 4520"/>
              <a:gd name="T112" fmla="*/ 2360 w 5801"/>
              <a:gd name="T113" fmla="*/ 900 h 4520"/>
              <a:gd name="T114" fmla="*/ 2172 w 5801"/>
              <a:gd name="T115" fmla="*/ 767 h 4520"/>
              <a:gd name="T116" fmla="*/ 2030 w 5801"/>
              <a:gd name="T117" fmla="*/ 725 h 4520"/>
              <a:gd name="T118" fmla="*/ 2037 w 5801"/>
              <a:gd name="T119" fmla="*/ 550 h 4520"/>
              <a:gd name="T120" fmla="*/ 2054 w 5801"/>
              <a:gd name="T121" fmla="*/ 355 h 4520"/>
              <a:gd name="T122" fmla="*/ 2064 w 5801"/>
              <a:gd name="T123" fmla="*/ 205 h 4520"/>
              <a:gd name="T124" fmla="*/ 2041 w 5801"/>
              <a:gd name="T125" fmla="*/ 74 h 4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801" h="4520">
                <a:moveTo>
                  <a:pt x="1974" y="0"/>
                </a:moveTo>
                <a:lnTo>
                  <a:pt x="2021" y="0"/>
                </a:lnTo>
                <a:lnTo>
                  <a:pt x="2026" y="19"/>
                </a:lnTo>
                <a:lnTo>
                  <a:pt x="2034" y="37"/>
                </a:lnTo>
                <a:lnTo>
                  <a:pt x="2038" y="46"/>
                </a:lnTo>
                <a:lnTo>
                  <a:pt x="2043" y="54"/>
                </a:lnTo>
                <a:lnTo>
                  <a:pt x="2049" y="62"/>
                </a:lnTo>
                <a:lnTo>
                  <a:pt x="2056" y="69"/>
                </a:lnTo>
                <a:lnTo>
                  <a:pt x="2063" y="78"/>
                </a:lnTo>
                <a:lnTo>
                  <a:pt x="2070" y="88"/>
                </a:lnTo>
                <a:lnTo>
                  <a:pt x="2072" y="92"/>
                </a:lnTo>
                <a:lnTo>
                  <a:pt x="2072" y="97"/>
                </a:lnTo>
                <a:lnTo>
                  <a:pt x="2070" y="103"/>
                </a:lnTo>
                <a:lnTo>
                  <a:pt x="2065" y="108"/>
                </a:lnTo>
                <a:lnTo>
                  <a:pt x="2066" y="108"/>
                </a:lnTo>
                <a:lnTo>
                  <a:pt x="2067" y="108"/>
                </a:lnTo>
                <a:lnTo>
                  <a:pt x="2070" y="110"/>
                </a:lnTo>
                <a:lnTo>
                  <a:pt x="2073" y="112"/>
                </a:lnTo>
                <a:lnTo>
                  <a:pt x="2074" y="113"/>
                </a:lnTo>
                <a:lnTo>
                  <a:pt x="2075" y="114"/>
                </a:lnTo>
                <a:lnTo>
                  <a:pt x="2086" y="111"/>
                </a:lnTo>
                <a:lnTo>
                  <a:pt x="2095" y="107"/>
                </a:lnTo>
                <a:lnTo>
                  <a:pt x="2095" y="104"/>
                </a:lnTo>
                <a:lnTo>
                  <a:pt x="2094" y="100"/>
                </a:lnTo>
                <a:lnTo>
                  <a:pt x="2093" y="101"/>
                </a:lnTo>
                <a:lnTo>
                  <a:pt x="2091" y="101"/>
                </a:lnTo>
                <a:lnTo>
                  <a:pt x="2088" y="99"/>
                </a:lnTo>
                <a:lnTo>
                  <a:pt x="2085" y="97"/>
                </a:lnTo>
                <a:lnTo>
                  <a:pt x="2083" y="94"/>
                </a:lnTo>
                <a:lnTo>
                  <a:pt x="2082" y="92"/>
                </a:lnTo>
                <a:lnTo>
                  <a:pt x="2080" y="86"/>
                </a:lnTo>
                <a:lnTo>
                  <a:pt x="2080" y="78"/>
                </a:lnTo>
                <a:lnTo>
                  <a:pt x="2081" y="65"/>
                </a:lnTo>
                <a:lnTo>
                  <a:pt x="2082" y="53"/>
                </a:lnTo>
                <a:lnTo>
                  <a:pt x="2078" y="42"/>
                </a:lnTo>
                <a:lnTo>
                  <a:pt x="2072" y="32"/>
                </a:lnTo>
                <a:lnTo>
                  <a:pt x="2070" y="25"/>
                </a:lnTo>
                <a:lnTo>
                  <a:pt x="2069" y="18"/>
                </a:lnTo>
                <a:lnTo>
                  <a:pt x="2068" y="10"/>
                </a:lnTo>
                <a:lnTo>
                  <a:pt x="2067" y="0"/>
                </a:lnTo>
                <a:lnTo>
                  <a:pt x="5801" y="0"/>
                </a:lnTo>
                <a:lnTo>
                  <a:pt x="5801" y="4520"/>
                </a:lnTo>
                <a:lnTo>
                  <a:pt x="539" y="4520"/>
                </a:lnTo>
                <a:lnTo>
                  <a:pt x="541" y="4518"/>
                </a:lnTo>
                <a:lnTo>
                  <a:pt x="543" y="4516"/>
                </a:lnTo>
                <a:lnTo>
                  <a:pt x="547" y="4516"/>
                </a:lnTo>
                <a:lnTo>
                  <a:pt x="551" y="4517"/>
                </a:lnTo>
                <a:lnTo>
                  <a:pt x="551" y="4516"/>
                </a:lnTo>
                <a:lnTo>
                  <a:pt x="552" y="4516"/>
                </a:lnTo>
                <a:lnTo>
                  <a:pt x="551" y="4516"/>
                </a:lnTo>
                <a:lnTo>
                  <a:pt x="554" y="4506"/>
                </a:lnTo>
                <a:lnTo>
                  <a:pt x="556" y="4499"/>
                </a:lnTo>
                <a:lnTo>
                  <a:pt x="560" y="4495"/>
                </a:lnTo>
                <a:lnTo>
                  <a:pt x="563" y="4491"/>
                </a:lnTo>
                <a:lnTo>
                  <a:pt x="566" y="4490"/>
                </a:lnTo>
                <a:lnTo>
                  <a:pt x="569" y="4489"/>
                </a:lnTo>
                <a:lnTo>
                  <a:pt x="571" y="4487"/>
                </a:lnTo>
                <a:lnTo>
                  <a:pt x="573" y="4484"/>
                </a:lnTo>
                <a:lnTo>
                  <a:pt x="573" y="4481"/>
                </a:lnTo>
                <a:lnTo>
                  <a:pt x="573" y="4478"/>
                </a:lnTo>
                <a:lnTo>
                  <a:pt x="572" y="4478"/>
                </a:lnTo>
                <a:lnTo>
                  <a:pt x="571" y="4479"/>
                </a:lnTo>
                <a:lnTo>
                  <a:pt x="565" y="4484"/>
                </a:lnTo>
                <a:lnTo>
                  <a:pt x="560" y="4490"/>
                </a:lnTo>
                <a:lnTo>
                  <a:pt x="556" y="4493"/>
                </a:lnTo>
                <a:lnTo>
                  <a:pt x="553" y="4494"/>
                </a:lnTo>
                <a:lnTo>
                  <a:pt x="549" y="4495"/>
                </a:lnTo>
                <a:lnTo>
                  <a:pt x="545" y="4496"/>
                </a:lnTo>
                <a:lnTo>
                  <a:pt x="545" y="4491"/>
                </a:lnTo>
                <a:lnTo>
                  <a:pt x="544" y="4489"/>
                </a:lnTo>
                <a:lnTo>
                  <a:pt x="543" y="4491"/>
                </a:lnTo>
                <a:lnTo>
                  <a:pt x="543" y="4495"/>
                </a:lnTo>
                <a:lnTo>
                  <a:pt x="541" y="4498"/>
                </a:lnTo>
                <a:lnTo>
                  <a:pt x="538" y="4502"/>
                </a:lnTo>
                <a:lnTo>
                  <a:pt x="535" y="4505"/>
                </a:lnTo>
                <a:lnTo>
                  <a:pt x="531" y="4507"/>
                </a:lnTo>
                <a:lnTo>
                  <a:pt x="533" y="4500"/>
                </a:lnTo>
                <a:lnTo>
                  <a:pt x="536" y="4493"/>
                </a:lnTo>
                <a:lnTo>
                  <a:pt x="529" y="4494"/>
                </a:lnTo>
                <a:lnTo>
                  <a:pt x="524" y="4494"/>
                </a:lnTo>
                <a:lnTo>
                  <a:pt x="519" y="4493"/>
                </a:lnTo>
                <a:lnTo>
                  <a:pt x="516" y="4490"/>
                </a:lnTo>
                <a:lnTo>
                  <a:pt x="515" y="4486"/>
                </a:lnTo>
                <a:lnTo>
                  <a:pt x="515" y="4482"/>
                </a:lnTo>
                <a:lnTo>
                  <a:pt x="517" y="4477"/>
                </a:lnTo>
                <a:lnTo>
                  <a:pt x="521" y="4470"/>
                </a:lnTo>
                <a:lnTo>
                  <a:pt x="528" y="4466"/>
                </a:lnTo>
                <a:lnTo>
                  <a:pt x="534" y="4461"/>
                </a:lnTo>
                <a:lnTo>
                  <a:pt x="539" y="4455"/>
                </a:lnTo>
                <a:lnTo>
                  <a:pt x="543" y="4449"/>
                </a:lnTo>
                <a:lnTo>
                  <a:pt x="548" y="4443"/>
                </a:lnTo>
                <a:lnTo>
                  <a:pt x="553" y="4436"/>
                </a:lnTo>
                <a:lnTo>
                  <a:pt x="560" y="4431"/>
                </a:lnTo>
                <a:lnTo>
                  <a:pt x="566" y="4426"/>
                </a:lnTo>
                <a:lnTo>
                  <a:pt x="574" y="4420"/>
                </a:lnTo>
                <a:lnTo>
                  <a:pt x="583" y="4413"/>
                </a:lnTo>
                <a:lnTo>
                  <a:pt x="583" y="4413"/>
                </a:lnTo>
                <a:lnTo>
                  <a:pt x="583" y="4413"/>
                </a:lnTo>
                <a:lnTo>
                  <a:pt x="586" y="4407"/>
                </a:lnTo>
                <a:lnTo>
                  <a:pt x="590" y="4402"/>
                </a:lnTo>
                <a:lnTo>
                  <a:pt x="592" y="4400"/>
                </a:lnTo>
                <a:lnTo>
                  <a:pt x="595" y="4399"/>
                </a:lnTo>
                <a:lnTo>
                  <a:pt x="598" y="4398"/>
                </a:lnTo>
                <a:lnTo>
                  <a:pt x="601" y="4397"/>
                </a:lnTo>
                <a:lnTo>
                  <a:pt x="622" y="4375"/>
                </a:lnTo>
                <a:lnTo>
                  <a:pt x="641" y="4354"/>
                </a:lnTo>
                <a:lnTo>
                  <a:pt x="652" y="4343"/>
                </a:lnTo>
                <a:lnTo>
                  <a:pt x="662" y="4333"/>
                </a:lnTo>
                <a:lnTo>
                  <a:pt x="673" y="4323"/>
                </a:lnTo>
                <a:lnTo>
                  <a:pt x="684" y="4313"/>
                </a:lnTo>
                <a:lnTo>
                  <a:pt x="688" y="4310"/>
                </a:lnTo>
                <a:lnTo>
                  <a:pt x="692" y="4306"/>
                </a:lnTo>
                <a:lnTo>
                  <a:pt x="697" y="4303"/>
                </a:lnTo>
                <a:lnTo>
                  <a:pt x="702" y="4302"/>
                </a:lnTo>
                <a:lnTo>
                  <a:pt x="709" y="4299"/>
                </a:lnTo>
                <a:lnTo>
                  <a:pt x="717" y="4296"/>
                </a:lnTo>
                <a:lnTo>
                  <a:pt x="722" y="4283"/>
                </a:lnTo>
                <a:lnTo>
                  <a:pt x="728" y="4273"/>
                </a:lnTo>
                <a:lnTo>
                  <a:pt x="736" y="4262"/>
                </a:lnTo>
                <a:lnTo>
                  <a:pt x="745" y="4254"/>
                </a:lnTo>
                <a:lnTo>
                  <a:pt x="765" y="4239"/>
                </a:lnTo>
                <a:lnTo>
                  <a:pt x="786" y="4225"/>
                </a:lnTo>
                <a:lnTo>
                  <a:pt x="785" y="4220"/>
                </a:lnTo>
                <a:lnTo>
                  <a:pt x="786" y="4216"/>
                </a:lnTo>
                <a:lnTo>
                  <a:pt x="789" y="4213"/>
                </a:lnTo>
                <a:lnTo>
                  <a:pt x="792" y="4210"/>
                </a:lnTo>
                <a:lnTo>
                  <a:pt x="798" y="4206"/>
                </a:lnTo>
                <a:lnTo>
                  <a:pt x="804" y="4201"/>
                </a:lnTo>
                <a:lnTo>
                  <a:pt x="805" y="4196"/>
                </a:lnTo>
                <a:lnTo>
                  <a:pt x="804" y="4192"/>
                </a:lnTo>
                <a:lnTo>
                  <a:pt x="802" y="4189"/>
                </a:lnTo>
                <a:lnTo>
                  <a:pt x="797" y="4186"/>
                </a:lnTo>
                <a:lnTo>
                  <a:pt x="794" y="4184"/>
                </a:lnTo>
                <a:lnTo>
                  <a:pt x="791" y="4181"/>
                </a:lnTo>
                <a:lnTo>
                  <a:pt x="789" y="4178"/>
                </a:lnTo>
                <a:lnTo>
                  <a:pt x="788" y="4174"/>
                </a:lnTo>
                <a:lnTo>
                  <a:pt x="785" y="4168"/>
                </a:lnTo>
                <a:lnTo>
                  <a:pt x="784" y="4165"/>
                </a:lnTo>
                <a:lnTo>
                  <a:pt x="813" y="4177"/>
                </a:lnTo>
                <a:lnTo>
                  <a:pt x="813" y="4178"/>
                </a:lnTo>
                <a:lnTo>
                  <a:pt x="803" y="4174"/>
                </a:lnTo>
                <a:lnTo>
                  <a:pt x="795" y="4171"/>
                </a:lnTo>
                <a:lnTo>
                  <a:pt x="789" y="4168"/>
                </a:lnTo>
                <a:lnTo>
                  <a:pt x="785" y="4165"/>
                </a:lnTo>
                <a:lnTo>
                  <a:pt x="783" y="4161"/>
                </a:lnTo>
                <a:lnTo>
                  <a:pt x="782" y="4157"/>
                </a:lnTo>
                <a:lnTo>
                  <a:pt x="783" y="4153"/>
                </a:lnTo>
                <a:lnTo>
                  <a:pt x="786" y="4149"/>
                </a:lnTo>
                <a:lnTo>
                  <a:pt x="782" y="4139"/>
                </a:lnTo>
                <a:lnTo>
                  <a:pt x="779" y="4130"/>
                </a:lnTo>
                <a:lnTo>
                  <a:pt x="777" y="4128"/>
                </a:lnTo>
                <a:lnTo>
                  <a:pt x="774" y="4126"/>
                </a:lnTo>
                <a:lnTo>
                  <a:pt x="765" y="4119"/>
                </a:lnTo>
                <a:lnTo>
                  <a:pt x="756" y="4112"/>
                </a:lnTo>
                <a:lnTo>
                  <a:pt x="750" y="4109"/>
                </a:lnTo>
                <a:lnTo>
                  <a:pt x="744" y="4105"/>
                </a:lnTo>
                <a:lnTo>
                  <a:pt x="738" y="4101"/>
                </a:lnTo>
                <a:lnTo>
                  <a:pt x="734" y="4096"/>
                </a:lnTo>
                <a:lnTo>
                  <a:pt x="727" y="4092"/>
                </a:lnTo>
                <a:lnTo>
                  <a:pt x="719" y="4088"/>
                </a:lnTo>
                <a:lnTo>
                  <a:pt x="710" y="4083"/>
                </a:lnTo>
                <a:lnTo>
                  <a:pt x="700" y="4077"/>
                </a:lnTo>
                <a:lnTo>
                  <a:pt x="689" y="4071"/>
                </a:lnTo>
                <a:lnTo>
                  <a:pt x="679" y="4065"/>
                </a:lnTo>
                <a:lnTo>
                  <a:pt x="672" y="4061"/>
                </a:lnTo>
                <a:lnTo>
                  <a:pt x="666" y="4058"/>
                </a:lnTo>
                <a:lnTo>
                  <a:pt x="662" y="4056"/>
                </a:lnTo>
                <a:lnTo>
                  <a:pt x="660" y="4054"/>
                </a:lnTo>
                <a:lnTo>
                  <a:pt x="657" y="4050"/>
                </a:lnTo>
                <a:lnTo>
                  <a:pt x="655" y="4047"/>
                </a:lnTo>
                <a:lnTo>
                  <a:pt x="647" y="4044"/>
                </a:lnTo>
                <a:lnTo>
                  <a:pt x="641" y="4041"/>
                </a:lnTo>
                <a:lnTo>
                  <a:pt x="635" y="4036"/>
                </a:lnTo>
                <a:lnTo>
                  <a:pt x="630" y="4031"/>
                </a:lnTo>
                <a:lnTo>
                  <a:pt x="623" y="4025"/>
                </a:lnTo>
                <a:lnTo>
                  <a:pt x="616" y="4020"/>
                </a:lnTo>
                <a:lnTo>
                  <a:pt x="612" y="4017"/>
                </a:lnTo>
                <a:lnTo>
                  <a:pt x="609" y="4014"/>
                </a:lnTo>
                <a:lnTo>
                  <a:pt x="606" y="4011"/>
                </a:lnTo>
                <a:lnTo>
                  <a:pt x="602" y="4007"/>
                </a:lnTo>
                <a:lnTo>
                  <a:pt x="597" y="4005"/>
                </a:lnTo>
                <a:lnTo>
                  <a:pt x="592" y="4002"/>
                </a:lnTo>
                <a:lnTo>
                  <a:pt x="587" y="3999"/>
                </a:lnTo>
                <a:lnTo>
                  <a:pt x="581" y="3995"/>
                </a:lnTo>
                <a:lnTo>
                  <a:pt x="579" y="3994"/>
                </a:lnTo>
                <a:lnTo>
                  <a:pt x="576" y="3992"/>
                </a:lnTo>
                <a:lnTo>
                  <a:pt x="574" y="3990"/>
                </a:lnTo>
                <a:lnTo>
                  <a:pt x="573" y="3987"/>
                </a:lnTo>
                <a:lnTo>
                  <a:pt x="558" y="3966"/>
                </a:lnTo>
                <a:lnTo>
                  <a:pt x="541" y="3945"/>
                </a:lnTo>
                <a:lnTo>
                  <a:pt x="526" y="3924"/>
                </a:lnTo>
                <a:lnTo>
                  <a:pt x="510" y="3903"/>
                </a:lnTo>
                <a:lnTo>
                  <a:pt x="508" y="3900"/>
                </a:lnTo>
                <a:lnTo>
                  <a:pt x="507" y="3897"/>
                </a:lnTo>
                <a:lnTo>
                  <a:pt x="506" y="3893"/>
                </a:lnTo>
                <a:lnTo>
                  <a:pt x="506" y="3890"/>
                </a:lnTo>
                <a:lnTo>
                  <a:pt x="507" y="3882"/>
                </a:lnTo>
                <a:lnTo>
                  <a:pt x="507" y="3876"/>
                </a:lnTo>
                <a:lnTo>
                  <a:pt x="514" y="3873"/>
                </a:lnTo>
                <a:lnTo>
                  <a:pt x="519" y="3871"/>
                </a:lnTo>
                <a:lnTo>
                  <a:pt x="524" y="3869"/>
                </a:lnTo>
                <a:lnTo>
                  <a:pt x="529" y="3869"/>
                </a:lnTo>
                <a:lnTo>
                  <a:pt x="535" y="3869"/>
                </a:lnTo>
                <a:lnTo>
                  <a:pt x="540" y="3870"/>
                </a:lnTo>
                <a:lnTo>
                  <a:pt x="546" y="3872"/>
                </a:lnTo>
                <a:lnTo>
                  <a:pt x="553" y="3875"/>
                </a:lnTo>
                <a:lnTo>
                  <a:pt x="563" y="3880"/>
                </a:lnTo>
                <a:lnTo>
                  <a:pt x="571" y="3887"/>
                </a:lnTo>
                <a:lnTo>
                  <a:pt x="578" y="3894"/>
                </a:lnTo>
                <a:lnTo>
                  <a:pt x="585" y="3901"/>
                </a:lnTo>
                <a:lnTo>
                  <a:pt x="592" y="3908"/>
                </a:lnTo>
                <a:lnTo>
                  <a:pt x="599" y="3915"/>
                </a:lnTo>
                <a:lnTo>
                  <a:pt x="608" y="3921"/>
                </a:lnTo>
                <a:lnTo>
                  <a:pt x="617" y="3925"/>
                </a:lnTo>
                <a:lnTo>
                  <a:pt x="637" y="3945"/>
                </a:lnTo>
                <a:lnTo>
                  <a:pt x="658" y="3964"/>
                </a:lnTo>
                <a:lnTo>
                  <a:pt x="668" y="3974"/>
                </a:lnTo>
                <a:lnTo>
                  <a:pt x="679" y="3983"/>
                </a:lnTo>
                <a:lnTo>
                  <a:pt x="690" y="3991"/>
                </a:lnTo>
                <a:lnTo>
                  <a:pt x="702" y="4000"/>
                </a:lnTo>
                <a:lnTo>
                  <a:pt x="708" y="4005"/>
                </a:lnTo>
                <a:lnTo>
                  <a:pt x="714" y="4009"/>
                </a:lnTo>
                <a:lnTo>
                  <a:pt x="712" y="4007"/>
                </a:lnTo>
                <a:lnTo>
                  <a:pt x="711" y="4004"/>
                </a:lnTo>
                <a:lnTo>
                  <a:pt x="697" y="3985"/>
                </a:lnTo>
                <a:lnTo>
                  <a:pt x="681" y="3967"/>
                </a:lnTo>
                <a:lnTo>
                  <a:pt x="674" y="3959"/>
                </a:lnTo>
                <a:lnTo>
                  <a:pt x="667" y="3949"/>
                </a:lnTo>
                <a:lnTo>
                  <a:pt x="661" y="3939"/>
                </a:lnTo>
                <a:lnTo>
                  <a:pt x="655" y="3929"/>
                </a:lnTo>
                <a:lnTo>
                  <a:pt x="650" y="3926"/>
                </a:lnTo>
                <a:lnTo>
                  <a:pt x="645" y="3923"/>
                </a:lnTo>
                <a:lnTo>
                  <a:pt x="641" y="3918"/>
                </a:lnTo>
                <a:lnTo>
                  <a:pt x="637" y="3914"/>
                </a:lnTo>
                <a:lnTo>
                  <a:pt x="637" y="3914"/>
                </a:lnTo>
                <a:lnTo>
                  <a:pt x="634" y="3910"/>
                </a:lnTo>
                <a:lnTo>
                  <a:pt x="632" y="3907"/>
                </a:lnTo>
                <a:lnTo>
                  <a:pt x="631" y="3904"/>
                </a:lnTo>
                <a:lnTo>
                  <a:pt x="630" y="3900"/>
                </a:lnTo>
                <a:lnTo>
                  <a:pt x="623" y="3892"/>
                </a:lnTo>
                <a:lnTo>
                  <a:pt x="617" y="3883"/>
                </a:lnTo>
                <a:lnTo>
                  <a:pt x="611" y="3875"/>
                </a:lnTo>
                <a:lnTo>
                  <a:pt x="606" y="3866"/>
                </a:lnTo>
                <a:lnTo>
                  <a:pt x="602" y="3862"/>
                </a:lnTo>
                <a:lnTo>
                  <a:pt x="600" y="3858"/>
                </a:lnTo>
                <a:lnTo>
                  <a:pt x="600" y="3854"/>
                </a:lnTo>
                <a:lnTo>
                  <a:pt x="600" y="3851"/>
                </a:lnTo>
                <a:lnTo>
                  <a:pt x="602" y="3849"/>
                </a:lnTo>
                <a:lnTo>
                  <a:pt x="605" y="3847"/>
                </a:lnTo>
                <a:lnTo>
                  <a:pt x="610" y="3845"/>
                </a:lnTo>
                <a:lnTo>
                  <a:pt x="616" y="3845"/>
                </a:lnTo>
                <a:lnTo>
                  <a:pt x="624" y="3854"/>
                </a:lnTo>
                <a:lnTo>
                  <a:pt x="632" y="3864"/>
                </a:lnTo>
                <a:lnTo>
                  <a:pt x="637" y="3865"/>
                </a:lnTo>
                <a:lnTo>
                  <a:pt x="641" y="3868"/>
                </a:lnTo>
                <a:lnTo>
                  <a:pt x="645" y="3871"/>
                </a:lnTo>
                <a:lnTo>
                  <a:pt x="648" y="3874"/>
                </a:lnTo>
                <a:lnTo>
                  <a:pt x="655" y="3882"/>
                </a:lnTo>
                <a:lnTo>
                  <a:pt x="661" y="3890"/>
                </a:lnTo>
                <a:lnTo>
                  <a:pt x="664" y="3893"/>
                </a:lnTo>
                <a:lnTo>
                  <a:pt x="666" y="3898"/>
                </a:lnTo>
                <a:lnTo>
                  <a:pt x="668" y="3902"/>
                </a:lnTo>
                <a:lnTo>
                  <a:pt x="667" y="3907"/>
                </a:lnTo>
                <a:lnTo>
                  <a:pt x="670" y="3907"/>
                </a:lnTo>
                <a:lnTo>
                  <a:pt x="673" y="3907"/>
                </a:lnTo>
                <a:lnTo>
                  <a:pt x="676" y="3908"/>
                </a:lnTo>
                <a:lnTo>
                  <a:pt x="679" y="3910"/>
                </a:lnTo>
                <a:lnTo>
                  <a:pt x="683" y="3914"/>
                </a:lnTo>
                <a:lnTo>
                  <a:pt x="686" y="3919"/>
                </a:lnTo>
                <a:lnTo>
                  <a:pt x="697" y="3931"/>
                </a:lnTo>
                <a:lnTo>
                  <a:pt x="708" y="3943"/>
                </a:lnTo>
                <a:lnTo>
                  <a:pt x="720" y="3953"/>
                </a:lnTo>
                <a:lnTo>
                  <a:pt x="732" y="3963"/>
                </a:lnTo>
                <a:lnTo>
                  <a:pt x="733" y="3967"/>
                </a:lnTo>
                <a:lnTo>
                  <a:pt x="733" y="3971"/>
                </a:lnTo>
                <a:lnTo>
                  <a:pt x="732" y="3972"/>
                </a:lnTo>
                <a:lnTo>
                  <a:pt x="731" y="3973"/>
                </a:lnTo>
                <a:lnTo>
                  <a:pt x="731" y="3973"/>
                </a:lnTo>
                <a:lnTo>
                  <a:pt x="732" y="3974"/>
                </a:lnTo>
                <a:lnTo>
                  <a:pt x="732" y="3974"/>
                </a:lnTo>
                <a:lnTo>
                  <a:pt x="732" y="3973"/>
                </a:lnTo>
                <a:lnTo>
                  <a:pt x="740" y="3974"/>
                </a:lnTo>
                <a:lnTo>
                  <a:pt x="748" y="3977"/>
                </a:lnTo>
                <a:lnTo>
                  <a:pt x="755" y="3981"/>
                </a:lnTo>
                <a:lnTo>
                  <a:pt x="761" y="3985"/>
                </a:lnTo>
                <a:lnTo>
                  <a:pt x="759" y="3982"/>
                </a:lnTo>
                <a:lnTo>
                  <a:pt x="757" y="3978"/>
                </a:lnTo>
                <a:lnTo>
                  <a:pt x="756" y="3977"/>
                </a:lnTo>
                <a:lnTo>
                  <a:pt x="754" y="3976"/>
                </a:lnTo>
                <a:lnTo>
                  <a:pt x="751" y="3974"/>
                </a:lnTo>
                <a:lnTo>
                  <a:pt x="747" y="3972"/>
                </a:lnTo>
                <a:lnTo>
                  <a:pt x="728" y="3951"/>
                </a:lnTo>
                <a:lnTo>
                  <a:pt x="710" y="3929"/>
                </a:lnTo>
                <a:lnTo>
                  <a:pt x="690" y="3908"/>
                </a:lnTo>
                <a:lnTo>
                  <a:pt x="673" y="3884"/>
                </a:lnTo>
                <a:lnTo>
                  <a:pt x="669" y="3879"/>
                </a:lnTo>
                <a:lnTo>
                  <a:pt x="666" y="3874"/>
                </a:lnTo>
                <a:lnTo>
                  <a:pt x="663" y="3868"/>
                </a:lnTo>
                <a:lnTo>
                  <a:pt x="661" y="3862"/>
                </a:lnTo>
                <a:lnTo>
                  <a:pt x="659" y="3856"/>
                </a:lnTo>
                <a:lnTo>
                  <a:pt x="657" y="3850"/>
                </a:lnTo>
                <a:lnTo>
                  <a:pt x="654" y="3844"/>
                </a:lnTo>
                <a:lnTo>
                  <a:pt x="651" y="3839"/>
                </a:lnTo>
                <a:lnTo>
                  <a:pt x="648" y="3833"/>
                </a:lnTo>
                <a:lnTo>
                  <a:pt x="647" y="3826"/>
                </a:lnTo>
                <a:lnTo>
                  <a:pt x="647" y="3821"/>
                </a:lnTo>
                <a:lnTo>
                  <a:pt x="648" y="3817"/>
                </a:lnTo>
                <a:lnTo>
                  <a:pt x="652" y="3814"/>
                </a:lnTo>
                <a:lnTo>
                  <a:pt x="656" y="3813"/>
                </a:lnTo>
                <a:lnTo>
                  <a:pt x="662" y="3812"/>
                </a:lnTo>
                <a:lnTo>
                  <a:pt x="670" y="3814"/>
                </a:lnTo>
                <a:lnTo>
                  <a:pt x="677" y="3814"/>
                </a:lnTo>
                <a:lnTo>
                  <a:pt x="682" y="3813"/>
                </a:lnTo>
                <a:lnTo>
                  <a:pt x="686" y="3811"/>
                </a:lnTo>
                <a:lnTo>
                  <a:pt x="689" y="3808"/>
                </a:lnTo>
                <a:lnTo>
                  <a:pt x="692" y="3804"/>
                </a:lnTo>
                <a:lnTo>
                  <a:pt x="694" y="3799"/>
                </a:lnTo>
                <a:lnTo>
                  <a:pt x="696" y="3794"/>
                </a:lnTo>
                <a:lnTo>
                  <a:pt x="697" y="3788"/>
                </a:lnTo>
                <a:lnTo>
                  <a:pt x="698" y="3781"/>
                </a:lnTo>
                <a:lnTo>
                  <a:pt x="701" y="3774"/>
                </a:lnTo>
                <a:lnTo>
                  <a:pt x="704" y="3767"/>
                </a:lnTo>
                <a:lnTo>
                  <a:pt x="708" y="3762"/>
                </a:lnTo>
                <a:lnTo>
                  <a:pt x="717" y="3756"/>
                </a:lnTo>
                <a:lnTo>
                  <a:pt x="726" y="3751"/>
                </a:lnTo>
                <a:lnTo>
                  <a:pt x="728" y="3750"/>
                </a:lnTo>
                <a:lnTo>
                  <a:pt x="730" y="3749"/>
                </a:lnTo>
                <a:lnTo>
                  <a:pt x="732" y="3749"/>
                </a:lnTo>
                <a:lnTo>
                  <a:pt x="734" y="3749"/>
                </a:lnTo>
                <a:lnTo>
                  <a:pt x="746" y="3751"/>
                </a:lnTo>
                <a:lnTo>
                  <a:pt x="756" y="3752"/>
                </a:lnTo>
                <a:lnTo>
                  <a:pt x="762" y="3754"/>
                </a:lnTo>
                <a:lnTo>
                  <a:pt x="767" y="3756"/>
                </a:lnTo>
                <a:lnTo>
                  <a:pt x="771" y="3759"/>
                </a:lnTo>
                <a:lnTo>
                  <a:pt x="776" y="3764"/>
                </a:lnTo>
                <a:lnTo>
                  <a:pt x="778" y="3766"/>
                </a:lnTo>
                <a:lnTo>
                  <a:pt x="781" y="3767"/>
                </a:lnTo>
                <a:lnTo>
                  <a:pt x="785" y="3768"/>
                </a:lnTo>
                <a:lnTo>
                  <a:pt x="789" y="3768"/>
                </a:lnTo>
                <a:lnTo>
                  <a:pt x="795" y="3767"/>
                </a:lnTo>
                <a:lnTo>
                  <a:pt x="800" y="3764"/>
                </a:lnTo>
                <a:lnTo>
                  <a:pt x="804" y="3761"/>
                </a:lnTo>
                <a:lnTo>
                  <a:pt x="808" y="3759"/>
                </a:lnTo>
                <a:lnTo>
                  <a:pt x="812" y="3757"/>
                </a:lnTo>
                <a:lnTo>
                  <a:pt x="816" y="3756"/>
                </a:lnTo>
                <a:lnTo>
                  <a:pt x="823" y="3755"/>
                </a:lnTo>
                <a:lnTo>
                  <a:pt x="830" y="3757"/>
                </a:lnTo>
                <a:lnTo>
                  <a:pt x="845" y="3763"/>
                </a:lnTo>
                <a:lnTo>
                  <a:pt x="858" y="3771"/>
                </a:lnTo>
                <a:lnTo>
                  <a:pt x="859" y="3767"/>
                </a:lnTo>
                <a:lnTo>
                  <a:pt x="860" y="3763"/>
                </a:lnTo>
                <a:lnTo>
                  <a:pt x="862" y="3761"/>
                </a:lnTo>
                <a:lnTo>
                  <a:pt x="864" y="3759"/>
                </a:lnTo>
                <a:lnTo>
                  <a:pt x="868" y="3756"/>
                </a:lnTo>
                <a:lnTo>
                  <a:pt x="874" y="3754"/>
                </a:lnTo>
                <a:lnTo>
                  <a:pt x="881" y="3753"/>
                </a:lnTo>
                <a:lnTo>
                  <a:pt x="887" y="3752"/>
                </a:lnTo>
                <a:lnTo>
                  <a:pt x="892" y="3750"/>
                </a:lnTo>
                <a:lnTo>
                  <a:pt x="897" y="3747"/>
                </a:lnTo>
                <a:lnTo>
                  <a:pt x="904" y="3741"/>
                </a:lnTo>
                <a:lnTo>
                  <a:pt x="912" y="3736"/>
                </a:lnTo>
                <a:lnTo>
                  <a:pt x="920" y="3732"/>
                </a:lnTo>
                <a:lnTo>
                  <a:pt x="929" y="3727"/>
                </a:lnTo>
                <a:lnTo>
                  <a:pt x="937" y="3723"/>
                </a:lnTo>
                <a:lnTo>
                  <a:pt x="944" y="3718"/>
                </a:lnTo>
                <a:lnTo>
                  <a:pt x="949" y="3713"/>
                </a:lnTo>
                <a:lnTo>
                  <a:pt x="952" y="3708"/>
                </a:lnTo>
                <a:lnTo>
                  <a:pt x="954" y="3703"/>
                </a:lnTo>
                <a:lnTo>
                  <a:pt x="956" y="3698"/>
                </a:lnTo>
                <a:lnTo>
                  <a:pt x="959" y="3695"/>
                </a:lnTo>
                <a:lnTo>
                  <a:pt x="962" y="3692"/>
                </a:lnTo>
                <a:lnTo>
                  <a:pt x="969" y="3689"/>
                </a:lnTo>
                <a:lnTo>
                  <a:pt x="977" y="3687"/>
                </a:lnTo>
                <a:lnTo>
                  <a:pt x="984" y="3687"/>
                </a:lnTo>
                <a:lnTo>
                  <a:pt x="991" y="3686"/>
                </a:lnTo>
                <a:lnTo>
                  <a:pt x="998" y="3685"/>
                </a:lnTo>
                <a:lnTo>
                  <a:pt x="1003" y="3681"/>
                </a:lnTo>
                <a:lnTo>
                  <a:pt x="1008" y="3678"/>
                </a:lnTo>
                <a:lnTo>
                  <a:pt x="1014" y="3675"/>
                </a:lnTo>
                <a:lnTo>
                  <a:pt x="1022" y="3673"/>
                </a:lnTo>
                <a:lnTo>
                  <a:pt x="1029" y="3671"/>
                </a:lnTo>
                <a:lnTo>
                  <a:pt x="1043" y="3668"/>
                </a:lnTo>
                <a:lnTo>
                  <a:pt x="1056" y="3665"/>
                </a:lnTo>
                <a:lnTo>
                  <a:pt x="1067" y="3657"/>
                </a:lnTo>
                <a:lnTo>
                  <a:pt x="1078" y="3650"/>
                </a:lnTo>
                <a:lnTo>
                  <a:pt x="1090" y="3644"/>
                </a:lnTo>
                <a:lnTo>
                  <a:pt x="1103" y="3638"/>
                </a:lnTo>
                <a:lnTo>
                  <a:pt x="1131" y="3629"/>
                </a:lnTo>
                <a:lnTo>
                  <a:pt x="1160" y="3622"/>
                </a:lnTo>
                <a:lnTo>
                  <a:pt x="1169" y="3600"/>
                </a:lnTo>
                <a:lnTo>
                  <a:pt x="1145" y="3590"/>
                </a:lnTo>
                <a:lnTo>
                  <a:pt x="1149" y="3592"/>
                </a:lnTo>
                <a:lnTo>
                  <a:pt x="1154" y="3592"/>
                </a:lnTo>
                <a:lnTo>
                  <a:pt x="1161" y="3593"/>
                </a:lnTo>
                <a:lnTo>
                  <a:pt x="1169" y="3592"/>
                </a:lnTo>
                <a:lnTo>
                  <a:pt x="1185" y="3591"/>
                </a:lnTo>
                <a:lnTo>
                  <a:pt x="1204" y="3588"/>
                </a:lnTo>
                <a:lnTo>
                  <a:pt x="1212" y="3585"/>
                </a:lnTo>
                <a:lnTo>
                  <a:pt x="1221" y="3583"/>
                </a:lnTo>
                <a:lnTo>
                  <a:pt x="1229" y="3580"/>
                </a:lnTo>
                <a:lnTo>
                  <a:pt x="1236" y="3576"/>
                </a:lnTo>
                <a:lnTo>
                  <a:pt x="1243" y="3573"/>
                </a:lnTo>
                <a:lnTo>
                  <a:pt x="1249" y="3569"/>
                </a:lnTo>
                <a:lnTo>
                  <a:pt x="1254" y="3565"/>
                </a:lnTo>
                <a:lnTo>
                  <a:pt x="1257" y="3560"/>
                </a:lnTo>
                <a:lnTo>
                  <a:pt x="1255" y="3563"/>
                </a:lnTo>
                <a:lnTo>
                  <a:pt x="1268" y="3559"/>
                </a:lnTo>
                <a:lnTo>
                  <a:pt x="1278" y="3553"/>
                </a:lnTo>
                <a:lnTo>
                  <a:pt x="1286" y="3548"/>
                </a:lnTo>
                <a:lnTo>
                  <a:pt x="1295" y="3542"/>
                </a:lnTo>
                <a:lnTo>
                  <a:pt x="1301" y="3535"/>
                </a:lnTo>
                <a:lnTo>
                  <a:pt x="1308" y="3529"/>
                </a:lnTo>
                <a:lnTo>
                  <a:pt x="1316" y="3523"/>
                </a:lnTo>
                <a:lnTo>
                  <a:pt x="1325" y="3518"/>
                </a:lnTo>
                <a:lnTo>
                  <a:pt x="1357" y="3503"/>
                </a:lnTo>
                <a:lnTo>
                  <a:pt x="1388" y="3486"/>
                </a:lnTo>
                <a:lnTo>
                  <a:pt x="1418" y="3471"/>
                </a:lnTo>
                <a:lnTo>
                  <a:pt x="1450" y="3456"/>
                </a:lnTo>
                <a:lnTo>
                  <a:pt x="1457" y="3462"/>
                </a:lnTo>
                <a:lnTo>
                  <a:pt x="1460" y="3466"/>
                </a:lnTo>
                <a:lnTo>
                  <a:pt x="1454" y="3467"/>
                </a:lnTo>
                <a:lnTo>
                  <a:pt x="1450" y="3469"/>
                </a:lnTo>
                <a:lnTo>
                  <a:pt x="1447" y="3472"/>
                </a:lnTo>
                <a:lnTo>
                  <a:pt x="1444" y="3475"/>
                </a:lnTo>
                <a:lnTo>
                  <a:pt x="1442" y="3480"/>
                </a:lnTo>
                <a:lnTo>
                  <a:pt x="1440" y="3484"/>
                </a:lnTo>
                <a:lnTo>
                  <a:pt x="1437" y="3487"/>
                </a:lnTo>
                <a:lnTo>
                  <a:pt x="1433" y="3490"/>
                </a:lnTo>
                <a:lnTo>
                  <a:pt x="1414" y="3502"/>
                </a:lnTo>
                <a:lnTo>
                  <a:pt x="1397" y="3513"/>
                </a:lnTo>
                <a:lnTo>
                  <a:pt x="1380" y="3525"/>
                </a:lnTo>
                <a:lnTo>
                  <a:pt x="1363" y="3537"/>
                </a:lnTo>
                <a:lnTo>
                  <a:pt x="1347" y="3548"/>
                </a:lnTo>
                <a:lnTo>
                  <a:pt x="1329" y="3560"/>
                </a:lnTo>
                <a:lnTo>
                  <a:pt x="1311" y="3569"/>
                </a:lnTo>
                <a:lnTo>
                  <a:pt x="1290" y="3578"/>
                </a:lnTo>
                <a:lnTo>
                  <a:pt x="1285" y="3586"/>
                </a:lnTo>
                <a:lnTo>
                  <a:pt x="1281" y="3592"/>
                </a:lnTo>
                <a:lnTo>
                  <a:pt x="1277" y="3595"/>
                </a:lnTo>
                <a:lnTo>
                  <a:pt x="1274" y="3598"/>
                </a:lnTo>
                <a:lnTo>
                  <a:pt x="1274" y="3598"/>
                </a:lnTo>
                <a:lnTo>
                  <a:pt x="1274" y="3598"/>
                </a:lnTo>
                <a:lnTo>
                  <a:pt x="1261" y="3597"/>
                </a:lnTo>
                <a:lnTo>
                  <a:pt x="1244" y="3595"/>
                </a:lnTo>
                <a:lnTo>
                  <a:pt x="1240" y="3601"/>
                </a:lnTo>
                <a:lnTo>
                  <a:pt x="1236" y="3605"/>
                </a:lnTo>
                <a:lnTo>
                  <a:pt x="1232" y="3609"/>
                </a:lnTo>
                <a:lnTo>
                  <a:pt x="1228" y="3613"/>
                </a:lnTo>
                <a:lnTo>
                  <a:pt x="1223" y="3615"/>
                </a:lnTo>
                <a:lnTo>
                  <a:pt x="1217" y="3617"/>
                </a:lnTo>
                <a:lnTo>
                  <a:pt x="1212" y="3618"/>
                </a:lnTo>
                <a:lnTo>
                  <a:pt x="1206" y="3619"/>
                </a:lnTo>
                <a:lnTo>
                  <a:pt x="1182" y="3620"/>
                </a:lnTo>
                <a:lnTo>
                  <a:pt x="1160" y="3622"/>
                </a:lnTo>
                <a:lnTo>
                  <a:pt x="1133" y="3635"/>
                </a:lnTo>
                <a:lnTo>
                  <a:pt x="1106" y="3647"/>
                </a:lnTo>
                <a:lnTo>
                  <a:pt x="1079" y="3659"/>
                </a:lnTo>
                <a:lnTo>
                  <a:pt x="1051" y="3670"/>
                </a:lnTo>
                <a:lnTo>
                  <a:pt x="1036" y="3685"/>
                </a:lnTo>
                <a:lnTo>
                  <a:pt x="1025" y="3697"/>
                </a:lnTo>
                <a:lnTo>
                  <a:pt x="1022" y="3701"/>
                </a:lnTo>
                <a:lnTo>
                  <a:pt x="1019" y="3706"/>
                </a:lnTo>
                <a:lnTo>
                  <a:pt x="1016" y="3710"/>
                </a:lnTo>
                <a:lnTo>
                  <a:pt x="1015" y="3713"/>
                </a:lnTo>
                <a:lnTo>
                  <a:pt x="1015" y="3717"/>
                </a:lnTo>
                <a:lnTo>
                  <a:pt x="1016" y="3720"/>
                </a:lnTo>
                <a:lnTo>
                  <a:pt x="1017" y="3724"/>
                </a:lnTo>
                <a:lnTo>
                  <a:pt x="1021" y="3728"/>
                </a:lnTo>
                <a:lnTo>
                  <a:pt x="1027" y="3736"/>
                </a:lnTo>
                <a:lnTo>
                  <a:pt x="1035" y="3745"/>
                </a:lnTo>
                <a:lnTo>
                  <a:pt x="1035" y="3748"/>
                </a:lnTo>
                <a:lnTo>
                  <a:pt x="1033" y="3750"/>
                </a:lnTo>
                <a:lnTo>
                  <a:pt x="1040" y="3756"/>
                </a:lnTo>
                <a:lnTo>
                  <a:pt x="1046" y="3762"/>
                </a:lnTo>
                <a:lnTo>
                  <a:pt x="1053" y="3767"/>
                </a:lnTo>
                <a:lnTo>
                  <a:pt x="1062" y="3771"/>
                </a:lnTo>
                <a:lnTo>
                  <a:pt x="1052" y="3784"/>
                </a:lnTo>
                <a:lnTo>
                  <a:pt x="1046" y="3791"/>
                </a:lnTo>
                <a:lnTo>
                  <a:pt x="1046" y="3791"/>
                </a:lnTo>
                <a:lnTo>
                  <a:pt x="1053" y="3796"/>
                </a:lnTo>
                <a:lnTo>
                  <a:pt x="1059" y="3802"/>
                </a:lnTo>
                <a:lnTo>
                  <a:pt x="1059" y="3801"/>
                </a:lnTo>
                <a:lnTo>
                  <a:pt x="1059" y="3801"/>
                </a:lnTo>
                <a:lnTo>
                  <a:pt x="1059" y="3801"/>
                </a:lnTo>
                <a:lnTo>
                  <a:pt x="1066" y="3799"/>
                </a:lnTo>
                <a:lnTo>
                  <a:pt x="1072" y="3799"/>
                </a:lnTo>
                <a:lnTo>
                  <a:pt x="1078" y="3801"/>
                </a:lnTo>
                <a:lnTo>
                  <a:pt x="1083" y="3804"/>
                </a:lnTo>
                <a:lnTo>
                  <a:pt x="1086" y="3799"/>
                </a:lnTo>
                <a:lnTo>
                  <a:pt x="1087" y="3795"/>
                </a:lnTo>
                <a:lnTo>
                  <a:pt x="1088" y="3791"/>
                </a:lnTo>
                <a:lnTo>
                  <a:pt x="1087" y="3787"/>
                </a:lnTo>
                <a:lnTo>
                  <a:pt x="1087" y="3784"/>
                </a:lnTo>
                <a:lnTo>
                  <a:pt x="1085" y="3781"/>
                </a:lnTo>
                <a:lnTo>
                  <a:pt x="1083" y="3779"/>
                </a:lnTo>
                <a:lnTo>
                  <a:pt x="1081" y="3775"/>
                </a:lnTo>
                <a:lnTo>
                  <a:pt x="1070" y="3766"/>
                </a:lnTo>
                <a:lnTo>
                  <a:pt x="1060" y="3756"/>
                </a:lnTo>
                <a:lnTo>
                  <a:pt x="1060" y="3756"/>
                </a:lnTo>
                <a:lnTo>
                  <a:pt x="1058" y="3755"/>
                </a:lnTo>
                <a:lnTo>
                  <a:pt x="1059" y="3755"/>
                </a:lnTo>
                <a:lnTo>
                  <a:pt x="1060" y="3755"/>
                </a:lnTo>
                <a:lnTo>
                  <a:pt x="1062" y="3754"/>
                </a:lnTo>
                <a:lnTo>
                  <a:pt x="1062" y="3753"/>
                </a:lnTo>
                <a:lnTo>
                  <a:pt x="1062" y="3750"/>
                </a:lnTo>
                <a:lnTo>
                  <a:pt x="1067" y="3747"/>
                </a:lnTo>
                <a:lnTo>
                  <a:pt x="1073" y="3745"/>
                </a:lnTo>
                <a:lnTo>
                  <a:pt x="1080" y="3744"/>
                </a:lnTo>
                <a:lnTo>
                  <a:pt x="1087" y="3744"/>
                </a:lnTo>
                <a:lnTo>
                  <a:pt x="1094" y="3743"/>
                </a:lnTo>
                <a:lnTo>
                  <a:pt x="1101" y="3742"/>
                </a:lnTo>
                <a:lnTo>
                  <a:pt x="1105" y="3741"/>
                </a:lnTo>
                <a:lnTo>
                  <a:pt x="1108" y="3739"/>
                </a:lnTo>
                <a:lnTo>
                  <a:pt x="1109" y="3737"/>
                </a:lnTo>
                <a:lnTo>
                  <a:pt x="1111" y="3730"/>
                </a:lnTo>
                <a:lnTo>
                  <a:pt x="1109" y="3722"/>
                </a:lnTo>
                <a:lnTo>
                  <a:pt x="1109" y="3718"/>
                </a:lnTo>
                <a:lnTo>
                  <a:pt x="1109" y="3716"/>
                </a:lnTo>
                <a:lnTo>
                  <a:pt x="1112" y="3715"/>
                </a:lnTo>
                <a:lnTo>
                  <a:pt x="1115" y="3716"/>
                </a:lnTo>
                <a:lnTo>
                  <a:pt x="1115" y="3716"/>
                </a:lnTo>
                <a:lnTo>
                  <a:pt x="1115" y="3705"/>
                </a:lnTo>
                <a:lnTo>
                  <a:pt x="1117" y="3699"/>
                </a:lnTo>
                <a:lnTo>
                  <a:pt x="1118" y="3697"/>
                </a:lnTo>
                <a:lnTo>
                  <a:pt x="1120" y="3696"/>
                </a:lnTo>
                <a:lnTo>
                  <a:pt x="1122" y="3696"/>
                </a:lnTo>
                <a:lnTo>
                  <a:pt x="1124" y="3696"/>
                </a:lnTo>
                <a:lnTo>
                  <a:pt x="1128" y="3696"/>
                </a:lnTo>
                <a:lnTo>
                  <a:pt x="1133" y="3697"/>
                </a:lnTo>
                <a:lnTo>
                  <a:pt x="1138" y="3698"/>
                </a:lnTo>
                <a:lnTo>
                  <a:pt x="1143" y="3696"/>
                </a:lnTo>
                <a:lnTo>
                  <a:pt x="1163" y="3707"/>
                </a:lnTo>
                <a:lnTo>
                  <a:pt x="1175" y="3714"/>
                </a:lnTo>
                <a:lnTo>
                  <a:pt x="1186" y="3720"/>
                </a:lnTo>
                <a:lnTo>
                  <a:pt x="1186" y="3720"/>
                </a:lnTo>
                <a:lnTo>
                  <a:pt x="1182" y="3715"/>
                </a:lnTo>
                <a:lnTo>
                  <a:pt x="1180" y="3711"/>
                </a:lnTo>
                <a:lnTo>
                  <a:pt x="1179" y="3708"/>
                </a:lnTo>
                <a:lnTo>
                  <a:pt x="1178" y="3705"/>
                </a:lnTo>
                <a:lnTo>
                  <a:pt x="1178" y="3703"/>
                </a:lnTo>
                <a:lnTo>
                  <a:pt x="1179" y="3701"/>
                </a:lnTo>
                <a:lnTo>
                  <a:pt x="1181" y="3699"/>
                </a:lnTo>
                <a:lnTo>
                  <a:pt x="1183" y="3698"/>
                </a:lnTo>
                <a:lnTo>
                  <a:pt x="1187" y="3697"/>
                </a:lnTo>
                <a:lnTo>
                  <a:pt x="1192" y="3695"/>
                </a:lnTo>
                <a:lnTo>
                  <a:pt x="1196" y="3693"/>
                </a:lnTo>
                <a:lnTo>
                  <a:pt x="1199" y="3690"/>
                </a:lnTo>
                <a:lnTo>
                  <a:pt x="1199" y="3690"/>
                </a:lnTo>
                <a:lnTo>
                  <a:pt x="1199" y="3689"/>
                </a:lnTo>
                <a:lnTo>
                  <a:pt x="1199" y="3686"/>
                </a:lnTo>
                <a:lnTo>
                  <a:pt x="1198" y="3684"/>
                </a:lnTo>
                <a:lnTo>
                  <a:pt x="1196" y="3681"/>
                </a:lnTo>
                <a:lnTo>
                  <a:pt x="1193" y="3677"/>
                </a:lnTo>
                <a:lnTo>
                  <a:pt x="1191" y="3672"/>
                </a:lnTo>
                <a:lnTo>
                  <a:pt x="1191" y="3664"/>
                </a:lnTo>
                <a:lnTo>
                  <a:pt x="1191" y="3661"/>
                </a:lnTo>
                <a:lnTo>
                  <a:pt x="1192" y="3657"/>
                </a:lnTo>
                <a:lnTo>
                  <a:pt x="1194" y="3652"/>
                </a:lnTo>
                <a:lnTo>
                  <a:pt x="1196" y="3647"/>
                </a:lnTo>
                <a:lnTo>
                  <a:pt x="1196" y="3647"/>
                </a:lnTo>
                <a:lnTo>
                  <a:pt x="1205" y="3649"/>
                </a:lnTo>
                <a:lnTo>
                  <a:pt x="1222" y="3653"/>
                </a:lnTo>
                <a:lnTo>
                  <a:pt x="1231" y="3655"/>
                </a:lnTo>
                <a:lnTo>
                  <a:pt x="1240" y="3656"/>
                </a:lnTo>
                <a:lnTo>
                  <a:pt x="1243" y="3656"/>
                </a:lnTo>
                <a:lnTo>
                  <a:pt x="1246" y="3656"/>
                </a:lnTo>
                <a:lnTo>
                  <a:pt x="1249" y="3655"/>
                </a:lnTo>
                <a:lnTo>
                  <a:pt x="1250" y="3654"/>
                </a:lnTo>
                <a:lnTo>
                  <a:pt x="1251" y="3653"/>
                </a:lnTo>
                <a:lnTo>
                  <a:pt x="1251" y="3652"/>
                </a:lnTo>
                <a:lnTo>
                  <a:pt x="1267" y="3642"/>
                </a:lnTo>
                <a:lnTo>
                  <a:pt x="1282" y="3631"/>
                </a:lnTo>
                <a:lnTo>
                  <a:pt x="1297" y="3620"/>
                </a:lnTo>
                <a:lnTo>
                  <a:pt x="1311" y="3608"/>
                </a:lnTo>
                <a:lnTo>
                  <a:pt x="1343" y="3583"/>
                </a:lnTo>
                <a:lnTo>
                  <a:pt x="1381" y="3553"/>
                </a:lnTo>
                <a:lnTo>
                  <a:pt x="1381" y="3553"/>
                </a:lnTo>
                <a:lnTo>
                  <a:pt x="1381" y="3553"/>
                </a:lnTo>
                <a:lnTo>
                  <a:pt x="1385" y="3552"/>
                </a:lnTo>
                <a:lnTo>
                  <a:pt x="1395" y="3549"/>
                </a:lnTo>
                <a:lnTo>
                  <a:pt x="1411" y="3542"/>
                </a:lnTo>
                <a:lnTo>
                  <a:pt x="1427" y="3535"/>
                </a:lnTo>
                <a:lnTo>
                  <a:pt x="1444" y="3528"/>
                </a:lnTo>
                <a:lnTo>
                  <a:pt x="1461" y="3521"/>
                </a:lnTo>
                <a:lnTo>
                  <a:pt x="1469" y="3517"/>
                </a:lnTo>
                <a:lnTo>
                  <a:pt x="1480" y="3512"/>
                </a:lnTo>
                <a:lnTo>
                  <a:pt x="1486" y="3510"/>
                </a:lnTo>
                <a:lnTo>
                  <a:pt x="1492" y="3510"/>
                </a:lnTo>
                <a:lnTo>
                  <a:pt x="1499" y="3512"/>
                </a:lnTo>
                <a:lnTo>
                  <a:pt x="1506" y="3516"/>
                </a:lnTo>
                <a:lnTo>
                  <a:pt x="1512" y="3515"/>
                </a:lnTo>
                <a:lnTo>
                  <a:pt x="1517" y="3513"/>
                </a:lnTo>
                <a:lnTo>
                  <a:pt x="1520" y="3512"/>
                </a:lnTo>
                <a:lnTo>
                  <a:pt x="1522" y="3510"/>
                </a:lnTo>
                <a:lnTo>
                  <a:pt x="1524" y="3506"/>
                </a:lnTo>
                <a:lnTo>
                  <a:pt x="1526" y="3502"/>
                </a:lnTo>
                <a:lnTo>
                  <a:pt x="1535" y="3481"/>
                </a:lnTo>
                <a:lnTo>
                  <a:pt x="1504" y="3467"/>
                </a:lnTo>
                <a:lnTo>
                  <a:pt x="1506" y="3461"/>
                </a:lnTo>
                <a:lnTo>
                  <a:pt x="1511" y="3447"/>
                </a:lnTo>
                <a:lnTo>
                  <a:pt x="1508" y="3443"/>
                </a:lnTo>
                <a:lnTo>
                  <a:pt x="1506" y="3441"/>
                </a:lnTo>
                <a:lnTo>
                  <a:pt x="1504" y="3441"/>
                </a:lnTo>
                <a:lnTo>
                  <a:pt x="1501" y="3441"/>
                </a:lnTo>
                <a:lnTo>
                  <a:pt x="1498" y="3443"/>
                </a:lnTo>
                <a:lnTo>
                  <a:pt x="1494" y="3447"/>
                </a:lnTo>
                <a:lnTo>
                  <a:pt x="1487" y="3454"/>
                </a:lnTo>
                <a:lnTo>
                  <a:pt x="1483" y="3457"/>
                </a:lnTo>
                <a:lnTo>
                  <a:pt x="1482" y="3457"/>
                </a:lnTo>
                <a:lnTo>
                  <a:pt x="1482" y="3456"/>
                </a:lnTo>
                <a:lnTo>
                  <a:pt x="1481" y="3453"/>
                </a:lnTo>
                <a:lnTo>
                  <a:pt x="1481" y="3449"/>
                </a:lnTo>
                <a:lnTo>
                  <a:pt x="1488" y="3448"/>
                </a:lnTo>
                <a:lnTo>
                  <a:pt x="1496" y="3446"/>
                </a:lnTo>
                <a:lnTo>
                  <a:pt x="1505" y="3442"/>
                </a:lnTo>
                <a:lnTo>
                  <a:pt x="1513" y="3439"/>
                </a:lnTo>
                <a:lnTo>
                  <a:pt x="1522" y="3436"/>
                </a:lnTo>
                <a:lnTo>
                  <a:pt x="1532" y="3435"/>
                </a:lnTo>
                <a:lnTo>
                  <a:pt x="1537" y="3434"/>
                </a:lnTo>
                <a:lnTo>
                  <a:pt x="1542" y="3435"/>
                </a:lnTo>
                <a:lnTo>
                  <a:pt x="1548" y="3436"/>
                </a:lnTo>
                <a:lnTo>
                  <a:pt x="1553" y="3437"/>
                </a:lnTo>
                <a:lnTo>
                  <a:pt x="1553" y="3437"/>
                </a:lnTo>
                <a:lnTo>
                  <a:pt x="1556" y="3430"/>
                </a:lnTo>
                <a:lnTo>
                  <a:pt x="1560" y="3422"/>
                </a:lnTo>
                <a:lnTo>
                  <a:pt x="1560" y="3422"/>
                </a:lnTo>
                <a:lnTo>
                  <a:pt x="1556" y="3415"/>
                </a:lnTo>
                <a:lnTo>
                  <a:pt x="1553" y="3408"/>
                </a:lnTo>
                <a:lnTo>
                  <a:pt x="1567" y="3401"/>
                </a:lnTo>
                <a:lnTo>
                  <a:pt x="1583" y="3392"/>
                </a:lnTo>
                <a:lnTo>
                  <a:pt x="1596" y="3381"/>
                </a:lnTo>
                <a:lnTo>
                  <a:pt x="1610" y="3370"/>
                </a:lnTo>
                <a:lnTo>
                  <a:pt x="1624" y="3360"/>
                </a:lnTo>
                <a:lnTo>
                  <a:pt x="1638" y="3349"/>
                </a:lnTo>
                <a:lnTo>
                  <a:pt x="1651" y="3340"/>
                </a:lnTo>
                <a:lnTo>
                  <a:pt x="1666" y="3330"/>
                </a:lnTo>
                <a:lnTo>
                  <a:pt x="1690" y="3315"/>
                </a:lnTo>
                <a:lnTo>
                  <a:pt x="1713" y="3299"/>
                </a:lnTo>
                <a:lnTo>
                  <a:pt x="1725" y="3291"/>
                </a:lnTo>
                <a:lnTo>
                  <a:pt x="1737" y="3283"/>
                </a:lnTo>
                <a:lnTo>
                  <a:pt x="1750" y="3274"/>
                </a:lnTo>
                <a:lnTo>
                  <a:pt x="1764" y="3267"/>
                </a:lnTo>
                <a:lnTo>
                  <a:pt x="1764" y="3267"/>
                </a:lnTo>
                <a:lnTo>
                  <a:pt x="1764" y="3267"/>
                </a:lnTo>
                <a:lnTo>
                  <a:pt x="1785" y="3262"/>
                </a:lnTo>
                <a:lnTo>
                  <a:pt x="1811" y="3256"/>
                </a:lnTo>
                <a:lnTo>
                  <a:pt x="1839" y="3250"/>
                </a:lnTo>
                <a:lnTo>
                  <a:pt x="1868" y="3242"/>
                </a:lnTo>
                <a:lnTo>
                  <a:pt x="1897" y="3234"/>
                </a:lnTo>
                <a:lnTo>
                  <a:pt x="1924" y="3224"/>
                </a:lnTo>
                <a:lnTo>
                  <a:pt x="1936" y="3220"/>
                </a:lnTo>
                <a:lnTo>
                  <a:pt x="1948" y="3215"/>
                </a:lnTo>
                <a:lnTo>
                  <a:pt x="1959" y="3210"/>
                </a:lnTo>
                <a:lnTo>
                  <a:pt x="1968" y="3205"/>
                </a:lnTo>
                <a:lnTo>
                  <a:pt x="1967" y="3208"/>
                </a:lnTo>
                <a:lnTo>
                  <a:pt x="1968" y="3207"/>
                </a:lnTo>
                <a:lnTo>
                  <a:pt x="1971" y="3208"/>
                </a:lnTo>
                <a:lnTo>
                  <a:pt x="1980" y="3211"/>
                </a:lnTo>
                <a:lnTo>
                  <a:pt x="1998" y="3217"/>
                </a:lnTo>
                <a:lnTo>
                  <a:pt x="1997" y="3218"/>
                </a:lnTo>
                <a:lnTo>
                  <a:pt x="1993" y="3210"/>
                </a:lnTo>
                <a:lnTo>
                  <a:pt x="1991" y="3204"/>
                </a:lnTo>
                <a:lnTo>
                  <a:pt x="2022" y="3193"/>
                </a:lnTo>
                <a:lnTo>
                  <a:pt x="2054" y="3181"/>
                </a:lnTo>
                <a:lnTo>
                  <a:pt x="2085" y="3168"/>
                </a:lnTo>
                <a:lnTo>
                  <a:pt x="2117" y="3158"/>
                </a:lnTo>
                <a:lnTo>
                  <a:pt x="2129" y="3154"/>
                </a:lnTo>
                <a:lnTo>
                  <a:pt x="2139" y="3149"/>
                </a:lnTo>
                <a:lnTo>
                  <a:pt x="2148" y="3143"/>
                </a:lnTo>
                <a:lnTo>
                  <a:pt x="2157" y="3137"/>
                </a:lnTo>
                <a:lnTo>
                  <a:pt x="2177" y="3123"/>
                </a:lnTo>
                <a:lnTo>
                  <a:pt x="2200" y="3108"/>
                </a:lnTo>
                <a:lnTo>
                  <a:pt x="2199" y="3107"/>
                </a:lnTo>
                <a:lnTo>
                  <a:pt x="2204" y="3108"/>
                </a:lnTo>
                <a:lnTo>
                  <a:pt x="2211" y="3107"/>
                </a:lnTo>
                <a:lnTo>
                  <a:pt x="2220" y="3103"/>
                </a:lnTo>
                <a:lnTo>
                  <a:pt x="2229" y="3098"/>
                </a:lnTo>
                <a:lnTo>
                  <a:pt x="2238" y="3092"/>
                </a:lnTo>
                <a:lnTo>
                  <a:pt x="2248" y="3085"/>
                </a:lnTo>
                <a:lnTo>
                  <a:pt x="2257" y="3077"/>
                </a:lnTo>
                <a:lnTo>
                  <a:pt x="2267" y="3068"/>
                </a:lnTo>
                <a:lnTo>
                  <a:pt x="2267" y="3067"/>
                </a:lnTo>
                <a:lnTo>
                  <a:pt x="2266" y="3067"/>
                </a:lnTo>
                <a:lnTo>
                  <a:pt x="2272" y="3058"/>
                </a:lnTo>
                <a:lnTo>
                  <a:pt x="2276" y="3052"/>
                </a:lnTo>
                <a:lnTo>
                  <a:pt x="2281" y="3049"/>
                </a:lnTo>
                <a:lnTo>
                  <a:pt x="2285" y="3047"/>
                </a:lnTo>
                <a:lnTo>
                  <a:pt x="2289" y="3047"/>
                </a:lnTo>
                <a:lnTo>
                  <a:pt x="2293" y="3046"/>
                </a:lnTo>
                <a:lnTo>
                  <a:pt x="2297" y="3045"/>
                </a:lnTo>
                <a:lnTo>
                  <a:pt x="2301" y="3043"/>
                </a:lnTo>
                <a:lnTo>
                  <a:pt x="2300" y="3051"/>
                </a:lnTo>
                <a:lnTo>
                  <a:pt x="2300" y="3060"/>
                </a:lnTo>
                <a:lnTo>
                  <a:pt x="2296" y="3064"/>
                </a:lnTo>
                <a:lnTo>
                  <a:pt x="2292" y="3068"/>
                </a:lnTo>
                <a:lnTo>
                  <a:pt x="2298" y="3066"/>
                </a:lnTo>
                <a:lnTo>
                  <a:pt x="2304" y="3064"/>
                </a:lnTo>
                <a:lnTo>
                  <a:pt x="2314" y="3061"/>
                </a:lnTo>
                <a:lnTo>
                  <a:pt x="2324" y="3057"/>
                </a:lnTo>
                <a:lnTo>
                  <a:pt x="2328" y="3056"/>
                </a:lnTo>
                <a:lnTo>
                  <a:pt x="2333" y="3055"/>
                </a:lnTo>
                <a:lnTo>
                  <a:pt x="2338" y="3054"/>
                </a:lnTo>
                <a:lnTo>
                  <a:pt x="2343" y="3054"/>
                </a:lnTo>
                <a:lnTo>
                  <a:pt x="2372" y="3032"/>
                </a:lnTo>
                <a:lnTo>
                  <a:pt x="2399" y="3009"/>
                </a:lnTo>
                <a:lnTo>
                  <a:pt x="2427" y="2986"/>
                </a:lnTo>
                <a:lnTo>
                  <a:pt x="2456" y="2964"/>
                </a:lnTo>
                <a:lnTo>
                  <a:pt x="2462" y="2959"/>
                </a:lnTo>
                <a:lnTo>
                  <a:pt x="2467" y="2954"/>
                </a:lnTo>
                <a:lnTo>
                  <a:pt x="2466" y="2951"/>
                </a:lnTo>
                <a:lnTo>
                  <a:pt x="2465" y="2947"/>
                </a:lnTo>
                <a:lnTo>
                  <a:pt x="2451" y="2942"/>
                </a:lnTo>
                <a:lnTo>
                  <a:pt x="2437" y="2935"/>
                </a:lnTo>
                <a:lnTo>
                  <a:pt x="2447" y="2923"/>
                </a:lnTo>
                <a:lnTo>
                  <a:pt x="2455" y="2911"/>
                </a:lnTo>
                <a:lnTo>
                  <a:pt x="2456" y="2908"/>
                </a:lnTo>
                <a:lnTo>
                  <a:pt x="2456" y="2905"/>
                </a:lnTo>
                <a:lnTo>
                  <a:pt x="2456" y="2902"/>
                </a:lnTo>
                <a:lnTo>
                  <a:pt x="2454" y="2899"/>
                </a:lnTo>
                <a:lnTo>
                  <a:pt x="2452" y="2896"/>
                </a:lnTo>
                <a:lnTo>
                  <a:pt x="2449" y="2892"/>
                </a:lnTo>
                <a:lnTo>
                  <a:pt x="2444" y="2889"/>
                </a:lnTo>
                <a:lnTo>
                  <a:pt x="2439" y="2886"/>
                </a:lnTo>
                <a:lnTo>
                  <a:pt x="2435" y="2890"/>
                </a:lnTo>
                <a:lnTo>
                  <a:pt x="2430" y="2892"/>
                </a:lnTo>
                <a:lnTo>
                  <a:pt x="2425" y="2893"/>
                </a:lnTo>
                <a:lnTo>
                  <a:pt x="2420" y="2892"/>
                </a:lnTo>
                <a:lnTo>
                  <a:pt x="2411" y="2890"/>
                </a:lnTo>
                <a:lnTo>
                  <a:pt x="2401" y="2890"/>
                </a:lnTo>
                <a:lnTo>
                  <a:pt x="2401" y="2890"/>
                </a:lnTo>
                <a:lnTo>
                  <a:pt x="2401" y="2890"/>
                </a:lnTo>
                <a:lnTo>
                  <a:pt x="2403" y="2895"/>
                </a:lnTo>
                <a:lnTo>
                  <a:pt x="2405" y="2899"/>
                </a:lnTo>
                <a:lnTo>
                  <a:pt x="2405" y="2903"/>
                </a:lnTo>
                <a:lnTo>
                  <a:pt x="2404" y="2906"/>
                </a:lnTo>
                <a:lnTo>
                  <a:pt x="2402" y="2914"/>
                </a:lnTo>
                <a:lnTo>
                  <a:pt x="2399" y="2921"/>
                </a:lnTo>
                <a:lnTo>
                  <a:pt x="2398" y="2925"/>
                </a:lnTo>
                <a:lnTo>
                  <a:pt x="2397" y="2927"/>
                </a:lnTo>
                <a:lnTo>
                  <a:pt x="2396" y="2927"/>
                </a:lnTo>
                <a:lnTo>
                  <a:pt x="2394" y="2927"/>
                </a:lnTo>
                <a:lnTo>
                  <a:pt x="2391" y="2924"/>
                </a:lnTo>
                <a:lnTo>
                  <a:pt x="2387" y="2921"/>
                </a:lnTo>
                <a:lnTo>
                  <a:pt x="2382" y="2911"/>
                </a:lnTo>
                <a:lnTo>
                  <a:pt x="2377" y="2900"/>
                </a:lnTo>
                <a:lnTo>
                  <a:pt x="2375" y="2905"/>
                </a:lnTo>
                <a:lnTo>
                  <a:pt x="2372" y="2909"/>
                </a:lnTo>
                <a:lnTo>
                  <a:pt x="2369" y="2913"/>
                </a:lnTo>
                <a:lnTo>
                  <a:pt x="2365" y="2916"/>
                </a:lnTo>
                <a:lnTo>
                  <a:pt x="2361" y="2919"/>
                </a:lnTo>
                <a:lnTo>
                  <a:pt x="2358" y="2923"/>
                </a:lnTo>
                <a:lnTo>
                  <a:pt x="2355" y="2927"/>
                </a:lnTo>
                <a:lnTo>
                  <a:pt x="2352" y="2931"/>
                </a:lnTo>
                <a:lnTo>
                  <a:pt x="2350" y="2934"/>
                </a:lnTo>
                <a:lnTo>
                  <a:pt x="2349" y="2936"/>
                </a:lnTo>
                <a:lnTo>
                  <a:pt x="2347" y="2937"/>
                </a:lnTo>
                <a:lnTo>
                  <a:pt x="2345" y="2938"/>
                </a:lnTo>
                <a:lnTo>
                  <a:pt x="2341" y="2939"/>
                </a:lnTo>
                <a:lnTo>
                  <a:pt x="2336" y="2940"/>
                </a:lnTo>
                <a:lnTo>
                  <a:pt x="2335" y="2940"/>
                </a:lnTo>
                <a:lnTo>
                  <a:pt x="2333" y="2940"/>
                </a:lnTo>
                <a:lnTo>
                  <a:pt x="2332" y="2942"/>
                </a:lnTo>
                <a:lnTo>
                  <a:pt x="2329" y="2944"/>
                </a:lnTo>
                <a:lnTo>
                  <a:pt x="2327" y="2944"/>
                </a:lnTo>
                <a:lnTo>
                  <a:pt x="2323" y="2943"/>
                </a:lnTo>
                <a:lnTo>
                  <a:pt x="2323" y="2944"/>
                </a:lnTo>
                <a:lnTo>
                  <a:pt x="2323" y="2945"/>
                </a:lnTo>
                <a:lnTo>
                  <a:pt x="2320" y="2951"/>
                </a:lnTo>
                <a:lnTo>
                  <a:pt x="2316" y="2954"/>
                </a:lnTo>
                <a:lnTo>
                  <a:pt x="2303" y="2967"/>
                </a:lnTo>
                <a:lnTo>
                  <a:pt x="2291" y="2980"/>
                </a:lnTo>
                <a:lnTo>
                  <a:pt x="2281" y="2985"/>
                </a:lnTo>
                <a:lnTo>
                  <a:pt x="2271" y="2989"/>
                </a:lnTo>
                <a:lnTo>
                  <a:pt x="2260" y="2994"/>
                </a:lnTo>
                <a:lnTo>
                  <a:pt x="2250" y="2999"/>
                </a:lnTo>
                <a:lnTo>
                  <a:pt x="2247" y="3008"/>
                </a:lnTo>
                <a:lnTo>
                  <a:pt x="2243" y="3014"/>
                </a:lnTo>
                <a:lnTo>
                  <a:pt x="2240" y="3015"/>
                </a:lnTo>
                <a:lnTo>
                  <a:pt x="2237" y="3016"/>
                </a:lnTo>
                <a:lnTo>
                  <a:pt x="2233" y="3014"/>
                </a:lnTo>
                <a:lnTo>
                  <a:pt x="2227" y="3010"/>
                </a:lnTo>
                <a:lnTo>
                  <a:pt x="2239" y="3003"/>
                </a:lnTo>
                <a:lnTo>
                  <a:pt x="2252" y="2996"/>
                </a:lnTo>
                <a:lnTo>
                  <a:pt x="2254" y="2991"/>
                </a:lnTo>
                <a:lnTo>
                  <a:pt x="2257" y="2986"/>
                </a:lnTo>
                <a:lnTo>
                  <a:pt x="2261" y="2982"/>
                </a:lnTo>
                <a:lnTo>
                  <a:pt x="2266" y="2978"/>
                </a:lnTo>
                <a:lnTo>
                  <a:pt x="2274" y="2972"/>
                </a:lnTo>
                <a:lnTo>
                  <a:pt x="2284" y="2965"/>
                </a:lnTo>
                <a:lnTo>
                  <a:pt x="2293" y="2960"/>
                </a:lnTo>
                <a:lnTo>
                  <a:pt x="2302" y="2953"/>
                </a:lnTo>
                <a:lnTo>
                  <a:pt x="2306" y="2948"/>
                </a:lnTo>
                <a:lnTo>
                  <a:pt x="2311" y="2944"/>
                </a:lnTo>
                <a:lnTo>
                  <a:pt x="2314" y="2940"/>
                </a:lnTo>
                <a:lnTo>
                  <a:pt x="2317" y="2935"/>
                </a:lnTo>
                <a:lnTo>
                  <a:pt x="2315" y="2931"/>
                </a:lnTo>
                <a:lnTo>
                  <a:pt x="2314" y="2927"/>
                </a:lnTo>
                <a:lnTo>
                  <a:pt x="2310" y="2925"/>
                </a:lnTo>
                <a:lnTo>
                  <a:pt x="2307" y="2923"/>
                </a:lnTo>
                <a:lnTo>
                  <a:pt x="2305" y="2920"/>
                </a:lnTo>
                <a:lnTo>
                  <a:pt x="2303" y="2917"/>
                </a:lnTo>
                <a:lnTo>
                  <a:pt x="2302" y="2911"/>
                </a:lnTo>
                <a:lnTo>
                  <a:pt x="2303" y="2903"/>
                </a:lnTo>
                <a:lnTo>
                  <a:pt x="2299" y="2901"/>
                </a:lnTo>
                <a:lnTo>
                  <a:pt x="2295" y="2899"/>
                </a:lnTo>
                <a:lnTo>
                  <a:pt x="2291" y="2896"/>
                </a:lnTo>
                <a:lnTo>
                  <a:pt x="2288" y="2892"/>
                </a:lnTo>
                <a:lnTo>
                  <a:pt x="2286" y="2889"/>
                </a:lnTo>
                <a:lnTo>
                  <a:pt x="2285" y="2883"/>
                </a:lnTo>
                <a:lnTo>
                  <a:pt x="2290" y="2873"/>
                </a:lnTo>
                <a:lnTo>
                  <a:pt x="2294" y="2864"/>
                </a:lnTo>
                <a:lnTo>
                  <a:pt x="2296" y="2856"/>
                </a:lnTo>
                <a:lnTo>
                  <a:pt x="2296" y="2848"/>
                </a:lnTo>
                <a:lnTo>
                  <a:pt x="2294" y="2840"/>
                </a:lnTo>
                <a:lnTo>
                  <a:pt x="2291" y="2831"/>
                </a:lnTo>
                <a:lnTo>
                  <a:pt x="2286" y="2822"/>
                </a:lnTo>
                <a:lnTo>
                  <a:pt x="2279" y="2811"/>
                </a:lnTo>
                <a:lnTo>
                  <a:pt x="2279" y="2811"/>
                </a:lnTo>
                <a:lnTo>
                  <a:pt x="2279" y="2811"/>
                </a:lnTo>
                <a:lnTo>
                  <a:pt x="2281" y="2807"/>
                </a:lnTo>
                <a:lnTo>
                  <a:pt x="2281" y="2803"/>
                </a:lnTo>
                <a:lnTo>
                  <a:pt x="2280" y="2800"/>
                </a:lnTo>
                <a:lnTo>
                  <a:pt x="2278" y="2796"/>
                </a:lnTo>
                <a:lnTo>
                  <a:pt x="2276" y="2793"/>
                </a:lnTo>
                <a:lnTo>
                  <a:pt x="2272" y="2791"/>
                </a:lnTo>
                <a:lnTo>
                  <a:pt x="2269" y="2789"/>
                </a:lnTo>
                <a:lnTo>
                  <a:pt x="2264" y="2787"/>
                </a:lnTo>
                <a:lnTo>
                  <a:pt x="2259" y="2786"/>
                </a:lnTo>
                <a:lnTo>
                  <a:pt x="2254" y="2786"/>
                </a:lnTo>
                <a:lnTo>
                  <a:pt x="2249" y="2786"/>
                </a:lnTo>
                <a:lnTo>
                  <a:pt x="2244" y="2786"/>
                </a:lnTo>
                <a:lnTo>
                  <a:pt x="2239" y="2787"/>
                </a:lnTo>
                <a:lnTo>
                  <a:pt x="2234" y="2789"/>
                </a:lnTo>
                <a:lnTo>
                  <a:pt x="2229" y="2791"/>
                </a:lnTo>
                <a:lnTo>
                  <a:pt x="2225" y="2794"/>
                </a:lnTo>
                <a:lnTo>
                  <a:pt x="2217" y="2800"/>
                </a:lnTo>
                <a:lnTo>
                  <a:pt x="2207" y="2805"/>
                </a:lnTo>
                <a:lnTo>
                  <a:pt x="2203" y="2808"/>
                </a:lnTo>
                <a:lnTo>
                  <a:pt x="2199" y="2811"/>
                </a:lnTo>
                <a:lnTo>
                  <a:pt x="2196" y="2812"/>
                </a:lnTo>
                <a:lnTo>
                  <a:pt x="2194" y="2812"/>
                </a:lnTo>
                <a:lnTo>
                  <a:pt x="2192" y="2811"/>
                </a:lnTo>
                <a:lnTo>
                  <a:pt x="2190" y="2810"/>
                </a:lnTo>
                <a:lnTo>
                  <a:pt x="2188" y="2807"/>
                </a:lnTo>
                <a:lnTo>
                  <a:pt x="2188" y="2804"/>
                </a:lnTo>
                <a:lnTo>
                  <a:pt x="2189" y="2801"/>
                </a:lnTo>
                <a:lnTo>
                  <a:pt x="2190" y="2799"/>
                </a:lnTo>
                <a:lnTo>
                  <a:pt x="2192" y="2797"/>
                </a:lnTo>
                <a:lnTo>
                  <a:pt x="2194" y="2795"/>
                </a:lnTo>
                <a:lnTo>
                  <a:pt x="2196" y="2795"/>
                </a:lnTo>
                <a:lnTo>
                  <a:pt x="2198" y="2795"/>
                </a:lnTo>
                <a:lnTo>
                  <a:pt x="2204" y="2797"/>
                </a:lnTo>
                <a:lnTo>
                  <a:pt x="2203" y="2797"/>
                </a:lnTo>
                <a:lnTo>
                  <a:pt x="2205" y="2796"/>
                </a:lnTo>
                <a:lnTo>
                  <a:pt x="2208" y="2795"/>
                </a:lnTo>
                <a:lnTo>
                  <a:pt x="2213" y="2794"/>
                </a:lnTo>
                <a:lnTo>
                  <a:pt x="2221" y="2794"/>
                </a:lnTo>
                <a:lnTo>
                  <a:pt x="2229" y="2794"/>
                </a:lnTo>
                <a:lnTo>
                  <a:pt x="2239" y="2796"/>
                </a:lnTo>
                <a:lnTo>
                  <a:pt x="2250" y="2798"/>
                </a:lnTo>
                <a:lnTo>
                  <a:pt x="2250" y="2798"/>
                </a:lnTo>
                <a:lnTo>
                  <a:pt x="2250" y="2799"/>
                </a:lnTo>
                <a:lnTo>
                  <a:pt x="2252" y="2792"/>
                </a:lnTo>
                <a:lnTo>
                  <a:pt x="2255" y="2786"/>
                </a:lnTo>
                <a:lnTo>
                  <a:pt x="2257" y="2779"/>
                </a:lnTo>
                <a:lnTo>
                  <a:pt x="2258" y="2772"/>
                </a:lnTo>
                <a:lnTo>
                  <a:pt x="2258" y="2765"/>
                </a:lnTo>
                <a:lnTo>
                  <a:pt x="2257" y="2757"/>
                </a:lnTo>
                <a:lnTo>
                  <a:pt x="2255" y="2749"/>
                </a:lnTo>
                <a:lnTo>
                  <a:pt x="2250" y="2740"/>
                </a:lnTo>
                <a:lnTo>
                  <a:pt x="2247" y="2735"/>
                </a:lnTo>
                <a:lnTo>
                  <a:pt x="2245" y="2730"/>
                </a:lnTo>
                <a:lnTo>
                  <a:pt x="2252" y="2730"/>
                </a:lnTo>
                <a:lnTo>
                  <a:pt x="2255" y="2727"/>
                </a:lnTo>
                <a:lnTo>
                  <a:pt x="2255" y="2725"/>
                </a:lnTo>
                <a:lnTo>
                  <a:pt x="2253" y="2723"/>
                </a:lnTo>
                <a:lnTo>
                  <a:pt x="2247" y="2718"/>
                </a:lnTo>
                <a:lnTo>
                  <a:pt x="2242" y="2714"/>
                </a:lnTo>
                <a:lnTo>
                  <a:pt x="2240" y="2707"/>
                </a:lnTo>
                <a:lnTo>
                  <a:pt x="2237" y="2699"/>
                </a:lnTo>
                <a:lnTo>
                  <a:pt x="2234" y="2691"/>
                </a:lnTo>
                <a:lnTo>
                  <a:pt x="2231" y="2683"/>
                </a:lnTo>
                <a:lnTo>
                  <a:pt x="2228" y="2676"/>
                </a:lnTo>
                <a:lnTo>
                  <a:pt x="2223" y="2669"/>
                </a:lnTo>
                <a:lnTo>
                  <a:pt x="2218" y="2663"/>
                </a:lnTo>
                <a:lnTo>
                  <a:pt x="2212" y="2657"/>
                </a:lnTo>
                <a:lnTo>
                  <a:pt x="2207" y="2651"/>
                </a:lnTo>
                <a:lnTo>
                  <a:pt x="2202" y="2642"/>
                </a:lnTo>
                <a:lnTo>
                  <a:pt x="2198" y="2632"/>
                </a:lnTo>
                <a:lnTo>
                  <a:pt x="2195" y="2620"/>
                </a:lnTo>
                <a:lnTo>
                  <a:pt x="2195" y="2620"/>
                </a:lnTo>
                <a:lnTo>
                  <a:pt x="2189" y="2635"/>
                </a:lnTo>
                <a:lnTo>
                  <a:pt x="2186" y="2640"/>
                </a:lnTo>
                <a:lnTo>
                  <a:pt x="2186" y="2639"/>
                </a:lnTo>
                <a:lnTo>
                  <a:pt x="2185" y="2639"/>
                </a:lnTo>
                <a:lnTo>
                  <a:pt x="2147" y="2667"/>
                </a:lnTo>
                <a:lnTo>
                  <a:pt x="2108" y="2696"/>
                </a:lnTo>
                <a:lnTo>
                  <a:pt x="2070" y="2725"/>
                </a:lnTo>
                <a:lnTo>
                  <a:pt x="2035" y="2756"/>
                </a:lnTo>
                <a:lnTo>
                  <a:pt x="2032" y="2758"/>
                </a:lnTo>
                <a:lnTo>
                  <a:pt x="2028" y="2759"/>
                </a:lnTo>
                <a:lnTo>
                  <a:pt x="2026" y="2760"/>
                </a:lnTo>
                <a:lnTo>
                  <a:pt x="2024" y="2760"/>
                </a:lnTo>
                <a:lnTo>
                  <a:pt x="2019" y="2758"/>
                </a:lnTo>
                <a:lnTo>
                  <a:pt x="2015" y="2756"/>
                </a:lnTo>
                <a:lnTo>
                  <a:pt x="2013" y="2754"/>
                </a:lnTo>
                <a:lnTo>
                  <a:pt x="2012" y="2752"/>
                </a:lnTo>
                <a:lnTo>
                  <a:pt x="2012" y="2750"/>
                </a:lnTo>
                <a:lnTo>
                  <a:pt x="2012" y="2749"/>
                </a:lnTo>
                <a:lnTo>
                  <a:pt x="2014" y="2746"/>
                </a:lnTo>
                <a:lnTo>
                  <a:pt x="2016" y="2743"/>
                </a:lnTo>
                <a:lnTo>
                  <a:pt x="2027" y="2732"/>
                </a:lnTo>
                <a:lnTo>
                  <a:pt x="2039" y="2720"/>
                </a:lnTo>
                <a:lnTo>
                  <a:pt x="2050" y="2709"/>
                </a:lnTo>
                <a:lnTo>
                  <a:pt x="2061" y="2698"/>
                </a:lnTo>
                <a:lnTo>
                  <a:pt x="2066" y="2692"/>
                </a:lnTo>
                <a:lnTo>
                  <a:pt x="2070" y="2687"/>
                </a:lnTo>
                <a:lnTo>
                  <a:pt x="2062" y="2691"/>
                </a:lnTo>
                <a:lnTo>
                  <a:pt x="2054" y="2696"/>
                </a:lnTo>
                <a:lnTo>
                  <a:pt x="2050" y="2695"/>
                </a:lnTo>
                <a:lnTo>
                  <a:pt x="2046" y="2695"/>
                </a:lnTo>
                <a:lnTo>
                  <a:pt x="2042" y="2695"/>
                </a:lnTo>
                <a:lnTo>
                  <a:pt x="2038" y="2697"/>
                </a:lnTo>
                <a:lnTo>
                  <a:pt x="2032" y="2701"/>
                </a:lnTo>
                <a:lnTo>
                  <a:pt x="2025" y="2706"/>
                </a:lnTo>
                <a:lnTo>
                  <a:pt x="2020" y="2712"/>
                </a:lnTo>
                <a:lnTo>
                  <a:pt x="2014" y="2717"/>
                </a:lnTo>
                <a:lnTo>
                  <a:pt x="2011" y="2719"/>
                </a:lnTo>
                <a:lnTo>
                  <a:pt x="2008" y="2721"/>
                </a:lnTo>
                <a:lnTo>
                  <a:pt x="2004" y="2722"/>
                </a:lnTo>
                <a:lnTo>
                  <a:pt x="2000" y="2723"/>
                </a:lnTo>
                <a:lnTo>
                  <a:pt x="2002" y="2726"/>
                </a:lnTo>
                <a:lnTo>
                  <a:pt x="2003" y="2730"/>
                </a:lnTo>
                <a:lnTo>
                  <a:pt x="2004" y="2732"/>
                </a:lnTo>
                <a:lnTo>
                  <a:pt x="2004" y="2735"/>
                </a:lnTo>
                <a:lnTo>
                  <a:pt x="2003" y="2737"/>
                </a:lnTo>
                <a:lnTo>
                  <a:pt x="2001" y="2739"/>
                </a:lnTo>
                <a:lnTo>
                  <a:pt x="1998" y="2740"/>
                </a:lnTo>
                <a:lnTo>
                  <a:pt x="1995" y="2741"/>
                </a:lnTo>
                <a:lnTo>
                  <a:pt x="1992" y="2741"/>
                </a:lnTo>
                <a:lnTo>
                  <a:pt x="1991" y="2740"/>
                </a:lnTo>
                <a:lnTo>
                  <a:pt x="1989" y="2739"/>
                </a:lnTo>
                <a:lnTo>
                  <a:pt x="1988" y="2737"/>
                </a:lnTo>
                <a:lnTo>
                  <a:pt x="1986" y="2733"/>
                </a:lnTo>
                <a:lnTo>
                  <a:pt x="1983" y="2728"/>
                </a:lnTo>
                <a:lnTo>
                  <a:pt x="1981" y="2724"/>
                </a:lnTo>
                <a:lnTo>
                  <a:pt x="1981" y="2721"/>
                </a:lnTo>
                <a:lnTo>
                  <a:pt x="1982" y="2718"/>
                </a:lnTo>
                <a:lnTo>
                  <a:pt x="1983" y="2716"/>
                </a:lnTo>
                <a:lnTo>
                  <a:pt x="1989" y="2712"/>
                </a:lnTo>
                <a:lnTo>
                  <a:pt x="1994" y="2708"/>
                </a:lnTo>
                <a:lnTo>
                  <a:pt x="2007" y="2698"/>
                </a:lnTo>
                <a:lnTo>
                  <a:pt x="2020" y="2687"/>
                </a:lnTo>
                <a:lnTo>
                  <a:pt x="2034" y="2677"/>
                </a:lnTo>
                <a:lnTo>
                  <a:pt x="2047" y="2665"/>
                </a:lnTo>
                <a:lnTo>
                  <a:pt x="2049" y="2662"/>
                </a:lnTo>
                <a:lnTo>
                  <a:pt x="2050" y="2660"/>
                </a:lnTo>
                <a:lnTo>
                  <a:pt x="2053" y="2658"/>
                </a:lnTo>
                <a:lnTo>
                  <a:pt x="2056" y="2658"/>
                </a:lnTo>
                <a:lnTo>
                  <a:pt x="2063" y="2648"/>
                </a:lnTo>
                <a:lnTo>
                  <a:pt x="2071" y="2641"/>
                </a:lnTo>
                <a:lnTo>
                  <a:pt x="2081" y="2634"/>
                </a:lnTo>
                <a:lnTo>
                  <a:pt x="2090" y="2628"/>
                </a:lnTo>
                <a:lnTo>
                  <a:pt x="2100" y="2622"/>
                </a:lnTo>
                <a:lnTo>
                  <a:pt x="2109" y="2614"/>
                </a:lnTo>
                <a:lnTo>
                  <a:pt x="2118" y="2607"/>
                </a:lnTo>
                <a:lnTo>
                  <a:pt x="2127" y="2599"/>
                </a:lnTo>
                <a:lnTo>
                  <a:pt x="2135" y="2595"/>
                </a:lnTo>
                <a:lnTo>
                  <a:pt x="2145" y="2588"/>
                </a:lnTo>
                <a:lnTo>
                  <a:pt x="2149" y="2584"/>
                </a:lnTo>
                <a:lnTo>
                  <a:pt x="2153" y="2580"/>
                </a:lnTo>
                <a:lnTo>
                  <a:pt x="2156" y="2576"/>
                </a:lnTo>
                <a:lnTo>
                  <a:pt x="2158" y="2571"/>
                </a:lnTo>
                <a:lnTo>
                  <a:pt x="2161" y="2568"/>
                </a:lnTo>
                <a:lnTo>
                  <a:pt x="2163" y="2566"/>
                </a:lnTo>
                <a:lnTo>
                  <a:pt x="2162" y="2564"/>
                </a:lnTo>
                <a:lnTo>
                  <a:pt x="2161" y="2561"/>
                </a:lnTo>
                <a:lnTo>
                  <a:pt x="2160" y="2557"/>
                </a:lnTo>
                <a:lnTo>
                  <a:pt x="2159" y="2552"/>
                </a:lnTo>
                <a:lnTo>
                  <a:pt x="2159" y="2545"/>
                </a:lnTo>
                <a:lnTo>
                  <a:pt x="2160" y="2535"/>
                </a:lnTo>
                <a:lnTo>
                  <a:pt x="2160" y="2535"/>
                </a:lnTo>
                <a:lnTo>
                  <a:pt x="2150" y="2542"/>
                </a:lnTo>
                <a:lnTo>
                  <a:pt x="2142" y="2549"/>
                </a:lnTo>
                <a:lnTo>
                  <a:pt x="2137" y="2556"/>
                </a:lnTo>
                <a:lnTo>
                  <a:pt x="2133" y="2562"/>
                </a:lnTo>
                <a:lnTo>
                  <a:pt x="2128" y="2568"/>
                </a:lnTo>
                <a:lnTo>
                  <a:pt x="2121" y="2573"/>
                </a:lnTo>
                <a:lnTo>
                  <a:pt x="2112" y="2577"/>
                </a:lnTo>
                <a:lnTo>
                  <a:pt x="2100" y="2581"/>
                </a:lnTo>
                <a:lnTo>
                  <a:pt x="2100" y="2583"/>
                </a:lnTo>
                <a:lnTo>
                  <a:pt x="2099" y="2584"/>
                </a:lnTo>
                <a:lnTo>
                  <a:pt x="2100" y="2581"/>
                </a:lnTo>
                <a:lnTo>
                  <a:pt x="2103" y="2587"/>
                </a:lnTo>
                <a:lnTo>
                  <a:pt x="2105" y="2592"/>
                </a:lnTo>
                <a:lnTo>
                  <a:pt x="2105" y="2595"/>
                </a:lnTo>
                <a:lnTo>
                  <a:pt x="2104" y="2598"/>
                </a:lnTo>
                <a:lnTo>
                  <a:pt x="2102" y="2600"/>
                </a:lnTo>
                <a:lnTo>
                  <a:pt x="2099" y="2601"/>
                </a:lnTo>
                <a:lnTo>
                  <a:pt x="2095" y="2602"/>
                </a:lnTo>
                <a:lnTo>
                  <a:pt x="2091" y="2602"/>
                </a:lnTo>
                <a:lnTo>
                  <a:pt x="2081" y="2601"/>
                </a:lnTo>
                <a:lnTo>
                  <a:pt x="2069" y="2598"/>
                </a:lnTo>
                <a:lnTo>
                  <a:pt x="2058" y="2595"/>
                </a:lnTo>
                <a:lnTo>
                  <a:pt x="2049" y="2591"/>
                </a:lnTo>
                <a:lnTo>
                  <a:pt x="2049" y="2591"/>
                </a:lnTo>
                <a:lnTo>
                  <a:pt x="2051" y="2612"/>
                </a:lnTo>
                <a:lnTo>
                  <a:pt x="2052" y="2624"/>
                </a:lnTo>
                <a:lnTo>
                  <a:pt x="2052" y="2628"/>
                </a:lnTo>
                <a:lnTo>
                  <a:pt x="2052" y="2630"/>
                </a:lnTo>
                <a:lnTo>
                  <a:pt x="2051" y="2632"/>
                </a:lnTo>
                <a:lnTo>
                  <a:pt x="2048" y="2634"/>
                </a:lnTo>
                <a:lnTo>
                  <a:pt x="2043" y="2637"/>
                </a:lnTo>
                <a:lnTo>
                  <a:pt x="2039" y="2641"/>
                </a:lnTo>
                <a:lnTo>
                  <a:pt x="2036" y="2646"/>
                </a:lnTo>
                <a:lnTo>
                  <a:pt x="2033" y="2651"/>
                </a:lnTo>
                <a:lnTo>
                  <a:pt x="2029" y="2662"/>
                </a:lnTo>
                <a:lnTo>
                  <a:pt x="2025" y="2672"/>
                </a:lnTo>
                <a:lnTo>
                  <a:pt x="2025" y="2674"/>
                </a:lnTo>
                <a:lnTo>
                  <a:pt x="2023" y="2677"/>
                </a:lnTo>
                <a:lnTo>
                  <a:pt x="2021" y="2679"/>
                </a:lnTo>
                <a:lnTo>
                  <a:pt x="2019" y="2681"/>
                </a:lnTo>
                <a:lnTo>
                  <a:pt x="2017" y="2683"/>
                </a:lnTo>
                <a:lnTo>
                  <a:pt x="2011" y="2685"/>
                </a:lnTo>
                <a:lnTo>
                  <a:pt x="2005" y="2686"/>
                </a:lnTo>
                <a:lnTo>
                  <a:pt x="1992" y="2687"/>
                </a:lnTo>
                <a:lnTo>
                  <a:pt x="1980" y="2688"/>
                </a:lnTo>
                <a:lnTo>
                  <a:pt x="1989" y="2675"/>
                </a:lnTo>
                <a:lnTo>
                  <a:pt x="1996" y="2662"/>
                </a:lnTo>
                <a:lnTo>
                  <a:pt x="1993" y="2660"/>
                </a:lnTo>
                <a:lnTo>
                  <a:pt x="1989" y="2658"/>
                </a:lnTo>
                <a:lnTo>
                  <a:pt x="1987" y="2656"/>
                </a:lnTo>
                <a:lnTo>
                  <a:pt x="1986" y="2654"/>
                </a:lnTo>
                <a:lnTo>
                  <a:pt x="1980" y="2655"/>
                </a:lnTo>
                <a:lnTo>
                  <a:pt x="1975" y="2654"/>
                </a:lnTo>
                <a:lnTo>
                  <a:pt x="1973" y="2653"/>
                </a:lnTo>
                <a:lnTo>
                  <a:pt x="1971" y="2651"/>
                </a:lnTo>
                <a:lnTo>
                  <a:pt x="1969" y="2649"/>
                </a:lnTo>
                <a:lnTo>
                  <a:pt x="1968" y="2645"/>
                </a:lnTo>
                <a:lnTo>
                  <a:pt x="1970" y="2645"/>
                </a:lnTo>
                <a:lnTo>
                  <a:pt x="1972" y="2644"/>
                </a:lnTo>
                <a:lnTo>
                  <a:pt x="1974" y="2642"/>
                </a:lnTo>
                <a:lnTo>
                  <a:pt x="1976" y="2639"/>
                </a:lnTo>
                <a:lnTo>
                  <a:pt x="1978" y="2637"/>
                </a:lnTo>
                <a:lnTo>
                  <a:pt x="1981" y="2635"/>
                </a:lnTo>
                <a:lnTo>
                  <a:pt x="1986" y="2634"/>
                </a:lnTo>
                <a:lnTo>
                  <a:pt x="1991" y="2636"/>
                </a:lnTo>
                <a:lnTo>
                  <a:pt x="1991" y="2636"/>
                </a:lnTo>
                <a:lnTo>
                  <a:pt x="2002" y="2630"/>
                </a:lnTo>
                <a:lnTo>
                  <a:pt x="2019" y="2621"/>
                </a:lnTo>
                <a:lnTo>
                  <a:pt x="2018" y="2619"/>
                </a:lnTo>
                <a:lnTo>
                  <a:pt x="2016" y="2617"/>
                </a:lnTo>
                <a:lnTo>
                  <a:pt x="2013" y="2617"/>
                </a:lnTo>
                <a:lnTo>
                  <a:pt x="2010" y="2617"/>
                </a:lnTo>
                <a:lnTo>
                  <a:pt x="2007" y="2617"/>
                </a:lnTo>
                <a:lnTo>
                  <a:pt x="2005" y="2617"/>
                </a:lnTo>
                <a:lnTo>
                  <a:pt x="2003" y="2615"/>
                </a:lnTo>
                <a:lnTo>
                  <a:pt x="2003" y="2612"/>
                </a:lnTo>
                <a:lnTo>
                  <a:pt x="2004" y="2608"/>
                </a:lnTo>
                <a:lnTo>
                  <a:pt x="2006" y="2606"/>
                </a:lnTo>
                <a:lnTo>
                  <a:pt x="2008" y="2606"/>
                </a:lnTo>
                <a:lnTo>
                  <a:pt x="2010" y="2606"/>
                </a:lnTo>
                <a:lnTo>
                  <a:pt x="2013" y="2607"/>
                </a:lnTo>
                <a:lnTo>
                  <a:pt x="2016" y="2608"/>
                </a:lnTo>
                <a:lnTo>
                  <a:pt x="2018" y="2609"/>
                </a:lnTo>
                <a:lnTo>
                  <a:pt x="2020" y="2608"/>
                </a:lnTo>
                <a:lnTo>
                  <a:pt x="2024" y="2605"/>
                </a:lnTo>
                <a:lnTo>
                  <a:pt x="2029" y="2602"/>
                </a:lnTo>
                <a:lnTo>
                  <a:pt x="2028" y="2600"/>
                </a:lnTo>
                <a:lnTo>
                  <a:pt x="2028" y="2598"/>
                </a:lnTo>
                <a:lnTo>
                  <a:pt x="2028" y="2596"/>
                </a:lnTo>
                <a:lnTo>
                  <a:pt x="2029" y="2595"/>
                </a:lnTo>
                <a:lnTo>
                  <a:pt x="2034" y="2594"/>
                </a:lnTo>
                <a:lnTo>
                  <a:pt x="2039" y="2594"/>
                </a:lnTo>
                <a:lnTo>
                  <a:pt x="2045" y="2595"/>
                </a:lnTo>
                <a:lnTo>
                  <a:pt x="2052" y="2596"/>
                </a:lnTo>
                <a:lnTo>
                  <a:pt x="2055" y="2596"/>
                </a:lnTo>
                <a:lnTo>
                  <a:pt x="2057" y="2595"/>
                </a:lnTo>
                <a:lnTo>
                  <a:pt x="2059" y="2593"/>
                </a:lnTo>
                <a:lnTo>
                  <a:pt x="2061" y="2591"/>
                </a:lnTo>
                <a:lnTo>
                  <a:pt x="2061" y="2591"/>
                </a:lnTo>
                <a:lnTo>
                  <a:pt x="2063" y="2583"/>
                </a:lnTo>
                <a:lnTo>
                  <a:pt x="2064" y="2575"/>
                </a:lnTo>
                <a:lnTo>
                  <a:pt x="2065" y="2571"/>
                </a:lnTo>
                <a:lnTo>
                  <a:pt x="2066" y="2567"/>
                </a:lnTo>
                <a:lnTo>
                  <a:pt x="2068" y="2562"/>
                </a:lnTo>
                <a:lnTo>
                  <a:pt x="2072" y="2558"/>
                </a:lnTo>
                <a:lnTo>
                  <a:pt x="2086" y="2547"/>
                </a:lnTo>
                <a:lnTo>
                  <a:pt x="2100" y="2538"/>
                </a:lnTo>
                <a:lnTo>
                  <a:pt x="2107" y="2534"/>
                </a:lnTo>
                <a:lnTo>
                  <a:pt x="2113" y="2528"/>
                </a:lnTo>
                <a:lnTo>
                  <a:pt x="2119" y="2522"/>
                </a:lnTo>
                <a:lnTo>
                  <a:pt x="2126" y="2516"/>
                </a:lnTo>
                <a:lnTo>
                  <a:pt x="2132" y="2509"/>
                </a:lnTo>
                <a:lnTo>
                  <a:pt x="2139" y="2502"/>
                </a:lnTo>
                <a:lnTo>
                  <a:pt x="2146" y="2496"/>
                </a:lnTo>
                <a:lnTo>
                  <a:pt x="2154" y="2492"/>
                </a:lnTo>
                <a:lnTo>
                  <a:pt x="2163" y="2489"/>
                </a:lnTo>
                <a:lnTo>
                  <a:pt x="2173" y="2487"/>
                </a:lnTo>
                <a:lnTo>
                  <a:pt x="2183" y="2487"/>
                </a:lnTo>
                <a:lnTo>
                  <a:pt x="2194" y="2490"/>
                </a:lnTo>
                <a:lnTo>
                  <a:pt x="2196" y="2485"/>
                </a:lnTo>
                <a:lnTo>
                  <a:pt x="2198" y="2481"/>
                </a:lnTo>
                <a:lnTo>
                  <a:pt x="2197" y="2481"/>
                </a:lnTo>
                <a:lnTo>
                  <a:pt x="2196" y="2476"/>
                </a:lnTo>
                <a:lnTo>
                  <a:pt x="2194" y="2472"/>
                </a:lnTo>
                <a:lnTo>
                  <a:pt x="2193" y="2469"/>
                </a:lnTo>
                <a:lnTo>
                  <a:pt x="2192" y="2467"/>
                </a:lnTo>
                <a:lnTo>
                  <a:pt x="2192" y="2465"/>
                </a:lnTo>
                <a:lnTo>
                  <a:pt x="2193" y="2462"/>
                </a:lnTo>
                <a:lnTo>
                  <a:pt x="2195" y="2460"/>
                </a:lnTo>
                <a:lnTo>
                  <a:pt x="2197" y="2458"/>
                </a:lnTo>
                <a:lnTo>
                  <a:pt x="2199" y="2457"/>
                </a:lnTo>
                <a:lnTo>
                  <a:pt x="2202" y="2458"/>
                </a:lnTo>
                <a:lnTo>
                  <a:pt x="2204" y="2459"/>
                </a:lnTo>
                <a:lnTo>
                  <a:pt x="2205" y="2460"/>
                </a:lnTo>
                <a:lnTo>
                  <a:pt x="2206" y="2462"/>
                </a:lnTo>
                <a:lnTo>
                  <a:pt x="2205" y="2463"/>
                </a:lnTo>
                <a:lnTo>
                  <a:pt x="2204" y="2466"/>
                </a:lnTo>
                <a:lnTo>
                  <a:pt x="2203" y="2469"/>
                </a:lnTo>
                <a:lnTo>
                  <a:pt x="2215" y="2462"/>
                </a:lnTo>
                <a:lnTo>
                  <a:pt x="2228" y="2455"/>
                </a:lnTo>
                <a:lnTo>
                  <a:pt x="2226" y="2454"/>
                </a:lnTo>
                <a:lnTo>
                  <a:pt x="2225" y="2452"/>
                </a:lnTo>
                <a:lnTo>
                  <a:pt x="2225" y="2451"/>
                </a:lnTo>
                <a:lnTo>
                  <a:pt x="2226" y="2450"/>
                </a:lnTo>
                <a:lnTo>
                  <a:pt x="2230" y="2448"/>
                </a:lnTo>
                <a:lnTo>
                  <a:pt x="2235" y="2445"/>
                </a:lnTo>
                <a:lnTo>
                  <a:pt x="2238" y="2444"/>
                </a:lnTo>
                <a:lnTo>
                  <a:pt x="2242" y="2443"/>
                </a:lnTo>
                <a:lnTo>
                  <a:pt x="2247" y="2444"/>
                </a:lnTo>
                <a:lnTo>
                  <a:pt x="2251" y="2445"/>
                </a:lnTo>
                <a:lnTo>
                  <a:pt x="2255" y="2447"/>
                </a:lnTo>
                <a:lnTo>
                  <a:pt x="2258" y="2449"/>
                </a:lnTo>
                <a:lnTo>
                  <a:pt x="2259" y="2452"/>
                </a:lnTo>
                <a:lnTo>
                  <a:pt x="2259" y="2456"/>
                </a:lnTo>
                <a:lnTo>
                  <a:pt x="2266" y="2441"/>
                </a:lnTo>
                <a:lnTo>
                  <a:pt x="2244" y="2432"/>
                </a:lnTo>
                <a:lnTo>
                  <a:pt x="2252" y="2434"/>
                </a:lnTo>
                <a:lnTo>
                  <a:pt x="2264" y="2436"/>
                </a:lnTo>
                <a:lnTo>
                  <a:pt x="2279" y="2439"/>
                </a:lnTo>
                <a:lnTo>
                  <a:pt x="2299" y="2444"/>
                </a:lnTo>
                <a:lnTo>
                  <a:pt x="2298" y="2446"/>
                </a:lnTo>
                <a:lnTo>
                  <a:pt x="2298" y="2447"/>
                </a:lnTo>
                <a:lnTo>
                  <a:pt x="2298" y="2444"/>
                </a:lnTo>
                <a:lnTo>
                  <a:pt x="2298" y="2441"/>
                </a:lnTo>
                <a:lnTo>
                  <a:pt x="2297" y="2438"/>
                </a:lnTo>
                <a:lnTo>
                  <a:pt x="2295" y="2435"/>
                </a:lnTo>
                <a:lnTo>
                  <a:pt x="2290" y="2429"/>
                </a:lnTo>
                <a:lnTo>
                  <a:pt x="2286" y="2423"/>
                </a:lnTo>
                <a:lnTo>
                  <a:pt x="2278" y="2427"/>
                </a:lnTo>
                <a:lnTo>
                  <a:pt x="2268" y="2431"/>
                </a:lnTo>
                <a:lnTo>
                  <a:pt x="2261" y="2433"/>
                </a:lnTo>
                <a:lnTo>
                  <a:pt x="2255" y="2434"/>
                </a:lnTo>
                <a:lnTo>
                  <a:pt x="2249" y="2434"/>
                </a:lnTo>
                <a:lnTo>
                  <a:pt x="2242" y="2434"/>
                </a:lnTo>
                <a:lnTo>
                  <a:pt x="2247" y="2430"/>
                </a:lnTo>
                <a:lnTo>
                  <a:pt x="2251" y="2425"/>
                </a:lnTo>
                <a:lnTo>
                  <a:pt x="2255" y="2421"/>
                </a:lnTo>
                <a:lnTo>
                  <a:pt x="2258" y="2416"/>
                </a:lnTo>
                <a:lnTo>
                  <a:pt x="2260" y="2412"/>
                </a:lnTo>
                <a:lnTo>
                  <a:pt x="2264" y="2410"/>
                </a:lnTo>
                <a:lnTo>
                  <a:pt x="2266" y="2408"/>
                </a:lnTo>
                <a:lnTo>
                  <a:pt x="2268" y="2408"/>
                </a:lnTo>
                <a:lnTo>
                  <a:pt x="2278" y="2413"/>
                </a:lnTo>
                <a:lnTo>
                  <a:pt x="2278" y="2413"/>
                </a:lnTo>
                <a:lnTo>
                  <a:pt x="2279" y="2410"/>
                </a:lnTo>
                <a:lnTo>
                  <a:pt x="2279" y="2408"/>
                </a:lnTo>
                <a:lnTo>
                  <a:pt x="2279" y="2405"/>
                </a:lnTo>
                <a:lnTo>
                  <a:pt x="2278" y="2403"/>
                </a:lnTo>
                <a:lnTo>
                  <a:pt x="2275" y="2399"/>
                </a:lnTo>
                <a:lnTo>
                  <a:pt x="2271" y="2395"/>
                </a:lnTo>
                <a:lnTo>
                  <a:pt x="2266" y="2394"/>
                </a:lnTo>
                <a:lnTo>
                  <a:pt x="2258" y="2393"/>
                </a:lnTo>
                <a:lnTo>
                  <a:pt x="2252" y="2394"/>
                </a:lnTo>
                <a:lnTo>
                  <a:pt x="2246" y="2397"/>
                </a:lnTo>
                <a:lnTo>
                  <a:pt x="2234" y="2403"/>
                </a:lnTo>
                <a:lnTo>
                  <a:pt x="2221" y="2407"/>
                </a:lnTo>
                <a:lnTo>
                  <a:pt x="2213" y="2412"/>
                </a:lnTo>
                <a:lnTo>
                  <a:pt x="2208" y="2419"/>
                </a:lnTo>
                <a:lnTo>
                  <a:pt x="2205" y="2422"/>
                </a:lnTo>
                <a:lnTo>
                  <a:pt x="2202" y="2425"/>
                </a:lnTo>
                <a:lnTo>
                  <a:pt x="2198" y="2427"/>
                </a:lnTo>
                <a:lnTo>
                  <a:pt x="2194" y="2428"/>
                </a:lnTo>
                <a:lnTo>
                  <a:pt x="2200" y="2431"/>
                </a:lnTo>
                <a:lnTo>
                  <a:pt x="2200" y="2432"/>
                </a:lnTo>
                <a:lnTo>
                  <a:pt x="2198" y="2435"/>
                </a:lnTo>
                <a:lnTo>
                  <a:pt x="2195" y="2438"/>
                </a:lnTo>
                <a:lnTo>
                  <a:pt x="2192" y="2441"/>
                </a:lnTo>
                <a:lnTo>
                  <a:pt x="2187" y="2443"/>
                </a:lnTo>
                <a:lnTo>
                  <a:pt x="2177" y="2447"/>
                </a:lnTo>
                <a:lnTo>
                  <a:pt x="2165" y="2450"/>
                </a:lnTo>
                <a:lnTo>
                  <a:pt x="2152" y="2451"/>
                </a:lnTo>
                <a:lnTo>
                  <a:pt x="2140" y="2451"/>
                </a:lnTo>
                <a:lnTo>
                  <a:pt x="2129" y="2450"/>
                </a:lnTo>
                <a:lnTo>
                  <a:pt x="2119" y="2448"/>
                </a:lnTo>
                <a:lnTo>
                  <a:pt x="2127" y="2451"/>
                </a:lnTo>
                <a:lnTo>
                  <a:pt x="2129" y="2456"/>
                </a:lnTo>
                <a:lnTo>
                  <a:pt x="2134" y="2468"/>
                </a:lnTo>
                <a:lnTo>
                  <a:pt x="2137" y="2474"/>
                </a:lnTo>
                <a:lnTo>
                  <a:pt x="2139" y="2480"/>
                </a:lnTo>
                <a:lnTo>
                  <a:pt x="2141" y="2485"/>
                </a:lnTo>
                <a:lnTo>
                  <a:pt x="2141" y="2488"/>
                </a:lnTo>
                <a:lnTo>
                  <a:pt x="2141" y="2487"/>
                </a:lnTo>
                <a:lnTo>
                  <a:pt x="2141" y="2487"/>
                </a:lnTo>
                <a:lnTo>
                  <a:pt x="2140" y="2489"/>
                </a:lnTo>
                <a:lnTo>
                  <a:pt x="2138" y="2491"/>
                </a:lnTo>
                <a:lnTo>
                  <a:pt x="2136" y="2492"/>
                </a:lnTo>
                <a:lnTo>
                  <a:pt x="2133" y="2493"/>
                </a:lnTo>
                <a:lnTo>
                  <a:pt x="2127" y="2495"/>
                </a:lnTo>
                <a:lnTo>
                  <a:pt x="2119" y="2496"/>
                </a:lnTo>
                <a:lnTo>
                  <a:pt x="2113" y="2497"/>
                </a:lnTo>
                <a:lnTo>
                  <a:pt x="2107" y="2497"/>
                </a:lnTo>
                <a:lnTo>
                  <a:pt x="2103" y="2498"/>
                </a:lnTo>
                <a:lnTo>
                  <a:pt x="2101" y="2500"/>
                </a:lnTo>
                <a:lnTo>
                  <a:pt x="2101" y="2500"/>
                </a:lnTo>
                <a:lnTo>
                  <a:pt x="2101" y="2500"/>
                </a:lnTo>
                <a:lnTo>
                  <a:pt x="2095" y="2500"/>
                </a:lnTo>
                <a:lnTo>
                  <a:pt x="2089" y="2501"/>
                </a:lnTo>
                <a:lnTo>
                  <a:pt x="2084" y="2502"/>
                </a:lnTo>
                <a:lnTo>
                  <a:pt x="2079" y="2504"/>
                </a:lnTo>
                <a:lnTo>
                  <a:pt x="2070" y="2510"/>
                </a:lnTo>
                <a:lnTo>
                  <a:pt x="2062" y="2516"/>
                </a:lnTo>
                <a:lnTo>
                  <a:pt x="2049" y="2529"/>
                </a:lnTo>
                <a:lnTo>
                  <a:pt x="2034" y="2540"/>
                </a:lnTo>
                <a:lnTo>
                  <a:pt x="2028" y="2542"/>
                </a:lnTo>
                <a:lnTo>
                  <a:pt x="2021" y="2543"/>
                </a:lnTo>
                <a:lnTo>
                  <a:pt x="2014" y="2543"/>
                </a:lnTo>
                <a:lnTo>
                  <a:pt x="2007" y="2544"/>
                </a:lnTo>
                <a:lnTo>
                  <a:pt x="2001" y="2545"/>
                </a:lnTo>
                <a:lnTo>
                  <a:pt x="1995" y="2548"/>
                </a:lnTo>
                <a:lnTo>
                  <a:pt x="1992" y="2550"/>
                </a:lnTo>
                <a:lnTo>
                  <a:pt x="1990" y="2552"/>
                </a:lnTo>
                <a:lnTo>
                  <a:pt x="1988" y="2555"/>
                </a:lnTo>
                <a:lnTo>
                  <a:pt x="1987" y="2558"/>
                </a:lnTo>
                <a:lnTo>
                  <a:pt x="1979" y="2570"/>
                </a:lnTo>
                <a:lnTo>
                  <a:pt x="1970" y="2579"/>
                </a:lnTo>
                <a:lnTo>
                  <a:pt x="1960" y="2587"/>
                </a:lnTo>
                <a:lnTo>
                  <a:pt x="1950" y="2594"/>
                </a:lnTo>
                <a:lnTo>
                  <a:pt x="1945" y="2600"/>
                </a:lnTo>
                <a:lnTo>
                  <a:pt x="1938" y="2605"/>
                </a:lnTo>
                <a:lnTo>
                  <a:pt x="1935" y="2607"/>
                </a:lnTo>
                <a:lnTo>
                  <a:pt x="1931" y="2608"/>
                </a:lnTo>
                <a:lnTo>
                  <a:pt x="1928" y="2608"/>
                </a:lnTo>
                <a:lnTo>
                  <a:pt x="1924" y="2605"/>
                </a:lnTo>
                <a:lnTo>
                  <a:pt x="1921" y="2602"/>
                </a:lnTo>
                <a:lnTo>
                  <a:pt x="1920" y="2599"/>
                </a:lnTo>
                <a:lnTo>
                  <a:pt x="1921" y="2595"/>
                </a:lnTo>
                <a:lnTo>
                  <a:pt x="1922" y="2592"/>
                </a:lnTo>
                <a:lnTo>
                  <a:pt x="1927" y="2586"/>
                </a:lnTo>
                <a:lnTo>
                  <a:pt x="1933" y="2580"/>
                </a:lnTo>
                <a:lnTo>
                  <a:pt x="1937" y="2578"/>
                </a:lnTo>
                <a:lnTo>
                  <a:pt x="1941" y="2576"/>
                </a:lnTo>
                <a:lnTo>
                  <a:pt x="1941" y="2576"/>
                </a:lnTo>
                <a:lnTo>
                  <a:pt x="1941" y="2576"/>
                </a:lnTo>
                <a:lnTo>
                  <a:pt x="1943" y="2572"/>
                </a:lnTo>
                <a:lnTo>
                  <a:pt x="1945" y="2568"/>
                </a:lnTo>
                <a:lnTo>
                  <a:pt x="1949" y="2564"/>
                </a:lnTo>
                <a:lnTo>
                  <a:pt x="1952" y="2560"/>
                </a:lnTo>
                <a:lnTo>
                  <a:pt x="1956" y="2557"/>
                </a:lnTo>
                <a:lnTo>
                  <a:pt x="1960" y="2556"/>
                </a:lnTo>
                <a:lnTo>
                  <a:pt x="1964" y="2555"/>
                </a:lnTo>
                <a:lnTo>
                  <a:pt x="1968" y="2556"/>
                </a:lnTo>
                <a:lnTo>
                  <a:pt x="1968" y="2556"/>
                </a:lnTo>
                <a:lnTo>
                  <a:pt x="1968" y="2556"/>
                </a:lnTo>
                <a:lnTo>
                  <a:pt x="1974" y="2546"/>
                </a:lnTo>
                <a:lnTo>
                  <a:pt x="1980" y="2538"/>
                </a:lnTo>
                <a:lnTo>
                  <a:pt x="1987" y="2530"/>
                </a:lnTo>
                <a:lnTo>
                  <a:pt x="1993" y="2524"/>
                </a:lnTo>
                <a:lnTo>
                  <a:pt x="2006" y="2513"/>
                </a:lnTo>
                <a:lnTo>
                  <a:pt x="2019" y="2504"/>
                </a:lnTo>
                <a:lnTo>
                  <a:pt x="2045" y="2490"/>
                </a:lnTo>
                <a:lnTo>
                  <a:pt x="2072" y="2475"/>
                </a:lnTo>
                <a:lnTo>
                  <a:pt x="2076" y="2470"/>
                </a:lnTo>
                <a:lnTo>
                  <a:pt x="2082" y="2467"/>
                </a:lnTo>
                <a:lnTo>
                  <a:pt x="2088" y="2464"/>
                </a:lnTo>
                <a:lnTo>
                  <a:pt x="2095" y="2461"/>
                </a:lnTo>
                <a:lnTo>
                  <a:pt x="2109" y="2456"/>
                </a:lnTo>
                <a:lnTo>
                  <a:pt x="2121" y="2452"/>
                </a:lnTo>
                <a:lnTo>
                  <a:pt x="2121" y="2451"/>
                </a:lnTo>
                <a:lnTo>
                  <a:pt x="2133" y="2451"/>
                </a:lnTo>
                <a:lnTo>
                  <a:pt x="2142" y="2450"/>
                </a:lnTo>
                <a:lnTo>
                  <a:pt x="2148" y="2447"/>
                </a:lnTo>
                <a:lnTo>
                  <a:pt x="2153" y="2444"/>
                </a:lnTo>
                <a:lnTo>
                  <a:pt x="2160" y="2437"/>
                </a:lnTo>
                <a:lnTo>
                  <a:pt x="2167" y="2431"/>
                </a:lnTo>
                <a:lnTo>
                  <a:pt x="2187" y="2419"/>
                </a:lnTo>
                <a:lnTo>
                  <a:pt x="2209" y="2408"/>
                </a:lnTo>
                <a:lnTo>
                  <a:pt x="2232" y="2399"/>
                </a:lnTo>
                <a:lnTo>
                  <a:pt x="2254" y="2389"/>
                </a:lnTo>
                <a:lnTo>
                  <a:pt x="2278" y="2380"/>
                </a:lnTo>
                <a:lnTo>
                  <a:pt x="2300" y="2371"/>
                </a:lnTo>
                <a:lnTo>
                  <a:pt x="2321" y="2361"/>
                </a:lnTo>
                <a:lnTo>
                  <a:pt x="2340" y="2351"/>
                </a:lnTo>
                <a:lnTo>
                  <a:pt x="2340" y="2351"/>
                </a:lnTo>
                <a:lnTo>
                  <a:pt x="2334" y="2338"/>
                </a:lnTo>
                <a:lnTo>
                  <a:pt x="2327" y="2326"/>
                </a:lnTo>
                <a:lnTo>
                  <a:pt x="2327" y="2319"/>
                </a:lnTo>
                <a:lnTo>
                  <a:pt x="2328" y="2312"/>
                </a:lnTo>
                <a:lnTo>
                  <a:pt x="2330" y="2306"/>
                </a:lnTo>
                <a:lnTo>
                  <a:pt x="2332" y="2302"/>
                </a:lnTo>
                <a:lnTo>
                  <a:pt x="2335" y="2299"/>
                </a:lnTo>
                <a:lnTo>
                  <a:pt x="2339" y="2298"/>
                </a:lnTo>
                <a:lnTo>
                  <a:pt x="2345" y="2298"/>
                </a:lnTo>
                <a:lnTo>
                  <a:pt x="2352" y="2301"/>
                </a:lnTo>
                <a:lnTo>
                  <a:pt x="2360" y="2303"/>
                </a:lnTo>
                <a:lnTo>
                  <a:pt x="2367" y="2306"/>
                </a:lnTo>
                <a:lnTo>
                  <a:pt x="2398" y="2287"/>
                </a:lnTo>
                <a:lnTo>
                  <a:pt x="2430" y="2267"/>
                </a:lnTo>
                <a:lnTo>
                  <a:pt x="2447" y="2258"/>
                </a:lnTo>
                <a:lnTo>
                  <a:pt x="2463" y="2249"/>
                </a:lnTo>
                <a:lnTo>
                  <a:pt x="2480" y="2241"/>
                </a:lnTo>
                <a:lnTo>
                  <a:pt x="2497" y="2235"/>
                </a:lnTo>
                <a:lnTo>
                  <a:pt x="2514" y="2226"/>
                </a:lnTo>
                <a:lnTo>
                  <a:pt x="2530" y="2216"/>
                </a:lnTo>
                <a:lnTo>
                  <a:pt x="2548" y="2205"/>
                </a:lnTo>
                <a:lnTo>
                  <a:pt x="2571" y="2192"/>
                </a:lnTo>
                <a:lnTo>
                  <a:pt x="2581" y="2196"/>
                </a:lnTo>
                <a:lnTo>
                  <a:pt x="2575" y="2210"/>
                </a:lnTo>
                <a:lnTo>
                  <a:pt x="2581" y="2210"/>
                </a:lnTo>
                <a:lnTo>
                  <a:pt x="2586" y="2210"/>
                </a:lnTo>
                <a:lnTo>
                  <a:pt x="2590" y="2209"/>
                </a:lnTo>
                <a:lnTo>
                  <a:pt x="2592" y="2208"/>
                </a:lnTo>
                <a:lnTo>
                  <a:pt x="2594" y="2207"/>
                </a:lnTo>
                <a:lnTo>
                  <a:pt x="2595" y="2205"/>
                </a:lnTo>
                <a:lnTo>
                  <a:pt x="2595" y="2203"/>
                </a:lnTo>
                <a:lnTo>
                  <a:pt x="2594" y="2201"/>
                </a:lnTo>
                <a:lnTo>
                  <a:pt x="2589" y="2190"/>
                </a:lnTo>
                <a:lnTo>
                  <a:pt x="2580" y="2179"/>
                </a:lnTo>
                <a:lnTo>
                  <a:pt x="2577" y="2172"/>
                </a:lnTo>
                <a:lnTo>
                  <a:pt x="2574" y="2166"/>
                </a:lnTo>
                <a:lnTo>
                  <a:pt x="2572" y="2159"/>
                </a:lnTo>
                <a:lnTo>
                  <a:pt x="2571" y="2153"/>
                </a:lnTo>
                <a:lnTo>
                  <a:pt x="2571" y="2144"/>
                </a:lnTo>
                <a:lnTo>
                  <a:pt x="2572" y="2136"/>
                </a:lnTo>
                <a:lnTo>
                  <a:pt x="2573" y="2133"/>
                </a:lnTo>
                <a:lnTo>
                  <a:pt x="2576" y="2129"/>
                </a:lnTo>
                <a:lnTo>
                  <a:pt x="2581" y="2126"/>
                </a:lnTo>
                <a:lnTo>
                  <a:pt x="2589" y="2121"/>
                </a:lnTo>
                <a:lnTo>
                  <a:pt x="2593" y="2120"/>
                </a:lnTo>
                <a:lnTo>
                  <a:pt x="2596" y="2119"/>
                </a:lnTo>
                <a:lnTo>
                  <a:pt x="2598" y="2119"/>
                </a:lnTo>
                <a:lnTo>
                  <a:pt x="2601" y="2120"/>
                </a:lnTo>
                <a:lnTo>
                  <a:pt x="2605" y="2125"/>
                </a:lnTo>
                <a:lnTo>
                  <a:pt x="2608" y="2130"/>
                </a:lnTo>
                <a:lnTo>
                  <a:pt x="2612" y="2136"/>
                </a:lnTo>
                <a:lnTo>
                  <a:pt x="2618" y="2143"/>
                </a:lnTo>
                <a:lnTo>
                  <a:pt x="2621" y="2146"/>
                </a:lnTo>
                <a:lnTo>
                  <a:pt x="2625" y="2149"/>
                </a:lnTo>
                <a:lnTo>
                  <a:pt x="2629" y="2151"/>
                </a:lnTo>
                <a:lnTo>
                  <a:pt x="2636" y="2153"/>
                </a:lnTo>
                <a:lnTo>
                  <a:pt x="2636" y="2153"/>
                </a:lnTo>
                <a:lnTo>
                  <a:pt x="2638" y="2146"/>
                </a:lnTo>
                <a:lnTo>
                  <a:pt x="2641" y="2139"/>
                </a:lnTo>
                <a:lnTo>
                  <a:pt x="2644" y="2136"/>
                </a:lnTo>
                <a:lnTo>
                  <a:pt x="2646" y="2133"/>
                </a:lnTo>
                <a:lnTo>
                  <a:pt x="2650" y="2130"/>
                </a:lnTo>
                <a:lnTo>
                  <a:pt x="2654" y="2128"/>
                </a:lnTo>
                <a:lnTo>
                  <a:pt x="2656" y="2129"/>
                </a:lnTo>
                <a:lnTo>
                  <a:pt x="2657" y="2130"/>
                </a:lnTo>
                <a:lnTo>
                  <a:pt x="2657" y="2131"/>
                </a:lnTo>
                <a:lnTo>
                  <a:pt x="2656" y="2132"/>
                </a:lnTo>
                <a:lnTo>
                  <a:pt x="2651" y="2135"/>
                </a:lnTo>
                <a:lnTo>
                  <a:pt x="2646" y="2138"/>
                </a:lnTo>
                <a:lnTo>
                  <a:pt x="2633" y="2142"/>
                </a:lnTo>
                <a:lnTo>
                  <a:pt x="2619" y="2146"/>
                </a:lnTo>
                <a:lnTo>
                  <a:pt x="2624" y="2153"/>
                </a:lnTo>
                <a:lnTo>
                  <a:pt x="2629" y="2158"/>
                </a:lnTo>
                <a:lnTo>
                  <a:pt x="2636" y="2160"/>
                </a:lnTo>
                <a:lnTo>
                  <a:pt x="2641" y="2161"/>
                </a:lnTo>
                <a:lnTo>
                  <a:pt x="2647" y="2160"/>
                </a:lnTo>
                <a:lnTo>
                  <a:pt x="2653" y="2158"/>
                </a:lnTo>
                <a:lnTo>
                  <a:pt x="2660" y="2156"/>
                </a:lnTo>
                <a:lnTo>
                  <a:pt x="2666" y="2152"/>
                </a:lnTo>
                <a:lnTo>
                  <a:pt x="2667" y="2151"/>
                </a:lnTo>
                <a:lnTo>
                  <a:pt x="2667" y="2150"/>
                </a:lnTo>
                <a:lnTo>
                  <a:pt x="2665" y="2140"/>
                </a:lnTo>
                <a:lnTo>
                  <a:pt x="2663" y="2130"/>
                </a:lnTo>
                <a:lnTo>
                  <a:pt x="2661" y="2119"/>
                </a:lnTo>
                <a:lnTo>
                  <a:pt x="2659" y="2109"/>
                </a:lnTo>
                <a:lnTo>
                  <a:pt x="2661" y="2104"/>
                </a:lnTo>
                <a:lnTo>
                  <a:pt x="2664" y="2101"/>
                </a:lnTo>
                <a:lnTo>
                  <a:pt x="2668" y="2099"/>
                </a:lnTo>
                <a:lnTo>
                  <a:pt x="2672" y="2098"/>
                </a:lnTo>
                <a:lnTo>
                  <a:pt x="2677" y="2098"/>
                </a:lnTo>
                <a:lnTo>
                  <a:pt x="2680" y="2098"/>
                </a:lnTo>
                <a:lnTo>
                  <a:pt x="2682" y="2099"/>
                </a:lnTo>
                <a:lnTo>
                  <a:pt x="2683" y="2099"/>
                </a:lnTo>
                <a:lnTo>
                  <a:pt x="2682" y="2104"/>
                </a:lnTo>
                <a:lnTo>
                  <a:pt x="2681" y="2107"/>
                </a:lnTo>
                <a:lnTo>
                  <a:pt x="2682" y="2110"/>
                </a:lnTo>
                <a:lnTo>
                  <a:pt x="2683" y="2113"/>
                </a:lnTo>
                <a:lnTo>
                  <a:pt x="2687" y="2116"/>
                </a:lnTo>
                <a:lnTo>
                  <a:pt x="2693" y="2119"/>
                </a:lnTo>
                <a:lnTo>
                  <a:pt x="2698" y="2124"/>
                </a:lnTo>
                <a:lnTo>
                  <a:pt x="2703" y="2128"/>
                </a:lnTo>
                <a:lnTo>
                  <a:pt x="2704" y="2131"/>
                </a:lnTo>
                <a:lnTo>
                  <a:pt x="2705" y="2135"/>
                </a:lnTo>
                <a:lnTo>
                  <a:pt x="2706" y="2140"/>
                </a:lnTo>
                <a:lnTo>
                  <a:pt x="2705" y="2145"/>
                </a:lnTo>
                <a:lnTo>
                  <a:pt x="2705" y="2145"/>
                </a:lnTo>
                <a:lnTo>
                  <a:pt x="2711" y="2137"/>
                </a:lnTo>
                <a:lnTo>
                  <a:pt x="2717" y="2131"/>
                </a:lnTo>
                <a:lnTo>
                  <a:pt x="2721" y="2128"/>
                </a:lnTo>
                <a:lnTo>
                  <a:pt x="2726" y="2126"/>
                </a:lnTo>
                <a:lnTo>
                  <a:pt x="2732" y="2125"/>
                </a:lnTo>
                <a:lnTo>
                  <a:pt x="2739" y="2124"/>
                </a:lnTo>
                <a:lnTo>
                  <a:pt x="2744" y="2123"/>
                </a:lnTo>
                <a:lnTo>
                  <a:pt x="2747" y="2119"/>
                </a:lnTo>
                <a:lnTo>
                  <a:pt x="2749" y="2117"/>
                </a:lnTo>
                <a:lnTo>
                  <a:pt x="2750" y="2114"/>
                </a:lnTo>
                <a:lnTo>
                  <a:pt x="2750" y="2108"/>
                </a:lnTo>
                <a:lnTo>
                  <a:pt x="2749" y="2101"/>
                </a:lnTo>
                <a:lnTo>
                  <a:pt x="2744" y="2092"/>
                </a:lnTo>
                <a:lnTo>
                  <a:pt x="2740" y="2083"/>
                </a:lnTo>
                <a:lnTo>
                  <a:pt x="2732" y="2086"/>
                </a:lnTo>
                <a:lnTo>
                  <a:pt x="2724" y="2090"/>
                </a:lnTo>
                <a:lnTo>
                  <a:pt x="2719" y="2092"/>
                </a:lnTo>
                <a:lnTo>
                  <a:pt x="2715" y="2093"/>
                </a:lnTo>
                <a:lnTo>
                  <a:pt x="2710" y="2093"/>
                </a:lnTo>
                <a:lnTo>
                  <a:pt x="2704" y="2090"/>
                </a:lnTo>
                <a:lnTo>
                  <a:pt x="2718" y="2079"/>
                </a:lnTo>
                <a:lnTo>
                  <a:pt x="2733" y="2068"/>
                </a:lnTo>
                <a:lnTo>
                  <a:pt x="2726" y="2063"/>
                </a:lnTo>
                <a:lnTo>
                  <a:pt x="2717" y="2060"/>
                </a:lnTo>
                <a:lnTo>
                  <a:pt x="2714" y="2058"/>
                </a:lnTo>
                <a:lnTo>
                  <a:pt x="2711" y="2055"/>
                </a:lnTo>
                <a:lnTo>
                  <a:pt x="2710" y="2052"/>
                </a:lnTo>
                <a:lnTo>
                  <a:pt x="2710" y="2048"/>
                </a:lnTo>
                <a:lnTo>
                  <a:pt x="2711" y="2041"/>
                </a:lnTo>
                <a:lnTo>
                  <a:pt x="2711" y="2036"/>
                </a:lnTo>
                <a:lnTo>
                  <a:pt x="2709" y="2034"/>
                </a:lnTo>
                <a:lnTo>
                  <a:pt x="2707" y="2032"/>
                </a:lnTo>
                <a:lnTo>
                  <a:pt x="2699" y="2031"/>
                </a:lnTo>
                <a:lnTo>
                  <a:pt x="2690" y="2032"/>
                </a:lnTo>
                <a:lnTo>
                  <a:pt x="2686" y="2035"/>
                </a:lnTo>
                <a:lnTo>
                  <a:pt x="2683" y="2036"/>
                </a:lnTo>
                <a:lnTo>
                  <a:pt x="2679" y="2036"/>
                </a:lnTo>
                <a:lnTo>
                  <a:pt x="2674" y="2037"/>
                </a:lnTo>
                <a:lnTo>
                  <a:pt x="2669" y="2037"/>
                </a:lnTo>
                <a:lnTo>
                  <a:pt x="2664" y="2040"/>
                </a:lnTo>
                <a:lnTo>
                  <a:pt x="2658" y="2044"/>
                </a:lnTo>
                <a:lnTo>
                  <a:pt x="2650" y="2051"/>
                </a:lnTo>
                <a:lnTo>
                  <a:pt x="2674" y="2062"/>
                </a:lnTo>
                <a:lnTo>
                  <a:pt x="2678" y="2055"/>
                </a:lnTo>
                <a:lnTo>
                  <a:pt x="2669" y="2059"/>
                </a:lnTo>
                <a:lnTo>
                  <a:pt x="2660" y="2063"/>
                </a:lnTo>
                <a:lnTo>
                  <a:pt x="2650" y="2068"/>
                </a:lnTo>
                <a:lnTo>
                  <a:pt x="2640" y="2071"/>
                </a:lnTo>
                <a:lnTo>
                  <a:pt x="2619" y="2077"/>
                </a:lnTo>
                <a:lnTo>
                  <a:pt x="2599" y="2082"/>
                </a:lnTo>
                <a:lnTo>
                  <a:pt x="2578" y="2086"/>
                </a:lnTo>
                <a:lnTo>
                  <a:pt x="2558" y="2090"/>
                </a:lnTo>
                <a:lnTo>
                  <a:pt x="2539" y="2095"/>
                </a:lnTo>
                <a:lnTo>
                  <a:pt x="2521" y="2100"/>
                </a:lnTo>
                <a:lnTo>
                  <a:pt x="2549" y="2112"/>
                </a:lnTo>
                <a:lnTo>
                  <a:pt x="2544" y="2124"/>
                </a:lnTo>
                <a:lnTo>
                  <a:pt x="2542" y="2124"/>
                </a:lnTo>
                <a:lnTo>
                  <a:pt x="2539" y="2121"/>
                </a:lnTo>
                <a:lnTo>
                  <a:pt x="2533" y="2117"/>
                </a:lnTo>
                <a:lnTo>
                  <a:pt x="2528" y="2111"/>
                </a:lnTo>
                <a:lnTo>
                  <a:pt x="2518" y="2101"/>
                </a:lnTo>
                <a:lnTo>
                  <a:pt x="2512" y="2096"/>
                </a:lnTo>
                <a:lnTo>
                  <a:pt x="2549" y="2112"/>
                </a:lnTo>
                <a:lnTo>
                  <a:pt x="2540" y="2134"/>
                </a:lnTo>
                <a:lnTo>
                  <a:pt x="2522" y="2141"/>
                </a:lnTo>
                <a:lnTo>
                  <a:pt x="2506" y="2147"/>
                </a:lnTo>
                <a:lnTo>
                  <a:pt x="2489" y="2153"/>
                </a:lnTo>
                <a:lnTo>
                  <a:pt x="2473" y="2159"/>
                </a:lnTo>
                <a:lnTo>
                  <a:pt x="2441" y="2169"/>
                </a:lnTo>
                <a:lnTo>
                  <a:pt x="2413" y="2180"/>
                </a:lnTo>
                <a:lnTo>
                  <a:pt x="2405" y="2184"/>
                </a:lnTo>
                <a:lnTo>
                  <a:pt x="2395" y="2186"/>
                </a:lnTo>
                <a:lnTo>
                  <a:pt x="2386" y="2189"/>
                </a:lnTo>
                <a:lnTo>
                  <a:pt x="2378" y="2192"/>
                </a:lnTo>
                <a:lnTo>
                  <a:pt x="2378" y="2187"/>
                </a:lnTo>
                <a:lnTo>
                  <a:pt x="2377" y="2183"/>
                </a:lnTo>
                <a:lnTo>
                  <a:pt x="2374" y="2179"/>
                </a:lnTo>
                <a:lnTo>
                  <a:pt x="2370" y="2173"/>
                </a:lnTo>
                <a:lnTo>
                  <a:pt x="2370" y="2173"/>
                </a:lnTo>
                <a:lnTo>
                  <a:pt x="2369" y="2173"/>
                </a:lnTo>
                <a:lnTo>
                  <a:pt x="2359" y="2183"/>
                </a:lnTo>
                <a:lnTo>
                  <a:pt x="2349" y="2192"/>
                </a:lnTo>
                <a:lnTo>
                  <a:pt x="2341" y="2201"/>
                </a:lnTo>
                <a:lnTo>
                  <a:pt x="2334" y="2211"/>
                </a:lnTo>
                <a:lnTo>
                  <a:pt x="2322" y="2233"/>
                </a:lnTo>
                <a:lnTo>
                  <a:pt x="2314" y="2252"/>
                </a:lnTo>
                <a:lnTo>
                  <a:pt x="2313" y="2254"/>
                </a:lnTo>
                <a:lnTo>
                  <a:pt x="2311" y="2257"/>
                </a:lnTo>
                <a:lnTo>
                  <a:pt x="2307" y="2260"/>
                </a:lnTo>
                <a:lnTo>
                  <a:pt x="2304" y="2262"/>
                </a:lnTo>
                <a:lnTo>
                  <a:pt x="2300" y="2264"/>
                </a:lnTo>
                <a:lnTo>
                  <a:pt x="2292" y="2269"/>
                </a:lnTo>
                <a:lnTo>
                  <a:pt x="2285" y="2273"/>
                </a:lnTo>
                <a:lnTo>
                  <a:pt x="2280" y="2273"/>
                </a:lnTo>
                <a:lnTo>
                  <a:pt x="2274" y="2272"/>
                </a:lnTo>
                <a:lnTo>
                  <a:pt x="2263" y="2278"/>
                </a:lnTo>
                <a:lnTo>
                  <a:pt x="2250" y="2282"/>
                </a:lnTo>
                <a:lnTo>
                  <a:pt x="2246" y="2284"/>
                </a:lnTo>
                <a:lnTo>
                  <a:pt x="2242" y="2286"/>
                </a:lnTo>
                <a:lnTo>
                  <a:pt x="2238" y="2289"/>
                </a:lnTo>
                <a:lnTo>
                  <a:pt x="2235" y="2292"/>
                </a:lnTo>
                <a:lnTo>
                  <a:pt x="2230" y="2299"/>
                </a:lnTo>
                <a:lnTo>
                  <a:pt x="2225" y="2306"/>
                </a:lnTo>
                <a:lnTo>
                  <a:pt x="2220" y="2312"/>
                </a:lnTo>
                <a:lnTo>
                  <a:pt x="2213" y="2318"/>
                </a:lnTo>
                <a:lnTo>
                  <a:pt x="2209" y="2320"/>
                </a:lnTo>
                <a:lnTo>
                  <a:pt x="2205" y="2321"/>
                </a:lnTo>
                <a:lnTo>
                  <a:pt x="2200" y="2321"/>
                </a:lnTo>
                <a:lnTo>
                  <a:pt x="2195" y="2321"/>
                </a:lnTo>
                <a:lnTo>
                  <a:pt x="2203" y="2324"/>
                </a:lnTo>
                <a:lnTo>
                  <a:pt x="2210" y="2327"/>
                </a:lnTo>
                <a:lnTo>
                  <a:pt x="2210" y="2327"/>
                </a:lnTo>
                <a:lnTo>
                  <a:pt x="2202" y="2324"/>
                </a:lnTo>
                <a:lnTo>
                  <a:pt x="2193" y="2320"/>
                </a:lnTo>
                <a:lnTo>
                  <a:pt x="2179" y="2331"/>
                </a:lnTo>
                <a:lnTo>
                  <a:pt x="2162" y="2342"/>
                </a:lnTo>
                <a:lnTo>
                  <a:pt x="2146" y="2352"/>
                </a:lnTo>
                <a:lnTo>
                  <a:pt x="2130" y="2362"/>
                </a:lnTo>
                <a:lnTo>
                  <a:pt x="2096" y="2379"/>
                </a:lnTo>
                <a:lnTo>
                  <a:pt x="2061" y="2395"/>
                </a:lnTo>
                <a:lnTo>
                  <a:pt x="2053" y="2403"/>
                </a:lnTo>
                <a:lnTo>
                  <a:pt x="2045" y="2410"/>
                </a:lnTo>
                <a:lnTo>
                  <a:pt x="2036" y="2416"/>
                </a:lnTo>
                <a:lnTo>
                  <a:pt x="2026" y="2421"/>
                </a:lnTo>
                <a:lnTo>
                  <a:pt x="2007" y="2432"/>
                </a:lnTo>
                <a:lnTo>
                  <a:pt x="1990" y="2444"/>
                </a:lnTo>
                <a:lnTo>
                  <a:pt x="1986" y="2445"/>
                </a:lnTo>
                <a:lnTo>
                  <a:pt x="1982" y="2445"/>
                </a:lnTo>
                <a:lnTo>
                  <a:pt x="1982" y="2448"/>
                </a:lnTo>
                <a:lnTo>
                  <a:pt x="1981" y="2450"/>
                </a:lnTo>
                <a:lnTo>
                  <a:pt x="1980" y="2452"/>
                </a:lnTo>
                <a:lnTo>
                  <a:pt x="1978" y="2454"/>
                </a:lnTo>
                <a:lnTo>
                  <a:pt x="1973" y="2456"/>
                </a:lnTo>
                <a:lnTo>
                  <a:pt x="1968" y="2456"/>
                </a:lnTo>
                <a:lnTo>
                  <a:pt x="1966" y="2455"/>
                </a:lnTo>
                <a:lnTo>
                  <a:pt x="1964" y="2455"/>
                </a:lnTo>
                <a:lnTo>
                  <a:pt x="1959" y="2460"/>
                </a:lnTo>
                <a:lnTo>
                  <a:pt x="1955" y="2465"/>
                </a:lnTo>
                <a:lnTo>
                  <a:pt x="1953" y="2467"/>
                </a:lnTo>
                <a:lnTo>
                  <a:pt x="1950" y="2469"/>
                </a:lnTo>
                <a:lnTo>
                  <a:pt x="1947" y="2471"/>
                </a:lnTo>
                <a:lnTo>
                  <a:pt x="1944" y="2472"/>
                </a:lnTo>
                <a:lnTo>
                  <a:pt x="1933" y="2480"/>
                </a:lnTo>
                <a:lnTo>
                  <a:pt x="1923" y="2487"/>
                </a:lnTo>
                <a:lnTo>
                  <a:pt x="1920" y="2492"/>
                </a:lnTo>
                <a:lnTo>
                  <a:pt x="1917" y="2497"/>
                </a:lnTo>
                <a:lnTo>
                  <a:pt x="1914" y="2501"/>
                </a:lnTo>
                <a:lnTo>
                  <a:pt x="1911" y="2505"/>
                </a:lnTo>
                <a:lnTo>
                  <a:pt x="1907" y="2507"/>
                </a:lnTo>
                <a:lnTo>
                  <a:pt x="1902" y="2509"/>
                </a:lnTo>
                <a:lnTo>
                  <a:pt x="1896" y="2507"/>
                </a:lnTo>
                <a:lnTo>
                  <a:pt x="1888" y="2504"/>
                </a:lnTo>
                <a:lnTo>
                  <a:pt x="1895" y="2497"/>
                </a:lnTo>
                <a:lnTo>
                  <a:pt x="1901" y="2491"/>
                </a:lnTo>
                <a:lnTo>
                  <a:pt x="1905" y="2489"/>
                </a:lnTo>
                <a:lnTo>
                  <a:pt x="1909" y="2487"/>
                </a:lnTo>
                <a:lnTo>
                  <a:pt x="1913" y="2485"/>
                </a:lnTo>
                <a:lnTo>
                  <a:pt x="1917" y="2484"/>
                </a:lnTo>
                <a:lnTo>
                  <a:pt x="1917" y="2484"/>
                </a:lnTo>
                <a:lnTo>
                  <a:pt x="1922" y="2476"/>
                </a:lnTo>
                <a:lnTo>
                  <a:pt x="1926" y="2468"/>
                </a:lnTo>
                <a:lnTo>
                  <a:pt x="1931" y="2461"/>
                </a:lnTo>
                <a:lnTo>
                  <a:pt x="1937" y="2454"/>
                </a:lnTo>
                <a:lnTo>
                  <a:pt x="1945" y="2448"/>
                </a:lnTo>
                <a:lnTo>
                  <a:pt x="1952" y="2443"/>
                </a:lnTo>
                <a:lnTo>
                  <a:pt x="1961" y="2441"/>
                </a:lnTo>
                <a:lnTo>
                  <a:pt x="1971" y="2439"/>
                </a:lnTo>
                <a:lnTo>
                  <a:pt x="1970" y="2436"/>
                </a:lnTo>
                <a:lnTo>
                  <a:pt x="1968" y="2434"/>
                </a:lnTo>
                <a:lnTo>
                  <a:pt x="1966" y="2432"/>
                </a:lnTo>
                <a:lnTo>
                  <a:pt x="1964" y="2431"/>
                </a:lnTo>
                <a:lnTo>
                  <a:pt x="1962" y="2431"/>
                </a:lnTo>
                <a:lnTo>
                  <a:pt x="1959" y="2431"/>
                </a:lnTo>
                <a:lnTo>
                  <a:pt x="1957" y="2433"/>
                </a:lnTo>
                <a:lnTo>
                  <a:pt x="1954" y="2435"/>
                </a:lnTo>
                <a:lnTo>
                  <a:pt x="1948" y="2441"/>
                </a:lnTo>
                <a:lnTo>
                  <a:pt x="1940" y="2446"/>
                </a:lnTo>
                <a:lnTo>
                  <a:pt x="1930" y="2450"/>
                </a:lnTo>
                <a:lnTo>
                  <a:pt x="1922" y="2455"/>
                </a:lnTo>
                <a:lnTo>
                  <a:pt x="1914" y="2459"/>
                </a:lnTo>
                <a:lnTo>
                  <a:pt x="1907" y="2465"/>
                </a:lnTo>
                <a:lnTo>
                  <a:pt x="1903" y="2468"/>
                </a:lnTo>
                <a:lnTo>
                  <a:pt x="1900" y="2472"/>
                </a:lnTo>
                <a:lnTo>
                  <a:pt x="1898" y="2476"/>
                </a:lnTo>
                <a:lnTo>
                  <a:pt x="1896" y="2481"/>
                </a:lnTo>
                <a:lnTo>
                  <a:pt x="1894" y="2484"/>
                </a:lnTo>
                <a:lnTo>
                  <a:pt x="1892" y="2486"/>
                </a:lnTo>
                <a:lnTo>
                  <a:pt x="1889" y="2489"/>
                </a:lnTo>
                <a:lnTo>
                  <a:pt x="1887" y="2491"/>
                </a:lnTo>
                <a:lnTo>
                  <a:pt x="1883" y="2492"/>
                </a:lnTo>
                <a:lnTo>
                  <a:pt x="1880" y="2492"/>
                </a:lnTo>
                <a:lnTo>
                  <a:pt x="1876" y="2491"/>
                </a:lnTo>
                <a:lnTo>
                  <a:pt x="1872" y="2489"/>
                </a:lnTo>
                <a:lnTo>
                  <a:pt x="1873" y="2486"/>
                </a:lnTo>
                <a:lnTo>
                  <a:pt x="1876" y="2482"/>
                </a:lnTo>
                <a:lnTo>
                  <a:pt x="1877" y="2480"/>
                </a:lnTo>
                <a:lnTo>
                  <a:pt x="1878" y="2478"/>
                </a:lnTo>
                <a:lnTo>
                  <a:pt x="1878" y="2476"/>
                </a:lnTo>
                <a:lnTo>
                  <a:pt x="1877" y="2473"/>
                </a:lnTo>
                <a:lnTo>
                  <a:pt x="1869" y="2476"/>
                </a:lnTo>
                <a:lnTo>
                  <a:pt x="1862" y="2480"/>
                </a:lnTo>
                <a:lnTo>
                  <a:pt x="1856" y="2484"/>
                </a:lnTo>
                <a:lnTo>
                  <a:pt x="1850" y="2489"/>
                </a:lnTo>
                <a:lnTo>
                  <a:pt x="1838" y="2499"/>
                </a:lnTo>
                <a:lnTo>
                  <a:pt x="1826" y="2509"/>
                </a:lnTo>
                <a:lnTo>
                  <a:pt x="1812" y="2520"/>
                </a:lnTo>
                <a:lnTo>
                  <a:pt x="1797" y="2532"/>
                </a:lnTo>
                <a:lnTo>
                  <a:pt x="1790" y="2538"/>
                </a:lnTo>
                <a:lnTo>
                  <a:pt x="1783" y="2543"/>
                </a:lnTo>
                <a:lnTo>
                  <a:pt x="1776" y="2548"/>
                </a:lnTo>
                <a:lnTo>
                  <a:pt x="1768" y="2552"/>
                </a:lnTo>
                <a:lnTo>
                  <a:pt x="1768" y="2549"/>
                </a:lnTo>
                <a:lnTo>
                  <a:pt x="1768" y="2547"/>
                </a:lnTo>
                <a:lnTo>
                  <a:pt x="1768" y="2550"/>
                </a:lnTo>
                <a:lnTo>
                  <a:pt x="1768" y="2552"/>
                </a:lnTo>
                <a:lnTo>
                  <a:pt x="1767" y="2552"/>
                </a:lnTo>
                <a:lnTo>
                  <a:pt x="1763" y="2555"/>
                </a:lnTo>
                <a:lnTo>
                  <a:pt x="1760" y="2559"/>
                </a:lnTo>
                <a:lnTo>
                  <a:pt x="1758" y="2561"/>
                </a:lnTo>
                <a:lnTo>
                  <a:pt x="1758" y="2564"/>
                </a:lnTo>
                <a:lnTo>
                  <a:pt x="1758" y="2566"/>
                </a:lnTo>
                <a:lnTo>
                  <a:pt x="1760" y="2570"/>
                </a:lnTo>
                <a:lnTo>
                  <a:pt x="1767" y="2568"/>
                </a:lnTo>
                <a:lnTo>
                  <a:pt x="1773" y="2565"/>
                </a:lnTo>
                <a:lnTo>
                  <a:pt x="1776" y="2562"/>
                </a:lnTo>
                <a:lnTo>
                  <a:pt x="1779" y="2562"/>
                </a:lnTo>
                <a:lnTo>
                  <a:pt x="1782" y="2564"/>
                </a:lnTo>
                <a:lnTo>
                  <a:pt x="1785" y="2567"/>
                </a:lnTo>
                <a:lnTo>
                  <a:pt x="1785" y="2569"/>
                </a:lnTo>
                <a:lnTo>
                  <a:pt x="1786" y="2572"/>
                </a:lnTo>
                <a:lnTo>
                  <a:pt x="1785" y="2575"/>
                </a:lnTo>
                <a:lnTo>
                  <a:pt x="1784" y="2579"/>
                </a:lnTo>
                <a:lnTo>
                  <a:pt x="1782" y="2586"/>
                </a:lnTo>
                <a:lnTo>
                  <a:pt x="1778" y="2593"/>
                </a:lnTo>
                <a:lnTo>
                  <a:pt x="1775" y="2598"/>
                </a:lnTo>
                <a:lnTo>
                  <a:pt x="1774" y="2602"/>
                </a:lnTo>
                <a:lnTo>
                  <a:pt x="1774" y="2604"/>
                </a:lnTo>
                <a:lnTo>
                  <a:pt x="1776" y="2606"/>
                </a:lnTo>
                <a:lnTo>
                  <a:pt x="1781" y="2607"/>
                </a:lnTo>
                <a:lnTo>
                  <a:pt x="1788" y="2606"/>
                </a:lnTo>
                <a:lnTo>
                  <a:pt x="1799" y="2604"/>
                </a:lnTo>
                <a:lnTo>
                  <a:pt x="1810" y="2603"/>
                </a:lnTo>
                <a:lnTo>
                  <a:pt x="1819" y="2603"/>
                </a:lnTo>
                <a:lnTo>
                  <a:pt x="1826" y="2606"/>
                </a:lnTo>
                <a:lnTo>
                  <a:pt x="1833" y="2610"/>
                </a:lnTo>
                <a:lnTo>
                  <a:pt x="1840" y="2615"/>
                </a:lnTo>
                <a:lnTo>
                  <a:pt x="1846" y="2624"/>
                </a:lnTo>
                <a:lnTo>
                  <a:pt x="1853" y="2634"/>
                </a:lnTo>
                <a:lnTo>
                  <a:pt x="1854" y="2640"/>
                </a:lnTo>
                <a:lnTo>
                  <a:pt x="1855" y="2647"/>
                </a:lnTo>
                <a:lnTo>
                  <a:pt x="1854" y="2653"/>
                </a:lnTo>
                <a:lnTo>
                  <a:pt x="1853" y="2659"/>
                </a:lnTo>
                <a:lnTo>
                  <a:pt x="1849" y="2671"/>
                </a:lnTo>
                <a:lnTo>
                  <a:pt x="1844" y="2684"/>
                </a:lnTo>
                <a:lnTo>
                  <a:pt x="1848" y="2690"/>
                </a:lnTo>
                <a:lnTo>
                  <a:pt x="1851" y="2696"/>
                </a:lnTo>
                <a:lnTo>
                  <a:pt x="1856" y="2698"/>
                </a:lnTo>
                <a:lnTo>
                  <a:pt x="1861" y="2698"/>
                </a:lnTo>
                <a:lnTo>
                  <a:pt x="1866" y="2698"/>
                </a:lnTo>
                <a:lnTo>
                  <a:pt x="1871" y="2697"/>
                </a:lnTo>
                <a:lnTo>
                  <a:pt x="1876" y="2696"/>
                </a:lnTo>
                <a:lnTo>
                  <a:pt x="1881" y="2695"/>
                </a:lnTo>
                <a:lnTo>
                  <a:pt x="1886" y="2695"/>
                </a:lnTo>
                <a:lnTo>
                  <a:pt x="1892" y="2695"/>
                </a:lnTo>
                <a:lnTo>
                  <a:pt x="1891" y="2701"/>
                </a:lnTo>
                <a:lnTo>
                  <a:pt x="1889" y="2706"/>
                </a:lnTo>
                <a:lnTo>
                  <a:pt x="1887" y="2711"/>
                </a:lnTo>
                <a:lnTo>
                  <a:pt x="1884" y="2716"/>
                </a:lnTo>
                <a:lnTo>
                  <a:pt x="1879" y="2723"/>
                </a:lnTo>
                <a:lnTo>
                  <a:pt x="1872" y="2731"/>
                </a:lnTo>
                <a:lnTo>
                  <a:pt x="1864" y="2736"/>
                </a:lnTo>
                <a:lnTo>
                  <a:pt x="1855" y="2740"/>
                </a:lnTo>
                <a:lnTo>
                  <a:pt x="1845" y="2744"/>
                </a:lnTo>
                <a:lnTo>
                  <a:pt x="1835" y="2747"/>
                </a:lnTo>
                <a:lnTo>
                  <a:pt x="1835" y="2747"/>
                </a:lnTo>
                <a:lnTo>
                  <a:pt x="1835" y="2747"/>
                </a:lnTo>
                <a:lnTo>
                  <a:pt x="1832" y="2752"/>
                </a:lnTo>
                <a:lnTo>
                  <a:pt x="1828" y="2756"/>
                </a:lnTo>
                <a:lnTo>
                  <a:pt x="1805" y="2763"/>
                </a:lnTo>
                <a:lnTo>
                  <a:pt x="1780" y="2770"/>
                </a:lnTo>
                <a:lnTo>
                  <a:pt x="1756" y="2776"/>
                </a:lnTo>
                <a:lnTo>
                  <a:pt x="1732" y="2783"/>
                </a:lnTo>
                <a:lnTo>
                  <a:pt x="1707" y="2791"/>
                </a:lnTo>
                <a:lnTo>
                  <a:pt x="1683" y="2798"/>
                </a:lnTo>
                <a:lnTo>
                  <a:pt x="1659" y="2805"/>
                </a:lnTo>
                <a:lnTo>
                  <a:pt x="1635" y="2812"/>
                </a:lnTo>
                <a:lnTo>
                  <a:pt x="1611" y="2819"/>
                </a:lnTo>
                <a:lnTo>
                  <a:pt x="1588" y="2826"/>
                </a:lnTo>
                <a:lnTo>
                  <a:pt x="1565" y="2834"/>
                </a:lnTo>
                <a:lnTo>
                  <a:pt x="1543" y="2845"/>
                </a:lnTo>
                <a:lnTo>
                  <a:pt x="1511" y="2861"/>
                </a:lnTo>
                <a:lnTo>
                  <a:pt x="1478" y="2876"/>
                </a:lnTo>
                <a:lnTo>
                  <a:pt x="1445" y="2891"/>
                </a:lnTo>
                <a:lnTo>
                  <a:pt x="1412" y="2907"/>
                </a:lnTo>
                <a:lnTo>
                  <a:pt x="1378" y="2921"/>
                </a:lnTo>
                <a:lnTo>
                  <a:pt x="1345" y="2935"/>
                </a:lnTo>
                <a:lnTo>
                  <a:pt x="1311" y="2948"/>
                </a:lnTo>
                <a:lnTo>
                  <a:pt x="1277" y="2962"/>
                </a:lnTo>
                <a:lnTo>
                  <a:pt x="1273" y="2964"/>
                </a:lnTo>
                <a:lnTo>
                  <a:pt x="1268" y="2965"/>
                </a:lnTo>
                <a:lnTo>
                  <a:pt x="1264" y="2966"/>
                </a:lnTo>
                <a:lnTo>
                  <a:pt x="1260" y="2966"/>
                </a:lnTo>
                <a:lnTo>
                  <a:pt x="1257" y="2964"/>
                </a:lnTo>
                <a:lnTo>
                  <a:pt x="1254" y="2961"/>
                </a:lnTo>
                <a:lnTo>
                  <a:pt x="1252" y="2957"/>
                </a:lnTo>
                <a:lnTo>
                  <a:pt x="1250" y="2951"/>
                </a:lnTo>
                <a:lnTo>
                  <a:pt x="1249" y="2947"/>
                </a:lnTo>
                <a:lnTo>
                  <a:pt x="1246" y="2944"/>
                </a:lnTo>
                <a:lnTo>
                  <a:pt x="1244" y="2941"/>
                </a:lnTo>
                <a:lnTo>
                  <a:pt x="1242" y="2939"/>
                </a:lnTo>
                <a:lnTo>
                  <a:pt x="1239" y="2937"/>
                </a:lnTo>
                <a:lnTo>
                  <a:pt x="1235" y="2937"/>
                </a:lnTo>
                <a:lnTo>
                  <a:pt x="1231" y="2937"/>
                </a:lnTo>
                <a:lnTo>
                  <a:pt x="1227" y="2938"/>
                </a:lnTo>
                <a:lnTo>
                  <a:pt x="1199" y="2946"/>
                </a:lnTo>
                <a:lnTo>
                  <a:pt x="1171" y="2956"/>
                </a:lnTo>
                <a:lnTo>
                  <a:pt x="1157" y="2961"/>
                </a:lnTo>
                <a:lnTo>
                  <a:pt x="1143" y="2966"/>
                </a:lnTo>
                <a:lnTo>
                  <a:pt x="1130" y="2971"/>
                </a:lnTo>
                <a:lnTo>
                  <a:pt x="1117" y="2978"/>
                </a:lnTo>
                <a:lnTo>
                  <a:pt x="1094" y="2989"/>
                </a:lnTo>
                <a:lnTo>
                  <a:pt x="1072" y="3002"/>
                </a:lnTo>
                <a:lnTo>
                  <a:pt x="1050" y="3016"/>
                </a:lnTo>
                <a:lnTo>
                  <a:pt x="1029" y="3029"/>
                </a:lnTo>
                <a:lnTo>
                  <a:pt x="1007" y="3043"/>
                </a:lnTo>
                <a:lnTo>
                  <a:pt x="987" y="3057"/>
                </a:lnTo>
                <a:lnTo>
                  <a:pt x="966" y="3073"/>
                </a:lnTo>
                <a:lnTo>
                  <a:pt x="946" y="3087"/>
                </a:lnTo>
                <a:lnTo>
                  <a:pt x="943" y="3096"/>
                </a:lnTo>
                <a:lnTo>
                  <a:pt x="943" y="3100"/>
                </a:lnTo>
                <a:lnTo>
                  <a:pt x="944" y="3101"/>
                </a:lnTo>
                <a:lnTo>
                  <a:pt x="946" y="3101"/>
                </a:lnTo>
                <a:lnTo>
                  <a:pt x="948" y="3101"/>
                </a:lnTo>
                <a:lnTo>
                  <a:pt x="951" y="3100"/>
                </a:lnTo>
                <a:lnTo>
                  <a:pt x="974" y="3093"/>
                </a:lnTo>
                <a:lnTo>
                  <a:pt x="995" y="3084"/>
                </a:lnTo>
                <a:lnTo>
                  <a:pt x="1016" y="3074"/>
                </a:lnTo>
                <a:lnTo>
                  <a:pt x="1037" y="3062"/>
                </a:lnTo>
                <a:lnTo>
                  <a:pt x="1045" y="3057"/>
                </a:lnTo>
                <a:lnTo>
                  <a:pt x="1053" y="3055"/>
                </a:lnTo>
                <a:lnTo>
                  <a:pt x="1056" y="3055"/>
                </a:lnTo>
                <a:lnTo>
                  <a:pt x="1059" y="3056"/>
                </a:lnTo>
                <a:lnTo>
                  <a:pt x="1062" y="3057"/>
                </a:lnTo>
                <a:lnTo>
                  <a:pt x="1066" y="3061"/>
                </a:lnTo>
                <a:lnTo>
                  <a:pt x="1068" y="3065"/>
                </a:lnTo>
                <a:lnTo>
                  <a:pt x="1068" y="3068"/>
                </a:lnTo>
                <a:lnTo>
                  <a:pt x="1067" y="3071"/>
                </a:lnTo>
                <a:lnTo>
                  <a:pt x="1065" y="3074"/>
                </a:lnTo>
                <a:lnTo>
                  <a:pt x="1059" y="3079"/>
                </a:lnTo>
                <a:lnTo>
                  <a:pt x="1053" y="3082"/>
                </a:lnTo>
                <a:lnTo>
                  <a:pt x="1022" y="3100"/>
                </a:lnTo>
                <a:lnTo>
                  <a:pt x="991" y="3121"/>
                </a:lnTo>
                <a:lnTo>
                  <a:pt x="976" y="3130"/>
                </a:lnTo>
                <a:lnTo>
                  <a:pt x="960" y="3139"/>
                </a:lnTo>
                <a:lnTo>
                  <a:pt x="945" y="3148"/>
                </a:lnTo>
                <a:lnTo>
                  <a:pt x="928" y="3156"/>
                </a:lnTo>
                <a:lnTo>
                  <a:pt x="925" y="3158"/>
                </a:lnTo>
                <a:lnTo>
                  <a:pt x="922" y="3159"/>
                </a:lnTo>
                <a:lnTo>
                  <a:pt x="919" y="3159"/>
                </a:lnTo>
                <a:lnTo>
                  <a:pt x="916" y="3158"/>
                </a:lnTo>
                <a:lnTo>
                  <a:pt x="908" y="3163"/>
                </a:lnTo>
                <a:lnTo>
                  <a:pt x="899" y="3167"/>
                </a:lnTo>
                <a:lnTo>
                  <a:pt x="891" y="3172"/>
                </a:lnTo>
                <a:lnTo>
                  <a:pt x="881" y="3176"/>
                </a:lnTo>
                <a:lnTo>
                  <a:pt x="862" y="3182"/>
                </a:lnTo>
                <a:lnTo>
                  <a:pt x="844" y="3189"/>
                </a:lnTo>
                <a:lnTo>
                  <a:pt x="839" y="3191"/>
                </a:lnTo>
                <a:lnTo>
                  <a:pt x="835" y="3195"/>
                </a:lnTo>
                <a:lnTo>
                  <a:pt x="829" y="3199"/>
                </a:lnTo>
                <a:lnTo>
                  <a:pt x="825" y="3203"/>
                </a:lnTo>
                <a:lnTo>
                  <a:pt x="821" y="3207"/>
                </a:lnTo>
                <a:lnTo>
                  <a:pt x="816" y="3209"/>
                </a:lnTo>
                <a:lnTo>
                  <a:pt x="810" y="3211"/>
                </a:lnTo>
                <a:lnTo>
                  <a:pt x="804" y="3211"/>
                </a:lnTo>
                <a:lnTo>
                  <a:pt x="789" y="3216"/>
                </a:lnTo>
                <a:lnTo>
                  <a:pt x="774" y="3221"/>
                </a:lnTo>
                <a:lnTo>
                  <a:pt x="767" y="3226"/>
                </a:lnTo>
                <a:lnTo>
                  <a:pt x="760" y="3230"/>
                </a:lnTo>
                <a:lnTo>
                  <a:pt x="753" y="3232"/>
                </a:lnTo>
                <a:lnTo>
                  <a:pt x="745" y="3233"/>
                </a:lnTo>
                <a:lnTo>
                  <a:pt x="745" y="3233"/>
                </a:lnTo>
                <a:lnTo>
                  <a:pt x="745" y="3233"/>
                </a:lnTo>
                <a:lnTo>
                  <a:pt x="738" y="3244"/>
                </a:lnTo>
                <a:lnTo>
                  <a:pt x="733" y="3251"/>
                </a:lnTo>
                <a:lnTo>
                  <a:pt x="729" y="3253"/>
                </a:lnTo>
                <a:lnTo>
                  <a:pt x="726" y="3254"/>
                </a:lnTo>
                <a:lnTo>
                  <a:pt x="721" y="3254"/>
                </a:lnTo>
                <a:lnTo>
                  <a:pt x="716" y="3253"/>
                </a:lnTo>
                <a:lnTo>
                  <a:pt x="715" y="3252"/>
                </a:lnTo>
                <a:lnTo>
                  <a:pt x="714" y="3251"/>
                </a:lnTo>
                <a:lnTo>
                  <a:pt x="714" y="3251"/>
                </a:lnTo>
                <a:lnTo>
                  <a:pt x="714" y="3250"/>
                </a:lnTo>
                <a:lnTo>
                  <a:pt x="716" y="3248"/>
                </a:lnTo>
                <a:lnTo>
                  <a:pt x="719" y="3246"/>
                </a:lnTo>
                <a:lnTo>
                  <a:pt x="723" y="3244"/>
                </a:lnTo>
                <a:lnTo>
                  <a:pt x="726" y="3242"/>
                </a:lnTo>
                <a:lnTo>
                  <a:pt x="729" y="3239"/>
                </a:lnTo>
                <a:lnTo>
                  <a:pt x="730" y="3236"/>
                </a:lnTo>
                <a:lnTo>
                  <a:pt x="739" y="3236"/>
                </a:lnTo>
                <a:lnTo>
                  <a:pt x="753" y="3236"/>
                </a:lnTo>
                <a:lnTo>
                  <a:pt x="759" y="3236"/>
                </a:lnTo>
                <a:lnTo>
                  <a:pt x="764" y="3236"/>
                </a:lnTo>
                <a:lnTo>
                  <a:pt x="768" y="3235"/>
                </a:lnTo>
                <a:lnTo>
                  <a:pt x="770" y="3234"/>
                </a:lnTo>
                <a:lnTo>
                  <a:pt x="770" y="3234"/>
                </a:lnTo>
                <a:lnTo>
                  <a:pt x="763" y="3231"/>
                </a:lnTo>
                <a:lnTo>
                  <a:pt x="756" y="3228"/>
                </a:lnTo>
                <a:lnTo>
                  <a:pt x="762" y="3213"/>
                </a:lnTo>
                <a:lnTo>
                  <a:pt x="769" y="3200"/>
                </a:lnTo>
                <a:lnTo>
                  <a:pt x="778" y="3194"/>
                </a:lnTo>
                <a:lnTo>
                  <a:pt x="788" y="3186"/>
                </a:lnTo>
                <a:lnTo>
                  <a:pt x="793" y="3183"/>
                </a:lnTo>
                <a:lnTo>
                  <a:pt x="798" y="3182"/>
                </a:lnTo>
                <a:lnTo>
                  <a:pt x="800" y="3182"/>
                </a:lnTo>
                <a:lnTo>
                  <a:pt x="803" y="3183"/>
                </a:lnTo>
                <a:lnTo>
                  <a:pt x="807" y="3184"/>
                </a:lnTo>
                <a:lnTo>
                  <a:pt x="810" y="3186"/>
                </a:lnTo>
                <a:lnTo>
                  <a:pt x="810" y="3183"/>
                </a:lnTo>
                <a:lnTo>
                  <a:pt x="810" y="3179"/>
                </a:lnTo>
                <a:lnTo>
                  <a:pt x="812" y="3176"/>
                </a:lnTo>
                <a:lnTo>
                  <a:pt x="813" y="3173"/>
                </a:lnTo>
                <a:lnTo>
                  <a:pt x="817" y="3165"/>
                </a:lnTo>
                <a:lnTo>
                  <a:pt x="818" y="3158"/>
                </a:lnTo>
                <a:lnTo>
                  <a:pt x="816" y="3158"/>
                </a:lnTo>
                <a:lnTo>
                  <a:pt x="813" y="3157"/>
                </a:lnTo>
                <a:lnTo>
                  <a:pt x="813" y="3158"/>
                </a:lnTo>
                <a:lnTo>
                  <a:pt x="813" y="3158"/>
                </a:lnTo>
                <a:lnTo>
                  <a:pt x="811" y="3162"/>
                </a:lnTo>
                <a:lnTo>
                  <a:pt x="809" y="3166"/>
                </a:lnTo>
                <a:lnTo>
                  <a:pt x="806" y="3169"/>
                </a:lnTo>
                <a:lnTo>
                  <a:pt x="804" y="3173"/>
                </a:lnTo>
                <a:lnTo>
                  <a:pt x="797" y="3177"/>
                </a:lnTo>
                <a:lnTo>
                  <a:pt x="788" y="3180"/>
                </a:lnTo>
                <a:lnTo>
                  <a:pt x="779" y="3182"/>
                </a:lnTo>
                <a:lnTo>
                  <a:pt x="771" y="3184"/>
                </a:lnTo>
                <a:lnTo>
                  <a:pt x="763" y="3186"/>
                </a:lnTo>
                <a:lnTo>
                  <a:pt x="755" y="3190"/>
                </a:lnTo>
                <a:lnTo>
                  <a:pt x="747" y="3195"/>
                </a:lnTo>
                <a:lnTo>
                  <a:pt x="737" y="3199"/>
                </a:lnTo>
                <a:lnTo>
                  <a:pt x="728" y="3202"/>
                </a:lnTo>
                <a:lnTo>
                  <a:pt x="718" y="3204"/>
                </a:lnTo>
                <a:lnTo>
                  <a:pt x="707" y="3210"/>
                </a:lnTo>
                <a:lnTo>
                  <a:pt x="694" y="3214"/>
                </a:lnTo>
                <a:lnTo>
                  <a:pt x="683" y="3219"/>
                </a:lnTo>
                <a:lnTo>
                  <a:pt x="672" y="3226"/>
                </a:lnTo>
                <a:lnTo>
                  <a:pt x="669" y="3228"/>
                </a:lnTo>
                <a:lnTo>
                  <a:pt x="665" y="3230"/>
                </a:lnTo>
                <a:lnTo>
                  <a:pt x="661" y="3231"/>
                </a:lnTo>
                <a:lnTo>
                  <a:pt x="657" y="3231"/>
                </a:lnTo>
                <a:lnTo>
                  <a:pt x="653" y="3231"/>
                </a:lnTo>
                <a:lnTo>
                  <a:pt x="648" y="3231"/>
                </a:lnTo>
                <a:lnTo>
                  <a:pt x="643" y="3229"/>
                </a:lnTo>
                <a:lnTo>
                  <a:pt x="639" y="3227"/>
                </a:lnTo>
                <a:lnTo>
                  <a:pt x="634" y="3223"/>
                </a:lnTo>
                <a:lnTo>
                  <a:pt x="628" y="3220"/>
                </a:lnTo>
                <a:lnTo>
                  <a:pt x="623" y="3219"/>
                </a:lnTo>
                <a:lnTo>
                  <a:pt x="617" y="3218"/>
                </a:lnTo>
                <a:lnTo>
                  <a:pt x="611" y="3219"/>
                </a:lnTo>
                <a:lnTo>
                  <a:pt x="606" y="3220"/>
                </a:lnTo>
                <a:lnTo>
                  <a:pt x="599" y="3222"/>
                </a:lnTo>
                <a:lnTo>
                  <a:pt x="593" y="3224"/>
                </a:lnTo>
                <a:lnTo>
                  <a:pt x="591" y="3224"/>
                </a:lnTo>
                <a:lnTo>
                  <a:pt x="589" y="3223"/>
                </a:lnTo>
                <a:lnTo>
                  <a:pt x="585" y="3220"/>
                </a:lnTo>
                <a:lnTo>
                  <a:pt x="582" y="3218"/>
                </a:lnTo>
                <a:lnTo>
                  <a:pt x="580" y="3215"/>
                </a:lnTo>
                <a:lnTo>
                  <a:pt x="580" y="3212"/>
                </a:lnTo>
                <a:lnTo>
                  <a:pt x="580" y="3210"/>
                </a:lnTo>
                <a:lnTo>
                  <a:pt x="581" y="3207"/>
                </a:lnTo>
                <a:lnTo>
                  <a:pt x="583" y="3203"/>
                </a:lnTo>
                <a:lnTo>
                  <a:pt x="586" y="3200"/>
                </a:lnTo>
                <a:lnTo>
                  <a:pt x="594" y="3188"/>
                </a:lnTo>
                <a:lnTo>
                  <a:pt x="604" y="3176"/>
                </a:lnTo>
                <a:lnTo>
                  <a:pt x="612" y="3163"/>
                </a:lnTo>
                <a:lnTo>
                  <a:pt x="621" y="3151"/>
                </a:lnTo>
                <a:lnTo>
                  <a:pt x="624" y="3148"/>
                </a:lnTo>
                <a:lnTo>
                  <a:pt x="628" y="3145"/>
                </a:lnTo>
                <a:lnTo>
                  <a:pt x="632" y="3143"/>
                </a:lnTo>
                <a:lnTo>
                  <a:pt x="636" y="3141"/>
                </a:lnTo>
                <a:lnTo>
                  <a:pt x="645" y="3139"/>
                </a:lnTo>
                <a:lnTo>
                  <a:pt x="655" y="3139"/>
                </a:lnTo>
                <a:lnTo>
                  <a:pt x="656" y="3139"/>
                </a:lnTo>
                <a:lnTo>
                  <a:pt x="656" y="3139"/>
                </a:lnTo>
                <a:lnTo>
                  <a:pt x="655" y="3136"/>
                </a:lnTo>
                <a:lnTo>
                  <a:pt x="655" y="3133"/>
                </a:lnTo>
                <a:lnTo>
                  <a:pt x="656" y="3131"/>
                </a:lnTo>
                <a:lnTo>
                  <a:pt x="657" y="3129"/>
                </a:lnTo>
                <a:lnTo>
                  <a:pt x="662" y="3126"/>
                </a:lnTo>
                <a:lnTo>
                  <a:pt x="667" y="3123"/>
                </a:lnTo>
                <a:lnTo>
                  <a:pt x="668" y="3119"/>
                </a:lnTo>
                <a:lnTo>
                  <a:pt x="670" y="3117"/>
                </a:lnTo>
                <a:lnTo>
                  <a:pt x="697" y="3100"/>
                </a:lnTo>
                <a:lnTo>
                  <a:pt x="723" y="3085"/>
                </a:lnTo>
                <a:lnTo>
                  <a:pt x="751" y="3071"/>
                </a:lnTo>
                <a:lnTo>
                  <a:pt x="779" y="3057"/>
                </a:lnTo>
                <a:lnTo>
                  <a:pt x="785" y="3054"/>
                </a:lnTo>
                <a:lnTo>
                  <a:pt x="793" y="3052"/>
                </a:lnTo>
                <a:lnTo>
                  <a:pt x="796" y="3052"/>
                </a:lnTo>
                <a:lnTo>
                  <a:pt x="799" y="3052"/>
                </a:lnTo>
                <a:lnTo>
                  <a:pt x="802" y="3053"/>
                </a:lnTo>
                <a:lnTo>
                  <a:pt x="806" y="3055"/>
                </a:lnTo>
                <a:lnTo>
                  <a:pt x="806" y="3051"/>
                </a:lnTo>
                <a:lnTo>
                  <a:pt x="807" y="3047"/>
                </a:lnTo>
                <a:lnTo>
                  <a:pt x="809" y="3043"/>
                </a:lnTo>
                <a:lnTo>
                  <a:pt x="811" y="3040"/>
                </a:lnTo>
                <a:lnTo>
                  <a:pt x="816" y="3035"/>
                </a:lnTo>
                <a:lnTo>
                  <a:pt x="822" y="3031"/>
                </a:lnTo>
                <a:lnTo>
                  <a:pt x="836" y="3025"/>
                </a:lnTo>
                <a:lnTo>
                  <a:pt x="850" y="3020"/>
                </a:lnTo>
                <a:lnTo>
                  <a:pt x="871" y="3010"/>
                </a:lnTo>
                <a:lnTo>
                  <a:pt x="893" y="2999"/>
                </a:lnTo>
                <a:lnTo>
                  <a:pt x="914" y="2990"/>
                </a:lnTo>
                <a:lnTo>
                  <a:pt x="937" y="2981"/>
                </a:lnTo>
                <a:lnTo>
                  <a:pt x="958" y="2971"/>
                </a:lnTo>
                <a:lnTo>
                  <a:pt x="979" y="2960"/>
                </a:lnTo>
                <a:lnTo>
                  <a:pt x="999" y="2947"/>
                </a:lnTo>
                <a:lnTo>
                  <a:pt x="1019" y="2934"/>
                </a:lnTo>
                <a:lnTo>
                  <a:pt x="1026" y="2929"/>
                </a:lnTo>
                <a:lnTo>
                  <a:pt x="1033" y="2924"/>
                </a:lnTo>
                <a:lnTo>
                  <a:pt x="1039" y="2918"/>
                </a:lnTo>
                <a:lnTo>
                  <a:pt x="1044" y="2911"/>
                </a:lnTo>
                <a:lnTo>
                  <a:pt x="1032" y="2913"/>
                </a:lnTo>
                <a:lnTo>
                  <a:pt x="1020" y="2916"/>
                </a:lnTo>
                <a:lnTo>
                  <a:pt x="1017" y="2919"/>
                </a:lnTo>
                <a:lnTo>
                  <a:pt x="1015" y="2921"/>
                </a:lnTo>
                <a:lnTo>
                  <a:pt x="1012" y="2922"/>
                </a:lnTo>
                <a:lnTo>
                  <a:pt x="1009" y="2923"/>
                </a:lnTo>
                <a:lnTo>
                  <a:pt x="1002" y="2925"/>
                </a:lnTo>
                <a:lnTo>
                  <a:pt x="997" y="2927"/>
                </a:lnTo>
                <a:lnTo>
                  <a:pt x="971" y="2937"/>
                </a:lnTo>
                <a:lnTo>
                  <a:pt x="945" y="2947"/>
                </a:lnTo>
                <a:lnTo>
                  <a:pt x="933" y="2953"/>
                </a:lnTo>
                <a:lnTo>
                  <a:pt x="920" y="2959"/>
                </a:lnTo>
                <a:lnTo>
                  <a:pt x="908" y="2967"/>
                </a:lnTo>
                <a:lnTo>
                  <a:pt x="898" y="2976"/>
                </a:lnTo>
                <a:lnTo>
                  <a:pt x="894" y="2978"/>
                </a:lnTo>
                <a:lnTo>
                  <a:pt x="889" y="2980"/>
                </a:lnTo>
                <a:lnTo>
                  <a:pt x="885" y="2979"/>
                </a:lnTo>
                <a:lnTo>
                  <a:pt x="879" y="2977"/>
                </a:lnTo>
                <a:lnTo>
                  <a:pt x="875" y="2982"/>
                </a:lnTo>
                <a:lnTo>
                  <a:pt x="870" y="2986"/>
                </a:lnTo>
                <a:lnTo>
                  <a:pt x="866" y="2990"/>
                </a:lnTo>
                <a:lnTo>
                  <a:pt x="861" y="2994"/>
                </a:lnTo>
                <a:lnTo>
                  <a:pt x="850" y="2999"/>
                </a:lnTo>
                <a:lnTo>
                  <a:pt x="840" y="3005"/>
                </a:lnTo>
                <a:lnTo>
                  <a:pt x="827" y="3010"/>
                </a:lnTo>
                <a:lnTo>
                  <a:pt x="816" y="3015"/>
                </a:lnTo>
                <a:lnTo>
                  <a:pt x="805" y="3020"/>
                </a:lnTo>
                <a:lnTo>
                  <a:pt x="795" y="3027"/>
                </a:lnTo>
                <a:lnTo>
                  <a:pt x="784" y="3034"/>
                </a:lnTo>
                <a:lnTo>
                  <a:pt x="773" y="3040"/>
                </a:lnTo>
                <a:lnTo>
                  <a:pt x="762" y="3046"/>
                </a:lnTo>
                <a:lnTo>
                  <a:pt x="750" y="3051"/>
                </a:lnTo>
                <a:lnTo>
                  <a:pt x="725" y="3062"/>
                </a:lnTo>
                <a:lnTo>
                  <a:pt x="701" y="3072"/>
                </a:lnTo>
                <a:lnTo>
                  <a:pt x="686" y="3078"/>
                </a:lnTo>
                <a:lnTo>
                  <a:pt x="673" y="3085"/>
                </a:lnTo>
                <a:lnTo>
                  <a:pt x="659" y="3091"/>
                </a:lnTo>
                <a:lnTo>
                  <a:pt x="644" y="3098"/>
                </a:lnTo>
                <a:lnTo>
                  <a:pt x="636" y="3102"/>
                </a:lnTo>
                <a:lnTo>
                  <a:pt x="629" y="3107"/>
                </a:lnTo>
                <a:lnTo>
                  <a:pt x="625" y="3109"/>
                </a:lnTo>
                <a:lnTo>
                  <a:pt x="620" y="3111"/>
                </a:lnTo>
                <a:lnTo>
                  <a:pt x="615" y="3112"/>
                </a:lnTo>
                <a:lnTo>
                  <a:pt x="609" y="3111"/>
                </a:lnTo>
                <a:lnTo>
                  <a:pt x="615" y="3104"/>
                </a:lnTo>
                <a:lnTo>
                  <a:pt x="621" y="3099"/>
                </a:lnTo>
                <a:lnTo>
                  <a:pt x="629" y="3095"/>
                </a:lnTo>
                <a:lnTo>
                  <a:pt x="637" y="3093"/>
                </a:lnTo>
                <a:lnTo>
                  <a:pt x="641" y="3086"/>
                </a:lnTo>
                <a:lnTo>
                  <a:pt x="647" y="3081"/>
                </a:lnTo>
                <a:lnTo>
                  <a:pt x="654" y="3077"/>
                </a:lnTo>
                <a:lnTo>
                  <a:pt x="660" y="3074"/>
                </a:lnTo>
                <a:lnTo>
                  <a:pt x="674" y="3069"/>
                </a:lnTo>
                <a:lnTo>
                  <a:pt x="689" y="3065"/>
                </a:lnTo>
                <a:lnTo>
                  <a:pt x="703" y="3058"/>
                </a:lnTo>
                <a:lnTo>
                  <a:pt x="715" y="3051"/>
                </a:lnTo>
                <a:lnTo>
                  <a:pt x="727" y="3044"/>
                </a:lnTo>
                <a:lnTo>
                  <a:pt x="742" y="3037"/>
                </a:lnTo>
                <a:lnTo>
                  <a:pt x="754" y="3031"/>
                </a:lnTo>
                <a:lnTo>
                  <a:pt x="766" y="3024"/>
                </a:lnTo>
                <a:lnTo>
                  <a:pt x="778" y="3017"/>
                </a:lnTo>
                <a:lnTo>
                  <a:pt x="790" y="3009"/>
                </a:lnTo>
                <a:lnTo>
                  <a:pt x="802" y="3000"/>
                </a:lnTo>
                <a:lnTo>
                  <a:pt x="814" y="2992"/>
                </a:lnTo>
                <a:lnTo>
                  <a:pt x="826" y="2985"/>
                </a:lnTo>
                <a:lnTo>
                  <a:pt x="840" y="2979"/>
                </a:lnTo>
                <a:lnTo>
                  <a:pt x="850" y="2977"/>
                </a:lnTo>
                <a:lnTo>
                  <a:pt x="861" y="2976"/>
                </a:lnTo>
                <a:lnTo>
                  <a:pt x="866" y="2976"/>
                </a:lnTo>
                <a:lnTo>
                  <a:pt x="871" y="2975"/>
                </a:lnTo>
                <a:lnTo>
                  <a:pt x="875" y="2973"/>
                </a:lnTo>
                <a:lnTo>
                  <a:pt x="881" y="2969"/>
                </a:lnTo>
                <a:lnTo>
                  <a:pt x="882" y="2967"/>
                </a:lnTo>
                <a:lnTo>
                  <a:pt x="884" y="2965"/>
                </a:lnTo>
                <a:lnTo>
                  <a:pt x="897" y="2955"/>
                </a:lnTo>
                <a:lnTo>
                  <a:pt x="911" y="2945"/>
                </a:lnTo>
                <a:lnTo>
                  <a:pt x="925" y="2936"/>
                </a:lnTo>
                <a:lnTo>
                  <a:pt x="940" y="2928"/>
                </a:lnTo>
                <a:lnTo>
                  <a:pt x="969" y="2913"/>
                </a:lnTo>
                <a:lnTo>
                  <a:pt x="999" y="2899"/>
                </a:lnTo>
                <a:lnTo>
                  <a:pt x="1001" y="2893"/>
                </a:lnTo>
                <a:lnTo>
                  <a:pt x="1004" y="2889"/>
                </a:lnTo>
                <a:lnTo>
                  <a:pt x="1008" y="2886"/>
                </a:lnTo>
                <a:lnTo>
                  <a:pt x="1012" y="2883"/>
                </a:lnTo>
                <a:lnTo>
                  <a:pt x="1021" y="2878"/>
                </a:lnTo>
                <a:lnTo>
                  <a:pt x="1029" y="2873"/>
                </a:lnTo>
                <a:lnTo>
                  <a:pt x="1050" y="2860"/>
                </a:lnTo>
                <a:lnTo>
                  <a:pt x="1071" y="2847"/>
                </a:lnTo>
                <a:lnTo>
                  <a:pt x="1092" y="2833"/>
                </a:lnTo>
                <a:lnTo>
                  <a:pt x="1114" y="2820"/>
                </a:lnTo>
                <a:lnTo>
                  <a:pt x="1134" y="2807"/>
                </a:lnTo>
                <a:lnTo>
                  <a:pt x="1155" y="2794"/>
                </a:lnTo>
                <a:lnTo>
                  <a:pt x="1176" y="2780"/>
                </a:lnTo>
                <a:lnTo>
                  <a:pt x="1195" y="2765"/>
                </a:lnTo>
                <a:lnTo>
                  <a:pt x="1186" y="2767"/>
                </a:lnTo>
                <a:lnTo>
                  <a:pt x="1178" y="2769"/>
                </a:lnTo>
                <a:lnTo>
                  <a:pt x="1169" y="2772"/>
                </a:lnTo>
                <a:lnTo>
                  <a:pt x="1161" y="2775"/>
                </a:lnTo>
                <a:lnTo>
                  <a:pt x="1151" y="2779"/>
                </a:lnTo>
                <a:lnTo>
                  <a:pt x="1143" y="2781"/>
                </a:lnTo>
                <a:lnTo>
                  <a:pt x="1134" y="2783"/>
                </a:lnTo>
                <a:lnTo>
                  <a:pt x="1125" y="2785"/>
                </a:lnTo>
                <a:lnTo>
                  <a:pt x="1124" y="2783"/>
                </a:lnTo>
                <a:lnTo>
                  <a:pt x="1123" y="2783"/>
                </a:lnTo>
                <a:lnTo>
                  <a:pt x="1115" y="2791"/>
                </a:lnTo>
                <a:lnTo>
                  <a:pt x="1105" y="2796"/>
                </a:lnTo>
                <a:lnTo>
                  <a:pt x="1096" y="2801"/>
                </a:lnTo>
                <a:lnTo>
                  <a:pt x="1086" y="2804"/>
                </a:lnTo>
                <a:lnTo>
                  <a:pt x="1067" y="2812"/>
                </a:lnTo>
                <a:lnTo>
                  <a:pt x="1048" y="2820"/>
                </a:lnTo>
                <a:lnTo>
                  <a:pt x="1020" y="2836"/>
                </a:lnTo>
                <a:lnTo>
                  <a:pt x="990" y="2853"/>
                </a:lnTo>
                <a:lnTo>
                  <a:pt x="960" y="2868"/>
                </a:lnTo>
                <a:lnTo>
                  <a:pt x="931" y="2883"/>
                </a:lnTo>
                <a:lnTo>
                  <a:pt x="901" y="2898"/>
                </a:lnTo>
                <a:lnTo>
                  <a:pt x="871" y="2912"/>
                </a:lnTo>
                <a:lnTo>
                  <a:pt x="842" y="2927"/>
                </a:lnTo>
                <a:lnTo>
                  <a:pt x="812" y="2941"/>
                </a:lnTo>
                <a:lnTo>
                  <a:pt x="815" y="2936"/>
                </a:lnTo>
                <a:lnTo>
                  <a:pt x="817" y="2931"/>
                </a:lnTo>
                <a:lnTo>
                  <a:pt x="821" y="2926"/>
                </a:lnTo>
                <a:lnTo>
                  <a:pt x="824" y="2922"/>
                </a:lnTo>
                <a:lnTo>
                  <a:pt x="833" y="2916"/>
                </a:lnTo>
                <a:lnTo>
                  <a:pt x="844" y="2910"/>
                </a:lnTo>
                <a:lnTo>
                  <a:pt x="861" y="2901"/>
                </a:lnTo>
                <a:lnTo>
                  <a:pt x="878" y="2891"/>
                </a:lnTo>
                <a:lnTo>
                  <a:pt x="897" y="2882"/>
                </a:lnTo>
                <a:lnTo>
                  <a:pt x="914" y="2873"/>
                </a:lnTo>
                <a:lnTo>
                  <a:pt x="939" y="2861"/>
                </a:lnTo>
                <a:lnTo>
                  <a:pt x="963" y="2848"/>
                </a:lnTo>
                <a:lnTo>
                  <a:pt x="988" y="2834"/>
                </a:lnTo>
                <a:lnTo>
                  <a:pt x="1011" y="2821"/>
                </a:lnTo>
                <a:lnTo>
                  <a:pt x="1036" y="2808"/>
                </a:lnTo>
                <a:lnTo>
                  <a:pt x="1059" y="2795"/>
                </a:lnTo>
                <a:lnTo>
                  <a:pt x="1083" y="2780"/>
                </a:lnTo>
                <a:lnTo>
                  <a:pt x="1107" y="2767"/>
                </a:lnTo>
                <a:lnTo>
                  <a:pt x="1107" y="2766"/>
                </a:lnTo>
                <a:lnTo>
                  <a:pt x="1107" y="2765"/>
                </a:lnTo>
                <a:lnTo>
                  <a:pt x="1121" y="2755"/>
                </a:lnTo>
                <a:lnTo>
                  <a:pt x="1134" y="2745"/>
                </a:lnTo>
                <a:lnTo>
                  <a:pt x="1147" y="2736"/>
                </a:lnTo>
                <a:lnTo>
                  <a:pt x="1162" y="2727"/>
                </a:lnTo>
                <a:lnTo>
                  <a:pt x="1191" y="2711"/>
                </a:lnTo>
                <a:lnTo>
                  <a:pt x="1220" y="2696"/>
                </a:lnTo>
                <a:lnTo>
                  <a:pt x="1254" y="2679"/>
                </a:lnTo>
                <a:lnTo>
                  <a:pt x="1286" y="2662"/>
                </a:lnTo>
                <a:lnTo>
                  <a:pt x="1320" y="2646"/>
                </a:lnTo>
                <a:lnTo>
                  <a:pt x="1355" y="2631"/>
                </a:lnTo>
                <a:lnTo>
                  <a:pt x="1389" y="2616"/>
                </a:lnTo>
                <a:lnTo>
                  <a:pt x="1423" y="2603"/>
                </a:lnTo>
                <a:lnTo>
                  <a:pt x="1459" y="2591"/>
                </a:lnTo>
                <a:lnTo>
                  <a:pt x="1494" y="2579"/>
                </a:lnTo>
                <a:lnTo>
                  <a:pt x="1520" y="2572"/>
                </a:lnTo>
                <a:lnTo>
                  <a:pt x="1547" y="2565"/>
                </a:lnTo>
                <a:lnTo>
                  <a:pt x="1573" y="2557"/>
                </a:lnTo>
                <a:lnTo>
                  <a:pt x="1599" y="2551"/>
                </a:lnTo>
                <a:lnTo>
                  <a:pt x="1626" y="2544"/>
                </a:lnTo>
                <a:lnTo>
                  <a:pt x="1651" y="2538"/>
                </a:lnTo>
                <a:lnTo>
                  <a:pt x="1678" y="2531"/>
                </a:lnTo>
                <a:lnTo>
                  <a:pt x="1704" y="2523"/>
                </a:lnTo>
                <a:lnTo>
                  <a:pt x="1710" y="2521"/>
                </a:lnTo>
                <a:lnTo>
                  <a:pt x="1715" y="2519"/>
                </a:lnTo>
                <a:lnTo>
                  <a:pt x="1719" y="2516"/>
                </a:lnTo>
                <a:lnTo>
                  <a:pt x="1724" y="2512"/>
                </a:lnTo>
                <a:lnTo>
                  <a:pt x="1728" y="2509"/>
                </a:lnTo>
                <a:lnTo>
                  <a:pt x="1733" y="2507"/>
                </a:lnTo>
                <a:lnTo>
                  <a:pt x="1734" y="2503"/>
                </a:lnTo>
                <a:lnTo>
                  <a:pt x="1735" y="2500"/>
                </a:lnTo>
                <a:lnTo>
                  <a:pt x="1738" y="2497"/>
                </a:lnTo>
                <a:lnTo>
                  <a:pt x="1741" y="2495"/>
                </a:lnTo>
                <a:lnTo>
                  <a:pt x="1750" y="2489"/>
                </a:lnTo>
                <a:lnTo>
                  <a:pt x="1760" y="2483"/>
                </a:lnTo>
                <a:lnTo>
                  <a:pt x="1769" y="2475"/>
                </a:lnTo>
                <a:lnTo>
                  <a:pt x="1778" y="2468"/>
                </a:lnTo>
                <a:lnTo>
                  <a:pt x="1794" y="2452"/>
                </a:lnTo>
                <a:lnTo>
                  <a:pt x="1813" y="2438"/>
                </a:lnTo>
                <a:lnTo>
                  <a:pt x="1816" y="2436"/>
                </a:lnTo>
                <a:lnTo>
                  <a:pt x="1819" y="2434"/>
                </a:lnTo>
                <a:lnTo>
                  <a:pt x="1823" y="2433"/>
                </a:lnTo>
                <a:lnTo>
                  <a:pt x="1826" y="2432"/>
                </a:lnTo>
                <a:lnTo>
                  <a:pt x="1826" y="2431"/>
                </a:lnTo>
                <a:lnTo>
                  <a:pt x="1826" y="2431"/>
                </a:lnTo>
                <a:lnTo>
                  <a:pt x="1831" y="2423"/>
                </a:lnTo>
                <a:lnTo>
                  <a:pt x="1838" y="2416"/>
                </a:lnTo>
                <a:lnTo>
                  <a:pt x="1844" y="2410"/>
                </a:lnTo>
                <a:lnTo>
                  <a:pt x="1853" y="2405"/>
                </a:lnTo>
                <a:lnTo>
                  <a:pt x="1860" y="2400"/>
                </a:lnTo>
                <a:lnTo>
                  <a:pt x="1868" y="2393"/>
                </a:lnTo>
                <a:lnTo>
                  <a:pt x="1875" y="2388"/>
                </a:lnTo>
                <a:lnTo>
                  <a:pt x="1881" y="2381"/>
                </a:lnTo>
                <a:lnTo>
                  <a:pt x="1888" y="2375"/>
                </a:lnTo>
                <a:lnTo>
                  <a:pt x="1897" y="2370"/>
                </a:lnTo>
                <a:lnTo>
                  <a:pt x="1905" y="2367"/>
                </a:lnTo>
                <a:lnTo>
                  <a:pt x="1914" y="2364"/>
                </a:lnTo>
                <a:lnTo>
                  <a:pt x="1915" y="2364"/>
                </a:lnTo>
                <a:lnTo>
                  <a:pt x="1916" y="2364"/>
                </a:lnTo>
                <a:lnTo>
                  <a:pt x="1916" y="2360"/>
                </a:lnTo>
                <a:lnTo>
                  <a:pt x="1917" y="2358"/>
                </a:lnTo>
                <a:lnTo>
                  <a:pt x="1919" y="2355"/>
                </a:lnTo>
                <a:lnTo>
                  <a:pt x="1921" y="2353"/>
                </a:lnTo>
                <a:lnTo>
                  <a:pt x="1927" y="2350"/>
                </a:lnTo>
                <a:lnTo>
                  <a:pt x="1934" y="2348"/>
                </a:lnTo>
                <a:lnTo>
                  <a:pt x="1942" y="2344"/>
                </a:lnTo>
                <a:lnTo>
                  <a:pt x="1949" y="2339"/>
                </a:lnTo>
                <a:lnTo>
                  <a:pt x="1952" y="2337"/>
                </a:lnTo>
                <a:lnTo>
                  <a:pt x="1955" y="2334"/>
                </a:lnTo>
                <a:lnTo>
                  <a:pt x="1956" y="2333"/>
                </a:lnTo>
                <a:lnTo>
                  <a:pt x="1958" y="2332"/>
                </a:lnTo>
                <a:lnTo>
                  <a:pt x="1960" y="2331"/>
                </a:lnTo>
                <a:lnTo>
                  <a:pt x="1963" y="2332"/>
                </a:lnTo>
                <a:lnTo>
                  <a:pt x="1963" y="2332"/>
                </a:lnTo>
                <a:lnTo>
                  <a:pt x="1963" y="2332"/>
                </a:lnTo>
                <a:lnTo>
                  <a:pt x="1963" y="2332"/>
                </a:lnTo>
                <a:lnTo>
                  <a:pt x="1963" y="2332"/>
                </a:lnTo>
                <a:lnTo>
                  <a:pt x="1967" y="2334"/>
                </a:lnTo>
                <a:lnTo>
                  <a:pt x="1971" y="2335"/>
                </a:lnTo>
                <a:lnTo>
                  <a:pt x="1972" y="2332"/>
                </a:lnTo>
                <a:lnTo>
                  <a:pt x="1973" y="2330"/>
                </a:lnTo>
                <a:lnTo>
                  <a:pt x="1975" y="2328"/>
                </a:lnTo>
                <a:lnTo>
                  <a:pt x="1977" y="2326"/>
                </a:lnTo>
                <a:lnTo>
                  <a:pt x="1982" y="2323"/>
                </a:lnTo>
                <a:lnTo>
                  <a:pt x="1989" y="2321"/>
                </a:lnTo>
                <a:lnTo>
                  <a:pt x="2001" y="2318"/>
                </a:lnTo>
                <a:lnTo>
                  <a:pt x="2007" y="2316"/>
                </a:lnTo>
                <a:lnTo>
                  <a:pt x="2007" y="2315"/>
                </a:lnTo>
                <a:lnTo>
                  <a:pt x="2007" y="2315"/>
                </a:lnTo>
                <a:lnTo>
                  <a:pt x="2004" y="2313"/>
                </a:lnTo>
                <a:lnTo>
                  <a:pt x="2001" y="2312"/>
                </a:lnTo>
                <a:lnTo>
                  <a:pt x="1998" y="2309"/>
                </a:lnTo>
                <a:lnTo>
                  <a:pt x="1997" y="2305"/>
                </a:lnTo>
                <a:lnTo>
                  <a:pt x="2000" y="2299"/>
                </a:lnTo>
                <a:lnTo>
                  <a:pt x="2005" y="2294"/>
                </a:lnTo>
                <a:lnTo>
                  <a:pt x="2011" y="2289"/>
                </a:lnTo>
                <a:lnTo>
                  <a:pt x="2017" y="2284"/>
                </a:lnTo>
                <a:lnTo>
                  <a:pt x="2022" y="2281"/>
                </a:lnTo>
                <a:lnTo>
                  <a:pt x="2026" y="2278"/>
                </a:lnTo>
                <a:lnTo>
                  <a:pt x="2029" y="2276"/>
                </a:lnTo>
                <a:lnTo>
                  <a:pt x="2032" y="2276"/>
                </a:lnTo>
                <a:lnTo>
                  <a:pt x="2035" y="2277"/>
                </a:lnTo>
                <a:lnTo>
                  <a:pt x="2038" y="2278"/>
                </a:lnTo>
                <a:lnTo>
                  <a:pt x="2039" y="2277"/>
                </a:lnTo>
                <a:lnTo>
                  <a:pt x="2039" y="2275"/>
                </a:lnTo>
                <a:lnTo>
                  <a:pt x="2050" y="2265"/>
                </a:lnTo>
                <a:lnTo>
                  <a:pt x="2060" y="2255"/>
                </a:lnTo>
                <a:lnTo>
                  <a:pt x="2071" y="2244"/>
                </a:lnTo>
                <a:lnTo>
                  <a:pt x="2081" y="2233"/>
                </a:lnTo>
                <a:lnTo>
                  <a:pt x="2089" y="2227"/>
                </a:lnTo>
                <a:lnTo>
                  <a:pt x="2097" y="2221"/>
                </a:lnTo>
                <a:lnTo>
                  <a:pt x="2104" y="2215"/>
                </a:lnTo>
                <a:lnTo>
                  <a:pt x="2110" y="2207"/>
                </a:lnTo>
                <a:lnTo>
                  <a:pt x="2127" y="2199"/>
                </a:lnTo>
                <a:lnTo>
                  <a:pt x="2142" y="2189"/>
                </a:lnTo>
                <a:lnTo>
                  <a:pt x="2156" y="2179"/>
                </a:lnTo>
                <a:lnTo>
                  <a:pt x="2172" y="2168"/>
                </a:lnTo>
                <a:lnTo>
                  <a:pt x="2184" y="2161"/>
                </a:lnTo>
                <a:lnTo>
                  <a:pt x="2197" y="2153"/>
                </a:lnTo>
                <a:lnTo>
                  <a:pt x="2203" y="2149"/>
                </a:lnTo>
                <a:lnTo>
                  <a:pt x="2210" y="2147"/>
                </a:lnTo>
                <a:lnTo>
                  <a:pt x="2218" y="2147"/>
                </a:lnTo>
                <a:lnTo>
                  <a:pt x="2226" y="2148"/>
                </a:lnTo>
                <a:lnTo>
                  <a:pt x="2227" y="2146"/>
                </a:lnTo>
                <a:lnTo>
                  <a:pt x="2229" y="2145"/>
                </a:lnTo>
                <a:lnTo>
                  <a:pt x="2237" y="2142"/>
                </a:lnTo>
                <a:lnTo>
                  <a:pt x="2244" y="2139"/>
                </a:lnTo>
                <a:lnTo>
                  <a:pt x="2245" y="2136"/>
                </a:lnTo>
                <a:lnTo>
                  <a:pt x="2246" y="2134"/>
                </a:lnTo>
                <a:lnTo>
                  <a:pt x="2246" y="2132"/>
                </a:lnTo>
                <a:lnTo>
                  <a:pt x="2245" y="2130"/>
                </a:lnTo>
                <a:lnTo>
                  <a:pt x="2244" y="2129"/>
                </a:lnTo>
                <a:lnTo>
                  <a:pt x="2242" y="2128"/>
                </a:lnTo>
                <a:lnTo>
                  <a:pt x="2240" y="2128"/>
                </a:lnTo>
                <a:lnTo>
                  <a:pt x="2237" y="2127"/>
                </a:lnTo>
                <a:lnTo>
                  <a:pt x="2234" y="2127"/>
                </a:lnTo>
                <a:lnTo>
                  <a:pt x="2232" y="2125"/>
                </a:lnTo>
                <a:lnTo>
                  <a:pt x="2231" y="2123"/>
                </a:lnTo>
                <a:lnTo>
                  <a:pt x="2230" y="2120"/>
                </a:lnTo>
                <a:lnTo>
                  <a:pt x="2231" y="2116"/>
                </a:lnTo>
                <a:lnTo>
                  <a:pt x="2231" y="2114"/>
                </a:lnTo>
                <a:lnTo>
                  <a:pt x="2263" y="2128"/>
                </a:lnTo>
                <a:lnTo>
                  <a:pt x="2263" y="2128"/>
                </a:lnTo>
                <a:lnTo>
                  <a:pt x="2266" y="2123"/>
                </a:lnTo>
                <a:lnTo>
                  <a:pt x="2269" y="2117"/>
                </a:lnTo>
                <a:lnTo>
                  <a:pt x="2273" y="2112"/>
                </a:lnTo>
                <a:lnTo>
                  <a:pt x="2278" y="2108"/>
                </a:lnTo>
                <a:lnTo>
                  <a:pt x="2287" y="2098"/>
                </a:lnTo>
                <a:lnTo>
                  <a:pt x="2296" y="2087"/>
                </a:lnTo>
                <a:lnTo>
                  <a:pt x="2300" y="2083"/>
                </a:lnTo>
                <a:lnTo>
                  <a:pt x="2302" y="2083"/>
                </a:lnTo>
                <a:lnTo>
                  <a:pt x="2305" y="2084"/>
                </a:lnTo>
                <a:lnTo>
                  <a:pt x="2310" y="2085"/>
                </a:lnTo>
                <a:lnTo>
                  <a:pt x="2314" y="2078"/>
                </a:lnTo>
                <a:lnTo>
                  <a:pt x="2318" y="2071"/>
                </a:lnTo>
                <a:lnTo>
                  <a:pt x="2320" y="2072"/>
                </a:lnTo>
                <a:lnTo>
                  <a:pt x="2321" y="2074"/>
                </a:lnTo>
                <a:lnTo>
                  <a:pt x="2322" y="2075"/>
                </a:lnTo>
                <a:lnTo>
                  <a:pt x="2320" y="2078"/>
                </a:lnTo>
                <a:lnTo>
                  <a:pt x="2317" y="2082"/>
                </a:lnTo>
                <a:lnTo>
                  <a:pt x="2313" y="2084"/>
                </a:lnTo>
                <a:lnTo>
                  <a:pt x="2307" y="2084"/>
                </a:lnTo>
                <a:lnTo>
                  <a:pt x="2302" y="2083"/>
                </a:lnTo>
                <a:lnTo>
                  <a:pt x="2301" y="2086"/>
                </a:lnTo>
                <a:lnTo>
                  <a:pt x="2299" y="2089"/>
                </a:lnTo>
                <a:lnTo>
                  <a:pt x="2297" y="2092"/>
                </a:lnTo>
                <a:lnTo>
                  <a:pt x="2294" y="2094"/>
                </a:lnTo>
                <a:lnTo>
                  <a:pt x="2288" y="2098"/>
                </a:lnTo>
                <a:lnTo>
                  <a:pt x="2282" y="2101"/>
                </a:lnTo>
                <a:lnTo>
                  <a:pt x="2279" y="2103"/>
                </a:lnTo>
                <a:lnTo>
                  <a:pt x="2277" y="2105"/>
                </a:lnTo>
                <a:lnTo>
                  <a:pt x="2277" y="2107"/>
                </a:lnTo>
                <a:lnTo>
                  <a:pt x="2279" y="2109"/>
                </a:lnTo>
                <a:lnTo>
                  <a:pt x="2280" y="2109"/>
                </a:lnTo>
                <a:lnTo>
                  <a:pt x="2281" y="2108"/>
                </a:lnTo>
                <a:lnTo>
                  <a:pt x="2292" y="2102"/>
                </a:lnTo>
                <a:lnTo>
                  <a:pt x="2304" y="2096"/>
                </a:lnTo>
                <a:lnTo>
                  <a:pt x="2316" y="2092"/>
                </a:lnTo>
                <a:lnTo>
                  <a:pt x="2328" y="2087"/>
                </a:lnTo>
                <a:lnTo>
                  <a:pt x="2330" y="2087"/>
                </a:lnTo>
                <a:lnTo>
                  <a:pt x="2333" y="2087"/>
                </a:lnTo>
                <a:lnTo>
                  <a:pt x="2336" y="2085"/>
                </a:lnTo>
                <a:lnTo>
                  <a:pt x="2339" y="2083"/>
                </a:lnTo>
                <a:lnTo>
                  <a:pt x="2342" y="2083"/>
                </a:lnTo>
                <a:lnTo>
                  <a:pt x="2346" y="2083"/>
                </a:lnTo>
                <a:lnTo>
                  <a:pt x="2347" y="2082"/>
                </a:lnTo>
                <a:lnTo>
                  <a:pt x="2347" y="2081"/>
                </a:lnTo>
                <a:lnTo>
                  <a:pt x="2353" y="2077"/>
                </a:lnTo>
                <a:lnTo>
                  <a:pt x="2361" y="2074"/>
                </a:lnTo>
                <a:lnTo>
                  <a:pt x="2362" y="2074"/>
                </a:lnTo>
                <a:lnTo>
                  <a:pt x="2363" y="2074"/>
                </a:lnTo>
                <a:lnTo>
                  <a:pt x="2364" y="2069"/>
                </a:lnTo>
                <a:lnTo>
                  <a:pt x="2365" y="2063"/>
                </a:lnTo>
                <a:lnTo>
                  <a:pt x="2364" y="2061"/>
                </a:lnTo>
                <a:lnTo>
                  <a:pt x="2363" y="2058"/>
                </a:lnTo>
                <a:lnTo>
                  <a:pt x="2361" y="2056"/>
                </a:lnTo>
                <a:lnTo>
                  <a:pt x="2358" y="2054"/>
                </a:lnTo>
                <a:lnTo>
                  <a:pt x="2351" y="2059"/>
                </a:lnTo>
                <a:lnTo>
                  <a:pt x="2347" y="2065"/>
                </a:lnTo>
                <a:lnTo>
                  <a:pt x="2345" y="2069"/>
                </a:lnTo>
                <a:lnTo>
                  <a:pt x="2342" y="2071"/>
                </a:lnTo>
                <a:lnTo>
                  <a:pt x="2339" y="2071"/>
                </a:lnTo>
                <a:lnTo>
                  <a:pt x="2334" y="2071"/>
                </a:lnTo>
                <a:lnTo>
                  <a:pt x="2329" y="2069"/>
                </a:lnTo>
                <a:lnTo>
                  <a:pt x="2325" y="2065"/>
                </a:lnTo>
                <a:lnTo>
                  <a:pt x="2324" y="2063"/>
                </a:lnTo>
                <a:lnTo>
                  <a:pt x="2324" y="2060"/>
                </a:lnTo>
                <a:lnTo>
                  <a:pt x="2324" y="2058"/>
                </a:lnTo>
                <a:lnTo>
                  <a:pt x="2326" y="2054"/>
                </a:lnTo>
                <a:lnTo>
                  <a:pt x="2332" y="2054"/>
                </a:lnTo>
                <a:lnTo>
                  <a:pt x="2338" y="2054"/>
                </a:lnTo>
                <a:lnTo>
                  <a:pt x="2341" y="2054"/>
                </a:lnTo>
                <a:lnTo>
                  <a:pt x="2344" y="2053"/>
                </a:lnTo>
                <a:lnTo>
                  <a:pt x="2346" y="2050"/>
                </a:lnTo>
                <a:lnTo>
                  <a:pt x="2348" y="2047"/>
                </a:lnTo>
                <a:lnTo>
                  <a:pt x="2353" y="2049"/>
                </a:lnTo>
                <a:lnTo>
                  <a:pt x="2359" y="2051"/>
                </a:lnTo>
                <a:lnTo>
                  <a:pt x="2366" y="2054"/>
                </a:lnTo>
                <a:lnTo>
                  <a:pt x="2372" y="2057"/>
                </a:lnTo>
                <a:lnTo>
                  <a:pt x="2374" y="2056"/>
                </a:lnTo>
                <a:lnTo>
                  <a:pt x="2377" y="2055"/>
                </a:lnTo>
                <a:lnTo>
                  <a:pt x="2380" y="2055"/>
                </a:lnTo>
                <a:lnTo>
                  <a:pt x="2383" y="2056"/>
                </a:lnTo>
                <a:lnTo>
                  <a:pt x="2385" y="2057"/>
                </a:lnTo>
                <a:lnTo>
                  <a:pt x="2388" y="2059"/>
                </a:lnTo>
                <a:lnTo>
                  <a:pt x="2388" y="2052"/>
                </a:lnTo>
                <a:lnTo>
                  <a:pt x="2388" y="2046"/>
                </a:lnTo>
                <a:lnTo>
                  <a:pt x="2388" y="2039"/>
                </a:lnTo>
                <a:lnTo>
                  <a:pt x="2391" y="2033"/>
                </a:lnTo>
                <a:lnTo>
                  <a:pt x="2386" y="2029"/>
                </a:lnTo>
                <a:lnTo>
                  <a:pt x="2382" y="2024"/>
                </a:lnTo>
                <a:lnTo>
                  <a:pt x="2381" y="2021"/>
                </a:lnTo>
                <a:lnTo>
                  <a:pt x="2378" y="2019"/>
                </a:lnTo>
                <a:lnTo>
                  <a:pt x="2376" y="2018"/>
                </a:lnTo>
                <a:lnTo>
                  <a:pt x="2372" y="2018"/>
                </a:lnTo>
                <a:lnTo>
                  <a:pt x="2375" y="2022"/>
                </a:lnTo>
                <a:lnTo>
                  <a:pt x="2378" y="2027"/>
                </a:lnTo>
                <a:lnTo>
                  <a:pt x="2370" y="2027"/>
                </a:lnTo>
                <a:lnTo>
                  <a:pt x="2363" y="2028"/>
                </a:lnTo>
                <a:lnTo>
                  <a:pt x="2357" y="2029"/>
                </a:lnTo>
                <a:lnTo>
                  <a:pt x="2350" y="2030"/>
                </a:lnTo>
                <a:lnTo>
                  <a:pt x="2344" y="2033"/>
                </a:lnTo>
                <a:lnTo>
                  <a:pt x="2340" y="2036"/>
                </a:lnTo>
                <a:lnTo>
                  <a:pt x="2336" y="2041"/>
                </a:lnTo>
                <a:lnTo>
                  <a:pt x="2333" y="2046"/>
                </a:lnTo>
                <a:lnTo>
                  <a:pt x="2333" y="2045"/>
                </a:lnTo>
                <a:lnTo>
                  <a:pt x="2328" y="2045"/>
                </a:lnTo>
                <a:lnTo>
                  <a:pt x="2315" y="2042"/>
                </a:lnTo>
                <a:lnTo>
                  <a:pt x="2302" y="2040"/>
                </a:lnTo>
                <a:lnTo>
                  <a:pt x="2296" y="2038"/>
                </a:lnTo>
                <a:lnTo>
                  <a:pt x="2295" y="2037"/>
                </a:lnTo>
                <a:lnTo>
                  <a:pt x="2294" y="2037"/>
                </a:lnTo>
                <a:lnTo>
                  <a:pt x="2293" y="2037"/>
                </a:lnTo>
                <a:lnTo>
                  <a:pt x="2289" y="2036"/>
                </a:lnTo>
                <a:lnTo>
                  <a:pt x="2285" y="2037"/>
                </a:lnTo>
                <a:lnTo>
                  <a:pt x="2280" y="2040"/>
                </a:lnTo>
                <a:lnTo>
                  <a:pt x="2274" y="2044"/>
                </a:lnTo>
                <a:lnTo>
                  <a:pt x="2263" y="2052"/>
                </a:lnTo>
                <a:lnTo>
                  <a:pt x="2251" y="2061"/>
                </a:lnTo>
                <a:lnTo>
                  <a:pt x="2240" y="2069"/>
                </a:lnTo>
                <a:lnTo>
                  <a:pt x="2228" y="2076"/>
                </a:lnTo>
                <a:lnTo>
                  <a:pt x="2215" y="2081"/>
                </a:lnTo>
                <a:lnTo>
                  <a:pt x="2203" y="2087"/>
                </a:lnTo>
                <a:lnTo>
                  <a:pt x="2190" y="2092"/>
                </a:lnTo>
                <a:lnTo>
                  <a:pt x="2178" y="2098"/>
                </a:lnTo>
                <a:lnTo>
                  <a:pt x="2166" y="2105"/>
                </a:lnTo>
                <a:lnTo>
                  <a:pt x="2155" y="2113"/>
                </a:lnTo>
                <a:lnTo>
                  <a:pt x="2151" y="2116"/>
                </a:lnTo>
                <a:lnTo>
                  <a:pt x="2146" y="2117"/>
                </a:lnTo>
                <a:lnTo>
                  <a:pt x="2145" y="2120"/>
                </a:lnTo>
                <a:lnTo>
                  <a:pt x="2142" y="2124"/>
                </a:lnTo>
                <a:lnTo>
                  <a:pt x="2139" y="2126"/>
                </a:lnTo>
                <a:lnTo>
                  <a:pt x="2136" y="2127"/>
                </a:lnTo>
                <a:lnTo>
                  <a:pt x="2129" y="2130"/>
                </a:lnTo>
                <a:lnTo>
                  <a:pt x="2122" y="2133"/>
                </a:lnTo>
                <a:lnTo>
                  <a:pt x="2118" y="2134"/>
                </a:lnTo>
                <a:lnTo>
                  <a:pt x="2115" y="2136"/>
                </a:lnTo>
                <a:lnTo>
                  <a:pt x="2109" y="2139"/>
                </a:lnTo>
                <a:lnTo>
                  <a:pt x="2104" y="2142"/>
                </a:lnTo>
                <a:lnTo>
                  <a:pt x="2102" y="2142"/>
                </a:lnTo>
                <a:lnTo>
                  <a:pt x="2100" y="2141"/>
                </a:lnTo>
                <a:lnTo>
                  <a:pt x="2085" y="2149"/>
                </a:lnTo>
                <a:lnTo>
                  <a:pt x="2070" y="2157"/>
                </a:lnTo>
                <a:lnTo>
                  <a:pt x="2056" y="2164"/>
                </a:lnTo>
                <a:lnTo>
                  <a:pt x="2041" y="2172"/>
                </a:lnTo>
                <a:lnTo>
                  <a:pt x="2041" y="2173"/>
                </a:lnTo>
                <a:lnTo>
                  <a:pt x="2039" y="2173"/>
                </a:lnTo>
                <a:lnTo>
                  <a:pt x="2038" y="2173"/>
                </a:lnTo>
                <a:lnTo>
                  <a:pt x="2038" y="2173"/>
                </a:lnTo>
                <a:lnTo>
                  <a:pt x="2030" y="2182"/>
                </a:lnTo>
                <a:lnTo>
                  <a:pt x="2021" y="2190"/>
                </a:lnTo>
                <a:lnTo>
                  <a:pt x="2012" y="2196"/>
                </a:lnTo>
                <a:lnTo>
                  <a:pt x="2002" y="2202"/>
                </a:lnTo>
                <a:lnTo>
                  <a:pt x="1996" y="2202"/>
                </a:lnTo>
                <a:lnTo>
                  <a:pt x="1989" y="2200"/>
                </a:lnTo>
                <a:lnTo>
                  <a:pt x="1988" y="2200"/>
                </a:lnTo>
                <a:lnTo>
                  <a:pt x="1987" y="2199"/>
                </a:lnTo>
                <a:lnTo>
                  <a:pt x="1987" y="2199"/>
                </a:lnTo>
                <a:lnTo>
                  <a:pt x="1987" y="2199"/>
                </a:lnTo>
                <a:lnTo>
                  <a:pt x="1961" y="2216"/>
                </a:lnTo>
                <a:lnTo>
                  <a:pt x="1936" y="2233"/>
                </a:lnTo>
                <a:lnTo>
                  <a:pt x="1912" y="2250"/>
                </a:lnTo>
                <a:lnTo>
                  <a:pt x="1887" y="2267"/>
                </a:lnTo>
                <a:lnTo>
                  <a:pt x="1862" y="2283"/>
                </a:lnTo>
                <a:lnTo>
                  <a:pt x="1837" y="2301"/>
                </a:lnTo>
                <a:lnTo>
                  <a:pt x="1813" y="2317"/>
                </a:lnTo>
                <a:lnTo>
                  <a:pt x="1788" y="2334"/>
                </a:lnTo>
                <a:lnTo>
                  <a:pt x="1786" y="2336"/>
                </a:lnTo>
                <a:lnTo>
                  <a:pt x="1784" y="2337"/>
                </a:lnTo>
                <a:lnTo>
                  <a:pt x="1784" y="2337"/>
                </a:lnTo>
                <a:lnTo>
                  <a:pt x="1783" y="2337"/>
                </a:lnTo>
                <a:lnTo>
                  <a:pt x="1775" y="2345"/>
                </a:lnTo>
                <a:lnTo>
                  <a:pt x="1768" y="2352"/>
                </a:lnTo>
                <a:lnTo>
                  <a:pt x="1760" y="2359"/>
                </a:lnTo>
                <a:lnTo>
                  <a:pt x="1751" y="2365"/>
                </a:lnTo>
                <a:lnTo>
                  <a:pt x="1750" y="2372"/>
                </a:lnTo>
                <a:lnTo>
                  <a:pt x="1748" y="2378"/>
                </a:lnTo>
                <a:lnTo>
                  <a:pt x="1738" y="2390"/>
                </a:lnTo>
                <a:lnTo>
                  <a:pt x="1727" y="2403"/>
                </a:lnTo>
                <a:lnTo>
                  <a:pt x="1721" y="2408"/>
                </a:lnTo>
                <a:lnTo>
                  <a:pt x="1715" y="2412"/>
                </a:lnTo>
                <a:lnTo>
                  <a:pt x="1707" y="2415"/>
                </a:lnTo>
                <a:lnTo>
                  <a:pt x="1699" y="2416"/>
                </a:lnTo>
                <a:lnTo>
                  <a:pt x="1690" y="2417"/>
                </a:lnTo>
                <a:lnTo>
                  <a:pt x="1681" y="2419"/>
                </a:lnTo>
                <a:lnTo>
                  <a:pt x="1673" y="2421"/>
                </a:lnTo>
                <a:lnTo>
                  <a:pt x="1665" y="2424"/>
                </a:lnTo>
                <a:lnTo>
                  <a:pt x="1657" y="2428"/>
                </a:lnTo>
                <a:lnTo>
                  <a:pt x="1650" y="2433"/>
                </a:lnTo>
                <a:lnTo>
                  <a:pt x="1643" y="2438"/>
                </a:lnTo>
                <a:lnTo>
                  <a:pt x="1636" y="2444"/>
                </a:lnTo>
                <a:lnTo>
                  <a:pt x="1632" y="2447"/>
                </a:lnTo>
                <a:lnTo>
                  <a:pt x="1629" y="2449"/>
                </a:lnTo>
                <a:lnTo>
                  <a:pt x="1640" y="2447"/>
                </a:lnTo>
                <a:lnTo>
                  <a:pt x="1651" y="2443"/>
                </a:lnTo>
                <a:lnTo>
                  <a:pt x="1657" y="2442"/>
                </a:lnTo>
                <a:lnTo>
                  <a:pt x="1664" y="2441"/>
                </a:lnTo>
                <a:lnTo>
                  <a:pt x="1670" y="2442"/>
                </a:lnTo>
                <a:lnTo>
                  <a:pt x="1676" y="2443"/>
                </a:lnTo>
                <a:lnTo>
                  <a:pt x="1676" y="2443"/>
                </a:lnTo>
                <a:lnTo>
                  <a:pt x="1677" y="2444"/>
                </a:lnTo>
                <a:lnTo>
                  <a:pt x="1680" y="2443"/>
                </a:lnTo>
                <a:lnTo>
                  <a:pt x="1684" y="2442"/>
                </a:lnTo>
                <a:lnTo>
                  <a:pt x="1690" y="2438"/>
                </a:lnTo>
                <a:lnTo>
                  <a:pt x="1697" y="2436"/>
                </a:lnTo>
                <a:lnTo>
                  <a:pt x="1701" y="2436"/>
                </a:lnTo>
                <a:lnTo>
                  <a:pt x="1704" y="2436"/>
                </a:lnTo>
                <a:lnTo>
                  <a:pt x="1706" y="2438"/>
                </a:lnTo>
                <a:lnTo>
                  <a:pt x="1710" y="2441"/>
                </a:lnTo>
                <a:lnTo>
                  <a:pt x="1711" y="2444"/>
                </a:lnTo>
                <a:lnTo>
                  <a:pt x="1712" y="2447"/>
                </a:lnTo>
                <a:lnTo>
                  <a:pt x="1713" y="2451"/>
                </a:lnTo>
                <a:lnTo>
                  <a:pt x="1713" y="2456"/>
                </a:lnTo>
                <a:lnTo>
                  <a:pt x="1712" y="2460"/>
                </a:lnTo>
                <a:lnTo>
                  <a:pt x="1711" y="2463"/>
                </a:lnTo>
                <a:lnTo>
                  <a:pt x="1708" y="2467"/>
                </a:lnTo>
                <a:lnTo>
                  <a:pt x="1705" y="2470"/>
                </a:lnTo>
                <a:lnTo>
                  <a:pt x="1701" y="2473"/>
                </a:lnTo>
                <a:lnTo>
                  <a:pt x="1698" y="2476"/>
                </a:lnTo>
                <a:lnTo>
                  <a:pt x="1697" y="2479"/>
                </a:lnTo>
                <a:lnTo>
                  <a:pt x="1696" y="2481"/>
                </a:lnTo>
                <a:lnTo>
                  <a:pt x="1687" y="2490"/>
                </a:lnTo>
                <a:lnTo>
                  <a:pt x="1678" y="2497"/>
                </a:lnTo>
                <a:lnTo>
                  <a:pt x="1668" y="2504"/>
                </a:lnTo>
                <a:lnTo>
                  <a:pt x="1657" y="2511"/>
                </a:lnTo>
                <a:lnTo>
                  <a:pt x="1646" y="2516"/>
                </a:lnTo>
                <a:lnTo>
                  <a:pt x="1635" y="2520"/>
                </a:lnTo>
                <a:lnTo>
                  <a:pt x="1623" y="2524"/>
                </a:lnTo>
                <a:lnTo>
                  <a:pt x="1611" y="2527"/>
                </a:lnTo>
                <a:lnTo>
                  <a:pt x="1582" y="2535"/>
                </a:lnTo>
                <a:lnTo>
                  <a:pt x="1553" y="2542"/>
                </a:lnTo>
                <a:lnTo>
                  <a:pt x="1524" y="2550"/>
                </a:lnTo>
                <a:lnTo>
                  <a:pt x="1497" y="2558"/>
                </a:lnTo>
                <a:lnTo>
                  <a:pt x="1461" y="2572"/>
                </a:lnTo>
                <a:lnTo>
                  <a:pt x="1426" y="2585"/>
                </a:lnTo>
                <a:lnTo>
                  <a:pt x="1392" y="2598"/>
                </a:lnTo>
                <a:lnTo>
                  <a:pt x="1358" y="2612"/>
                </a:lnTo>
                <a:lnTo>
                  <a:pt x="1324" y="2628"/>
                </a:lnTo>
                <a:lnTo>
                  <a:pt x="1290" y="2644"/>
                </a:lnTo>
                <a:lnTo>
                  <a:pt x="1257" y="2660"/>
                </a:lnTo>
                <a:lnTo>
                  <a:pt x="1223" y="2677"/>
                </a:lnTo>
                <a:lnTo>
                  <a:pt x="1197" y="2692"/>
                </a:lnTo>
                <a:lnTo>
                  <a:pt x="1171" y="2706"/>
                </a:lnTo>
                <a:lnTo>
                  <a:pt x="1158" y="2712"/>
                </a:lnTo>
                <a:lnTo>
                  <a:pt x="1143" y="2718"/>
                </a:lnTo>
                <a:lnTo>
                  <a:pt x="1129" y="2723"/>
                </a:lnTo>
                <a:lnTo>
                  <a:pt x="1115" y="2727"/>
                </a:lnTo>
                <a:lnTo>
                  <a:pt x="1114" y="2726"/>
                </a:lnTo>
                <a:lnTo>
                  <a:pt x="1114" y="2725"/>
                </a:lnTo>
                <a:lnTo>
                  <a:pt x="1097" y="2736"/>
                </a:lnTo>
                <a:lnTo>
                  <a:pt x="1081" y="2745"/>
                </a:lnTo>
                <a:lnTo>
                  <a:pt x="1072" y="2750"/>
                </a:lnTo>
                <a:lnTo>
                  <a:pt x="1063" y="2753"/>
                </a:lnTo>
                <a:lnTo>
                  <a:pt x="1054" y="2756"/>
                </a:lnTo>
                <a:lnTo>
                  <a:pt x="1044" y="2758"/>
                </a:lnTo>
                <a:lnTo>
                  <a:pt x="1025" y="2767"/>
                </a:lnTo>
                <a:lnTo>
                  <a:pt x="1006" y="2777"/>
                </a:lnTo>
                <a:lnTo>
                  <a:pt x="997" y="2782"/>
                </a:lnTo>
                <a:lnTo>
                  <a:pt x="987" y="2788"/>
                </a:lnTo>
                <a:lnTo>
                  <a:pt x="977" y="2792"/>
                </a:lnTo>
                <a:lnTo>
                  <a:pt x="966" y="2795"/>
                </a:lnTo>
                <a:lnTo>
                  <a:pt x="964" y="2798"/>
                </a:lnTo>
                <a:lnTo>
                  <a:pt x="961" y="2801"/>
                </a:lnTo>
                <a:lnTo>
                  <a:pt x="958" y="2803"/>
                </a:lnTo>
                <a:lnTo>
                  <a:pt x="955" y="2804"/>
                </a:lnTo>
                <a:lnTo>
                  <a:pt x="948" y="2807"/>
                </a:lnTo>
                <a:lnTo>
                  <a:pt x="941" y="2808"/>
                </a:lnTo>
                <a:lnTo>
                  <a:pt x="940" y="2811"/>
                </a:lnTo>
                <a:lnTo>
                  <a:pt x="938" y="2814"/>
                </a:lnTo>
                <a:lnTo>
                  <a:pt x="935" y="2817"/>
                </a:lnTo>
                <a:lnTo>
                  <a:pt x="933" y="2818"/>
                </a:lnTo>
                <a:lnTo>
                  <a:pt x="930" y="2817"/>
                </a:lnTo>
                <a:lnTo>
                  <a:pt x="927" y="2815"/>
                </a:lnTo>
                <a:lnTo>
                  <a:pt x="923" y="2815"/>
                </a:lnTo>
                <a:lnTo>
                  <a:pt x="918" y="2816"/>
                </a:lnTo>
                <a:lnTo>
                  <a:pt x="913" y="2819"/>
                </a:lnTo>
                <a:lnTo>
                  <a:pt x="906" y="2827"/>
                </a:lnTo>
                <a:lnTo>
                  <a:pt x="906" y="2827"/>
                </a:lnTo>
                <a:lnTo>
                  <a:pt x="906" y="2827"/>
                </a:lnTo>
                <a:lnTo>
                  <a:pt x="906" y="2827"/>
                </a:lnTo>
                <a:lnTo>
                  <a:pt x="897" y="2835"/>
                </a:lnTo>
                <a:lnTo>
                  <a:pt x="887" y="2843"/>
                </a:lnTo>
                <a:lnTo>
                  <a:pt x="877" y="2848"/>
                </a:lnTo>
                <a:lnTo>
                  <a:pt x="867" y="2853"/>
                </a:lnTo>
                <a:lnTo>
                  <a:pt x="848" y="2862"/>
                </a:lnTo>
                <a:lnTo>
                  <a:pt x="827" y="2870"/>
                </a:lnTo>
                <a:lnTo>
                  <a:pt x="811" y="2878"/>
                </a:lnTo>
                <a:lnTo>
                  <a:pt x="795" y="2886"/>
                </a:lnTo>
                <a:lnTo>
                  <a:pt x="786" y="2889"/>
                </a:lnTo>
                <a:lnTo>
                  <a:pt x="777" y="2891"/>
                </a:lnTo>
                <a:lnTo>
                  <a:pt x="768" y="2892"/>
                </a:lnTo>
                <a:lnTo>
                  <a:pt x="759" y="2892"/>
                </a:lnTo>
                <a:lnTo>
                  <a:pt x="756" y="2891"/>
                </a:lnTo>
                <a:lnTo>
                  <a:pt x="754" y="2891"/>
                </a:lnTo>
                <a:lnTo>
                  <a:pt x="752" y="2891"/>
                </a:lnTo>
                <a:lnTo>
                  <a:pt x="749" y="2892"/>
                </a:lnTo>
                <a:lnTo>
                  <a:pt x="745" y="2895"/>
                </a:lnTo>
                <a:lnTo>
                  <a:pt x="739" y="2897"/>
                </a:lnTo>
                <a:lnTo>
                  <a:pt x="736" y="2898"/>
                </a:lnTo>
                <a:lnTo>
                  <a:pt x="734" y="2898"/>
                </a:lnTo>
                <a:lnTo>
                  <a:pt x="732" y="2898"/>
                </a:lnTo>
                <a:lnTo>
                  <a:pt x="729" y="2897"/>
                </a:lnTo>
                <a:lnTo>
                  <a:pt x="728" y="2896"/>
                </a:lnTo>
                <a:lnTo>
                  <a:pt x="726" y="2892"/>
                </a:lnTo>
                <a:lnTo>
                  <a:pt x="724" y="2889"/>
                </a:lnTo>
                <a:lnTo>
                  <a:pt x="723" y="2884"/>
                </a:lnTo>
                <a:lnTo>
                  <a:pt x="721" y="2880"/>
                </a:lnTo>
                <a:lnTo>
                  <a:pt x="721" y="2876"/>
                </a:lnTo>
                <a:lnTo>
                  <a:pt x="722" y="2872"/>
                </a:lnTo>
                <a:lnTo>
                  <a:pt x="723" y="2869"/>
                </a:lnTo>
                <a:lnTo>
                  <a:pt x="728" y="2863"/>
                </a:lnTo>
                <a:lnTo>
                  <a:pt x="734" y="2858"/>
                </a:lnTo>
                <a:lnTo>
                  <a:pt x="738" y="2860"/>
                </a:lnTo>
                <a:lnTo>
                  <a:pt x="742" y="2861"/>
                </a:lnTo>
                <a:lnTo>
                  <a:pt x="745" y="2861"/>
                </a:lnTo>
                <a:lnTo>
                  <a:pt x="747" y="2860"/>
                </a:lnTo>
                <a:lnTo>
                  <a:pt x="750" y="2858"/>
                </a:lnTo>
                <a:lnTo>
                  <a:pt x="753" y="2853"/>
                </a:lnTo>
                <a:lnTo>
                  <a:pt x="756" y="2842"/>
                </a:lnTo>
                <a:lnTo>
                  <a:pt x="758" y="2833"/>
                </a:lnTo>
                <a:lnTo>
                  <a:pt x="763" y="2834"/>
                </a:lnTo>
                <a:lnTo>
                  <a:pt x="767" y="2835"/>
                </a:lnTo>
                <a:lnTo>
                  <a:pt x="770" y="2835"/>
                </a:lnTo>
                <a:lnTo>
                  <a:pt x="773" y="2834"/>
                </a:lnTo>
                <a:lnTo>
                  <a:pt x="777" y="2832"/>
                </a:lnTo>
                <a:lnTo>
                  <a:pt x="781" y="2828"/>
                </a:lnTo>
                <a:lnTo>
                  <a:pt x="786" y="2821"/>
                </a:lnTo>
                <a:lnTo>
                  <a:pt x="793" y="2813"/>
                </a:lnTo>
                <a:lnTo>
                  <a:pt x="793" y="2813"/>
                </a:lnTo>
                <a:lnTo>
                  <a:pt x="805" y="2809"/>
                </a:lnTo>
                <a:lnTo>
                  <a:pt x="821" y="2803"/>
                </a:lnTo>
                <a:lnTo>
                  <a:pt x="820" y="2806"/>
                </a:lnTo>
                <a:lnTo>
                  <a:pt x="823" y="2806"/>
                </a:lnTo>
                <a:lnTo>
                  <a:pt x="826" y="2804"/>
                </a:lnTo>
                <a:lnTo>
                  <a:pt x="828" y="2803"/>
                </a:lnTo>
                <a:lnTo>
                  <a:pt x="830" y="2801"/>
                </a:lnTo>
                <a:lnTo>
                  <a:pt x="835" y="2797"/>
                </a:lnTo>
                <a:lnTo>
                  <a:pt x="840" y="2794"/>
                </a:lnTo>
                <a:lnTo>
                  <a:pt x="847" y="2792"/>
                </a:lnTo>
                <a:lnTo>
                  <a:pt x="855" y="2789"/>
                </a:lnTo>
                <a:lnTo>
                  <a:pt x="862" y="2786"/>
                </a:lnTo>
                <a:lnTo>
                  <a:pt x="869" y="2781"/>
                </a:lnTo>
                <a:lnTo>
                  <a:pt x="876" y="2777"/>
                </a:lnTo>
                <a:lnTo>
                  <a:pt x="884" y="2774"/>
                </a:lnTo>
                <a:lnTo>
                  <a:pt x="891" y="2771"/>
                </a:lnTo>
                <a:lnTo>
                  <a:pt x="899" y="2769"/>
                </a:lnTo>
                <a:lnTo>
                  <a:pt x="900" y="2767"/>
                </a:lnTo>
                <a:lnTo>
                  <a:pt x="902" y="2765"/>
                </a:lnTo>
                <a:lnTo>
                  <a:pt x="905" y="2763"/>
                </a:lnTo>
                <a:lnTo>
                  <a:pt x="907" y="2760"/>
                </a:lnTo>
                <a:lnTo>
                  <a:pt x="909" y="2759"/>
                </a:lnTo>
                <a:lnTo>
                  <a:pt x="910" y="2758"/>
                </a:lnTo>
                <a:lnTo>
                  <a:pt x="912" y="2757"/>
                </a:lnTo>
                <a:lnTo>
                  <a:pt x="914" y="2758"/>
                </a:lnTo>
                <a:lnTo>
                  <a:pt x="916" y="2755"/>
                </a:lnTo>
                <a:lnTo>
                  <a:pt x="918" y="2754"/>
                </a:lnTo>
                <a:lnTo>
                  <a:pt x="919" y="2754"/>
                </a:lnTo>
                <a:lnTo>
                  <a:pt x="922" y="2753"/>
                </a:lnTo>
                <a:lnTo>
                  <a:pt x="927" y="2751"/>
                </a:lnTo>
                <a:lnTo>
                  <a:pt x="931" y="2747"/>
                </a:lnTo>
                <a:lnTo>
                  <a:pt x="937" y="2743"/>
                </a:lnTo>
                <a:lnTo>
                  <a:pt x="942" y="2739"/>
                </a:lnTo>
                <a:lnTo>
                  <a:pt x="948" y="2736"/>
                </a:lnTo>
                <a:lnTo>
                  <a:pt x="954" y="2732"/>
                </a:lnTo>
                <a:lnTo>
                  <a:pt x="959" y="2728"/>
                </a:lnTo>
                <a:lnTo>
                  <a:pt x="965" y="2724"/>
                </a:lnTo>
                <a:lnTo>
                  <a:pt x="970" y="2720"/>
                </a:lnTo>
                <a:lnTo>
                  <a:pt x="986" y="2711"/>
                </a:lnTo>
                <a:lnTo>
                  <a:pt x="1001" y="2703"/>
                </a:lnTo>
                <a:lnTo>
                  <a:pt x="1019" y="2697"/>
                </a:lnTo>
                <a:lnTo>
                  <a:pt x="1036" y="2692"/>
                </a:lnTo>
                <a:lnTo>
                  <a:pt x="1039" y="2688"/>
                </a:lnTo>
                <a:lnTo>
                  <a:pt x="1043" y="2685"/>
                </a:lnTo>
                <a:lnTo>
                  <a:pt x="1047" y="2682"/>
                </a:lnTo>
                <a:lnTo>
                  <a:pt x="1052" y="2680"/>
                </a:lnTo>
                <a:lnTo>
                  <a:pt x="1060" y="2677"/>
                </a:lnTo>
                <a:lnTo>
                  <a:pt x="1069" y="2674"/>
                </a:lnTo>
                <a:lnTo>
                  <a:pt x="1083" y="2668"/>
                </a:lnTo>
                <a:lnTo>
                  <a:pt x="1096" y="2663"/>
                </a:lnTo>
                <a:lnTo>
                  <a:pt x="1102" y="2660"/>
                </a:lnTo>
                <a:lnTo>
                  <a:pt x="1108" y="2656"/>
                </a:lnTo>
                <a:lnTo>
                  <a:pt x="1115" y="2651"/>
                </a:lnTo>
                <a:lnTo>
                  <a:pt x="1120" y="2646"/>
                </a:lnTo>
                <a:lnTo>
                  <a:pt x="1127" y="2643"/>
                </a:lnTo>
                <a:lnTo>
                  <a:pt x="1133" y="2639"/>
                </a:lnTo>
                <a:lnTo>
                  <a:pt x="1137" y="2632"/>
                </a:lnTo>
                <a:lnTo>
                  <a:pt x="1142" y="2627"/>
                </a:lnTo>
                <a:lnTo>
                  <a:pt x="1148" y="2623"/>
                </a:lnTo>
                <a:lnTo>
                  <a:pt x="1157" y="2620"/>
                </a:lnTo>
                <a:lnTo>
                  <a:pt x="1166" y="2616"/>
                </a:lnTo>
                <a:lnTo>
                  <a:pt x="1176" y="2613"/>
                </a:lnTo>
                <a:lnTo>
                  <a:pt x="1185" y="2609"/>
                </a:lnTo>
                <a:lnTo>
                  <a:pt x="1195" y="2606"/>
                </a:lnTo>
                <a:lnTo>
                  <a:pt x="1196" y="2604"/>
                </a:lnTo>
                <a:lnTo>
                  <a:pt x="1197" y="2601"/>
                </a:lnTo>
                <a:lnTo>
                  <a:pt x="1206" y="2596"/>
                </a:lnTo>
                <a:lnTo>
                  <a:pt x="1214" y="2592"/>
                </a:lnTo>
                <a:lnTo>
                  <a:pt x="1223" y="2589"/>
                </a:lnTo>
                <a:lnTo>
                  <a:pt x="1231" y="2586"/>
                </a:lnTo>
                <a:lnTo>
                  <a:pt x="1240" y="2582"/>
                </a:lnTo>
                <a:lnTo>
                  <a:pt x="1249" y="2578"/>
                </a:lnTo>
                <a:lnTo>
                  <a:pt x="1256" y="2574"/>
                </a:lnTo>
                <a:lnTo>
                  <a:pt x="1263" y="2568"/>
                </a:lnTo>
                <a:lnTo>
                  <a:pt x="1271" y="2560"/>
                </a:lnTo>
                <a:lnTo>
                  <a:pt x="1279" y="2554"/>
                </a:lnTo>
                <a:lnTo>
                  <a:pt x="1288" y="2549"/>
                </a:lnTo>
                <a:lnTo>
                  <a:pt x="1298" y="2546"/>
                </a:lnTo>
                <a:lnTo>
                  <a:pt x="1307" y="2543"/>
                </a:lnTo>
                <a:lnTo>
                  <a:pt x="1317" y="2541"/>
                </a:lnTo>
                <a:lnTo>
                  <a:pt x="1326" y="2540"/>
                </a:lnTo>
                <a:lnTo>
                  <a:pt x="1336" y="2539"/>
                </a:lnTo>
                <a:lnTo>
                  <a:pt x="1339" y="2538"/>
                </a:lnTo>
                <a:lnTo>
                  <a:pt x="1343" y="2538"/>
                </a:lnTo>
                <a:lnTo>
                  <a:pt x="1348" y="2534"/>
                </a:lnTo>
                <a:lnTo>
                  <a:pt x="1353" y="2530"/>
                </a:lnTo>
                <a:lnTo>
                  <a:pt x="1355" y="2528"/>
                </a:lnTo>
                <a:lnTo>
                  <a:pt x="1357" y="2526"/>
                </a:lnTo>
                <a:lnTo>
                  <a:pt x="1360" y="2525"/>
                </a:lnTo>
                <a:lnTo>
                  <a:pt x="1364" y="2524"/>
                </a:lnTo>
                <a:lnTo>
                  <a:pt x="1383" y="2520"/>
                </a:lnTo>
                <a:lnTo>
                  <a:pt x="1404" y="2517"/>
                </a:lnTo>
                <a:lnTo>
                  <a:pt x="1413" y="2514"/>
                </a:lnTo>
                <a:lnTo>
                  <a:pt x="1422" y="2510"/>
                </a:lnTo>
                <a:lnTo>
                  <a:pt x="1427" y="2507"/>
                </a:lnTo>
                <a:lnTo>
                  <a:pt x="1431" y="2504"/>
                </a:lnTo>
                <a:lnTo>
                  <a:pt x="1436" y="2500"/>
                </a:lnTo>
                <a:lnTo>
                  <a:pt x="1439" y="2496"/>
                </a:lnTo>
                <a:lnTo>
                  <a:pt x="1444" y="2493"/>
                </a:lnTo>
                <a:lnTo>
                  <a:pt x="1450" y="2492"/>
                </a:lnTo>
                <a:lnTo>
                  <a:pt x="1469" y="2490"/>
                </a:lnTo>
                <a:lnTo>
                  <a:pt x="1490" y="2487"/>
                </a:lnTo>
                <a:lnTo>
                  <a:pt x="1509" y="2482"/>
                </a:lnTo>
                <a:lnTo>
                  <a:pt x="1528" y="2477"/>
                </a:lnTo>
                <a:lnTo>
                  <a:pt x="1565" y="2464"/>
                </a:lnTo>
                <a:lnTo>
                  <a:pt x="1602" y="2449"/>
                </a:lnTo>
                <a:lnTo>
                  <a:pt x="1616" y="2435"/>
                </a:lnTo>
                <a:lnTo>
                  <a:pt x="1631" y="2421"/>
                </a:lnTo>
                <a:lnTo>
                  <a:pt x="1645" y="2407"/>
                </a:lnTo>
                <a:lnTo>
                  <a:pt x="1659" y="2392"/>
                </a:lnTo>
                <a:lnTo>
                  <a:pt x="1669" y="2377"/>
                </a:lnTo>
                <a:lnTo>
                  <a:pt x="1680" y="2364"/>
                </a:lnTo>
                <a:lnTo>
                  <a:pt x="1686" y="2360"/>
                </a:lnTo>
                <a:lnTo>
                  <a:pt x="1690" y="2356"/>
                </a:lnTo>
                <a:lnTo>
                  <a:pt x="1695" y="2351"/>
                </a:lnTo>
                <a:lnTo>
                  <a:pt x="1699" y="2346"/>
                </a:lnTo>
                <a:lnTo>
                  <a:pt x="1703" y="2341"/>
                </a:lnTo>
                <a:lnTo>
                  <a:pt x="1707" y="2336"/>
                </a:lnTo>
                <a:lnTo>
                  <a:pt x="1713" y="2332"/>
                </a:lnTo>
                <a:lnTo>
                  <a:pt x="1719" y="2329"/>
                </a:lnTo>
                <a:lnTo>
                  <a:pt x="1719" y="2329"/>
                </a:lnTo>
                <a:lnTo>
                  <a:pt x="1719" y="2329"/>
                </a:lnTo>
                <a:lnTo>
                  <a:pt x="1726" y="2320"/>
                </a:lnTo>
                <a:lnTo>
                  <a:pt x="1733" y="2311"/>
                </a:lnTo>
                <a:lnTo>
                  <a:pt x="1735" y="2311"/>
                </a:lnTo>
                <a:lnTo>
                  <a:pt x="1738" y="2312"/>
                </a:lnTo>
                <a:lnTo>
                  <a:pt x="1738" y="2311"/>
                </a:lnTo>
                <a:lnTo>
                  <a:pt x="1739" y="2311"/>
                </a:lnTo>
                <a:lnTo>
                  <a:pt x="1757" y="2294"/>
                </a:lnTo>
                <a:lnTo>
                  <a:pt x="1775" y="2276"/>
                </a:lnTo>
                <a:lnTo>
                  <a:pt x="1794" y="2261"/>
                </a:lnTo>
                <a:lnTo>
                  <a:pt x="1814" y="2246"/>
                </a:lnTo>
                <a:lnTo>
                  <a:pt x="1833" y="2230"/>
                </a:lnTo>
                <a:lnTo>
                  <a:pt x="1854" y="2217"/>
                </a:lnTo>
                <a:lnTo>
                  <a:pt x="1874" y="2203"/>
                </a:lnTo>
                <a:lnTo>
                  <a:pt x="1895" y="2190"/>
                </a:lnTo>
                <a:lnTo>
                  <a:pt x="1906" y="2181"/>
                </a:lnTo>
                <a:lnTo>
                  <a:pt x="1917" y="2171"/>
                </a:lnTo>
                <a:lnTo>
                  <a:pt x="1923" y="2167"/>
                </a:lnTo>
                <a:lnTo>
                  <a:pt x="1929" y="2164"/>
                </a:lnTo>
                <a:lnTo>
                  <a:pt x="1936" y="2162"/>
                </a:lnTo>
                <a:lnTo>
                  <a:pt x="1944" y="2162"/>
                </a:lnTo>
                <a:lnTo>
                  <a:pt x="1955" y="2151"/>
                </a:lnTo>
                <a:lnTo>
                  <a:pt x="1966" y="2140"/>
                </a:lnTo>
                <a:lnTo>
                  <a:pt x="1957" y="2133"/>
                </a:lnTo>
                <a:lnTo>
                  <a:pt x="1948" y="2126"/>
                </a:lnTo>
                <a:lnTo>
                  <a:pt x="1948" y="2126"/>
                </a:lnTo>
                <a:lnTo>
                  <a:pt x="1933" y="2136"/>
                </a:lnTo>
                <a:lnTo>
                  <a:pt x="1919" y="2145"/>
                </a:lnTo>
                <a:lnTo>
                  <a:pt x="1906" y="2154"/>
                </a:lnTo>
                <a:lnTo>
                  <a:pt x="1891" y="2163"/>
                </a:lnTo>
                <a:lnTo>
                  <a:pt x="1881" y="2171"/>
                </a:lnTo>
                <a:lnTo>
                  <a:pt x="1872" y="2181"/>
                </a:lnTo>
                <a:lnTo>
                  <a:pt x="1867" y="2185"/>
                </a:lnTo>
                <a:lnTo>
                  <a:pt x="1862" y="2188"/>
                </a:lnTo>
                <a:lnTo>
                  <a:pt x="1856" y="2189"/>
                </a:lnTo>
                <a:lnTo>
                  <a:pt x="1849" y="2190"/>
                </a:lnTo>
                <a:lnTo>
                  <a:pt x="1845" y="2189"/>
                </a:lnTo>
                <a:lnTo>
                  <a:pt x="1843" y="2189"/>
                </a:lnTo>
                <a:lnTo>
                  <a:pt x="1840" y="2189"/>
                </a:lnTo>
                <a:lnTo>
                  <a:pt x="1838" y="2191"/>
                </a:lnTo>
                <a:lnTo>
                  <a:pt x="1840" y="2193"/>
                </a:lnTo>
                <a:lnTo>
                  <a:pt x="1842" y="2195"/>
                </a:lnTo>
                <a:lnTo>
                  <a:pt x="1842" y="2196"/>
                </a:lnTo>
                <a:lnTo>
                  <a:pt x="1842" y="2197"/>
                </a:lnTo>
                <a:lnTo>
                  <a:pt x="1842" y="2198"/>
                </a:lnTo>
                <a:lnTo>
                  <a:pt x="1841" y="2199"/>
                </a:lnTo>
                <a:lnTo>
                  <a:pt x="1829" y="2209"/>
                </a:lnTo>
                <a:lnTo>
                  <a:pt x="1818" y="2219"/>
                </a:lnTo>
                <a:lnTo>
                  <a:pt x="1812" y="2224"/>
                </a:lnTo>
                <a:lnTo>
                  <a:pt x="1806" y="2228"/>
                </a:lnTo>
                <a:lnTo>
                  <a:pt x="1798" y="2231"/>
                </a:lnTo>
                <a:lnTo>
                  <a:pt x="1791" y="2235"/>
                </a:lnTo>
                <a:lnTo>
                  <a:pt x="1789" y="2238"/>
                </a:lnTo>
                <a:lnTo>
                  <a:pt x="1787" y="2241"/>
                </a:lnTo>
                <a:lnTo>
                  <a:pt x="1785" y="2243"/>
                </a:lnTo>
                <a:lnTo>
                  <a:pt x="1781" y="2244"/>
                </a:lnTo>
                <a:lnTo>
                  <a:pt x="1778" y="2250"/>
                </a:lnTo>
                <a:lnTo>
                  <a:pt x="1776" y="2254"/>
                </a:lnTo>
                <a:lnTo>
                  <a:pt x="1774" y="2256"/>
                </a:lnTo>
                <a:lnTo>
                  <a:pt x="1771" y="2257"/>
                </a:lnTo>
                <a:lnTo>
                  <a:pt x="1768" y="2258"/>
                </a:lnTo>
                <a:lnTo>
                  <a:pt x="1763" y="2258"/>
                </a:lnTo>
                <a:lnTo>
                  <a:pt x="1762" y="2254"/>
                </a:lnTo>
                <a:lnTo>
                  <a:pt x="1764" y="2250"/>
                </a:lnTo>
                <a:lnTo>
                  <a:pt x="1766" y="2246"/>
                </a:lnTo>
                <a:lnTo>
                  <a:pt x="1769" y="2241"/>
                </a:lnTo>
                <a:lnTo>
                  <a:pt x="1771" y="2237"/>
                </a:lnTo>
                <a:lnTo>
                  <a:pt x="1773" y="2233"/>
                </a:lnTo>
                <a:lnTo>
                  <a:pt x="1773" y="2231"/>
                </a:lnTo>
                <a:lnTo>
                  <a:pt x="1772" y="2229"/>
                </a:lnTo>
                <a:lnTo>
                  <a:pt x="1771" y="2228"/>
                </a:lnTo>
                <a:lnTo>
                  <a:pt x="1770" y="2227"/>
                </a:lnTo>
                <a:lnTo>
                  <a:pt x="1770" y="2227"/>
                </a:lnTo>
                <a:lnTo>
                  <a:pt x="1757" y="2244"/>
                </a:lnTo>
                <a:lnTo>
                  <a:pt x="1746" y="2254"/>
                </a:lnTo>
                <a:lnTo>
                  <a:pt x="1737" y="2261"/>
                </a:lnTo>
                <a:lnTo>
                  <a:pt x="1728" y="2268"/>
                </a:lnTo>
                <a:lnTo>
                  <a:pt x="1733" y="2269"/>
                </a:lnTo>
                <a:lnTo>
                  <a:pt x="1736" y="2272"/>
                </a:lnTo>
                <a:lnTo>
                  <a:pt x="1737" y="2274"/>
                </a:lnTo>
                <a:lnTo>
                  <a:pt x="1737" y="2277"/>
                </a:lnTo>
                <a:lnTo>
                  <a:pt x="1736" y="2281"/>
                </a:lnTo>
                <a:lnTo>
                  <a:pt x="1734" y="2284"/>
                </a:lnTo>
                <a:lnTo>
                  <a:pt x="1732" y="2289"/>
                </a:lnTo>
                <a:lnTo>
                  <a:pt x="1729" y="2292"/>
                </a:lnTo>
                <a:lnTo>
                  <a:pt x="1720" y="2299"/>
                </a:lnTo>
                <a:lnTo>
                  <a:pt x="1710" y="2307"/>
                </a:lnTo>
                <a:lnTo>
                  <a:pt x="1700" y="2314"/>
                </a:lnTo>
                <a:lnTo>
                  <a:pt x="1690" y="2321"/>
                </a:lnTo>
                <a:lnTo>
                  <a:pt x="1689" y="2317"/>
                </a:lnTo>
                <a:lnTo>
                  <a:pt x="1689" y="2312"/>
                </a:lnTo>
                <a:lnTo>
                  <a:pt x="1690" y="2308"/>
                </a:lnTo>
                <a:lnTo>
                  <a:pt x="1691" y="2303"/>
                </a:lnTo>
                <a:lnTo>
                  <a:pt x="1688" y="2303"/>
                </a:lnTo>
                <a:lnTo>
                  <a:pt x="1684" y="2305"/>
                </a:lnTo>
                <a:lnTo>
                  <a:pt x="1680" y="2308"/>
                </a:lnTo>
                <a:lnTo>
                  <a:pt x="1677" y="2311"/>
                </a:lnTo>
                <a:lnTo>
                  <a:pt x="1673" y="2313"/>
                </a:lnTo>
                <a:lnTo>
                  <a:pt x="1669" y="2313"/>
                </a:lnTo>
                <a:lnTo>
                  <a:pt x="1667" y="2312"/>
                </a:lnTo>
                <a:lnTo>
                  <a:pt x="1665" y="2311"/>
                </a:lnTo>
                <a:lnTo>
                  <a:pt x="1662" y="2308"/>
                </a:lnTo>
                <a:lnTo>
                  <a:pt x="1660" y="2304"/>
                </a:lnTo>
                <a:lnTo>
                  <a:pt x="1688" y="2279"/>
                </a:lnTo>
                <a:lnTo>
                  <a:pt x="1716" y="2256"/>
                </a:lnTo>
                <a:lnTo>
                  <a:pt x="1744" y="2233"/>
                </a:lnTo>
                <a:lnTo>
                  <a:pt x="1774" y="2210"/>
                </a:lnTo>
                <a:lnTo>
                  <a:pt x="1804" y="2189"/>
                </a:lnTo>
                <a:lnTo>
                  <a:pt x="1833" y="2168"/>
                </a:lnTo>
                <a:lnTo>
                  <a:pt x="1864" y="2148"/>
                </a:lnTo>
                <a:lnTo>
                  <a:pt x="1896" y="2129"/>
                </a:lnTo>
                <a:lnTo>
                  <a:pt x="1899" y="2124"/>
                </a:lnTo>
                <a:lnTo>
                  <a:pt x="1903" y="2120"/>
                </a:lnTo>
                <a:lnTo>
                  <a:pt x="1907" y="2117"/>
                </a:lnTo>
                <a:lnTo>
                  <a:pt x="1913" y="2116"/>
                </a:lnTo>
                <a:lnTo>
                  <a:pt x="1913" y="2116"/>
                </a:lnTo>
                <a:lnTo>
                  <a:pt x="1918" y="2111"/>
                </a:lnTo>
                <a:lnTo>
                  <a:pt x="1923" y="2107"/>
                </a:lnTo>
                <a:lnTo>
                  <a:pt x="1922" y="2105"/>
                </a:lnTo>
                <a:lnTo>
                  <a:pt x="1921" y="2104"/>
                </a:lnTo>
                <a:lnTo>
                  <a:pt x="1922" y="2102"/>
                </a:lnTo>
                <a:lnTo>
                  <a:pt x="1922" y="2100"/>
                </a:lnTo>
                <a:lnTo>
                  <a:pt x="1925" y="2097"/>
                </a:lnTo>
                <a:lnTo>
                  <a:pt x="1928" y="2091"/>
                </a:lnTo>
                <a:lnTo>
                  <a:pt x="1930" y="2089"/>
                </a:lnTo>
                <a:lnTo>
                  <a:pt x="1931" y="2088"/>
                </a:lnTo>
                <a:lnTo>
                  <a:pt x="1931" y="2089"/>
                </a:lnTo>
                <a:lnTo>
                  <a:pt x="1910" y="2080"/>
                </a:lnTo>
                <a:lnTo>
                  <a:pt x="1912" y="2071"/>
                </a:lnTo>
                <a:lnTo>
                  <a:pt x="1913" y="2064"/>
                </a:lnTo>
                <a:lnTo>
                  <a:pt x="1913" y="2063"/>
                </a:lnTo>
                <a:lnTo>
                  <a:pt x="1913" y="2062"/>
                </a:lnTo>
                <a:lnTo>
                  <a:pt x="1912" y="2062"/>
                </a:lnTo>
                <a:lnTo>
                  <a:pt x="1911" y="2062"/>
                </a:lnTo>
                <a:lnTo>
                  <a:pt x="1907" y="2066"/>
                </a:lnTo>
                <a:lnTo>
                  <a:pt x="1904" y="2068"/>
                </a:lnTo>
                <a:lnTo>
                  <a:pt x="1886" y="2079"/>
                </a:lnTo>
                <a:lnTo>
                  <a:pt x="1869" y="2089"/>
                </a:lnTo>
                <a:lnTo>
                  <a:pt x="1852" y="2100"/>
                </a:lnTo>
                <a:lnTo>
                  <a:pt x="1834" y="2110"/>
                </a:lnTo>
                <a:lnTo>
                  <a:pt x="1811" y="2126"/>
                </a:lnTo>
                <a:lnTo>
                  <a:pt x="1788" y="2143"/>
                </a:lnTo>
                <a:lnTo>
                  <a:pt x="1776" y="2151"/>
                </a:lnTo>
                <a:lnTo>
                  <a:pt x="1765" y="2158"/>
                </a:lnTo>
                <a:lnTo>
                  <a:pt x="1751" y="2164"/>
                </a:lnTo>
                <a:lnTo>
                  <a:pt x="1738" y="2169"/>
                </a:lnTo>
                <a:lnTo>
                  <a:pt x="1734" y="2170"/>
                </a:lnTo>
                <a:lnTo>
                  <a:pt x="1731" y="2170"/>
                </a:lnTo>
                <a:lnTo>
                  <a:pt x="1728" y="2168"/>
                </a:lnTo>
                <a:lnTo>
                  <a:pt x="1725" y="2162"/>
                </a:lnTo>
                <a:lnTo>
                  <a:pt x="1725" y="2160"/>
                </a:lnTo>
                <a:lnTo>
                  <a:pt x="1726" y="2157"/>
                </a:lnTo>
                <a:lnTo>
                  <a:pt x="1728" y="2154"/>
                </a:lnTo>
                <a:lnTo>
                  <a:pt x="1730" y="2151"/>
                </a:lnTo>
                <a:lnTo>
                  <a:pt x="1736" y="2146"/>
                </a:lnTo>
                <a:lnTo>
                  <a:pt x="1740" y="2145"/>
                </a:lnTo>
                <a:lnTo>
                  <a:pt x="1763" y="2155"/>
                </a:lnTo>
                <a:lnTo>
                  <a:pt x="1758" y="2166"/>
                </a:lnTo>
                <a:lnTo>
                  <a:pt x="1794" y="2135"/>
                </a:lnTo>
                <a:lnTo>
                  <a:pt x="1828" y="2104"/>
                </a:lnTo>
                <a:lnTo>
                  <a:pt x="1862" y="2074"/>
                </a:lnTo>
                <a:lnTo>
                  <a:pt x="1901" y="2041"/>
                </a:lnTo>
                <a:lnTo>
                  <a:pt x="1903" y="2042"/>
                </a:lnTo>
                <a:lnTo>
                  <a:pt x="1902" y="2041"/>
                </a:lnTo>
                <a:lnTo>
                  <a:pt x="1898" y="2039"/>
                </a:lnTo>
                <a:lnTo>
                  <a:pt x="1892" y="2037"/>
                </a:lnTo>
                <a:lnTo>
                  <a:pt x="1888" y="2034"/>
                </a:lnTo>
                <a:lnTo>
                  <a:pt x="1883" y="2029"/>
                </a:lnTo>
                <a:lnTo>
                  <a:pt x="1880" y="2024"/>
                </a:lnTo>
                <a:lnTo>
                  <a:pt x="1877" y="2016"/>
                </a:lnTo>
                <a:lnTo>
                  <a:pt x="1876" y="2006"/>
                </a:lnTo>
                <a:lnTo>
                  <a:pt x="1876" y="1995"/>
                </a:lnTo>
                <a:lnTo>
                  <a:pt x="1876" y="1995"/>
                </a:lnTo>
                <a:lnTo>
                  <a:pt x="1871" y="1994"/>
                </a:lnTo>
                <a:lnTo>
                  <a:pt x="1866" y="1995"/>
                </a:lnTo>
                <a:lnTo>
                  <a:pt x="1862" y="1998"/>
                </a:lnTo>
                <a:lnTo>
                  <a:pt x="1857" y="2002"/>
                </a:lnTo>
                <a:lnTo>
                  <a:pt x="1852" y="2005"/>
                </a:lnTo>
                <a:lnTo>
                  <a:pt x="1846" y="2009"/>
                </a:lnTo>
                <a:lnTo>
                  <a:pt x="1841" y="2013"/>
                </a:lnTo>
                <a:lnTo>
                  <a:pt x="1837" y="2015"/>
                </a:lnTo>
                <a:lnTo>
                  <a:pt x="1830" y="2017"/>
                </a:lnTo>
                <a:lnTo>
                  <a:pt x="1822" y="2020"/>
                </a:lnTo>
                <a:lnTo>
                  <a:pt x="1815" y="2023"/>
                </a:lnTo>
                <a:lnTo>
                  <a:pt x="1811" y="2027"/>
                </a:lnTo>
                <a:lnTo>
                  <a:pt x="1805" y="2035"/>
                </a:lnTo>
                <a:lnTo>
                  <a:pt x="1798" y="2043"/>
                </a:lnTo>
                <a:lnTo>
                  <a:pt x="1791" y="2049"/>
                </a:lnTo>
                <a:lnTo>
                  <a:pt x="1784" y="2055"/>
                </a:lnTo>
                <a:lnTo>
                  <a:pt x="1769" y="2066"/>
                </a:lnTo>
                <a:lnTo>
                  <a:pt x="1753" y="2078"/>
                </a:lnTo>
                <a:lnTo>
                  <a:pt x="1754" y="2083"/>
                </a:lnTo>
                <a:lnTo>
                  <a:pt x="1757" y="2088"/>
                </a:lnTo>
                <a:lnTo>
                  <a:pt x="1757" y="2088"/>
                </a:lnTo>
                <a:lnTo>
                  <a:pt x="1754" y="2092"/>
                </a:lnTo>
                <a:lnTo>
                  <a:pt x="1752" y="2095"/>
                </a:lnTo>
                <a:lnTo>
                  <a:pt x="1748" y="2098"/>
                </a:lnTo>
                <a:lnTo>
                  <a:pt x="1744" y="2101"/>
                </a:lnTo>
                <a:lnTo>
                  <a:pt x="1735" y="2107"/>
                </a:lnTo>
                <a:lnTo>
                  <a:pt x="1725" y="2111"/>
                </a:lnTo>
                <a:lnTo>
                  <a:pt x="1714" y="2116"/>
                </a:lnTo>
                <a:lnTo>
                  <a:pt x="1702" y="2120"/>
                </a:lnTo>
                <a:lnTo>
                  <a:pt x="1692" y="2126"/>
                </a:lnTo>
                <a:lnTo>
                  <a:pt x="1683" y="2132"/>
                </a:lnTo>
                <a:lnTo>
                  <a:pt x="1681" y="2131"/>
                </a:lnTo>
                <a:lnTo>
                  <a:pt x="1678" y="2130"/>
                </a:lnTo>
                <a:lnTo>
                  <a:pt x="1651" y="2152"/>
                </a:lnTo>
                <a:lnTo>
                  <a:pt x="1624" y="2173"/>
                </a:lnTo>
                <a:lnTo>
                  <a:pt x="1610" y="2184"/>
                </a:lnTo>
                <a:lnTo>
                  <a:pt x="1597" y="2195"/>
                </a:lnTo>
                <a:lnTo>
                  <a:pt x="1584" y="2207"/>
                </a:lnTo>
                <a:lnTo>
                  <a:pt x="1572" y="2219"/>
                </a:lnTo>
                <a:lnTo>
                  <a:pt x="1561" y="2228"/>
                </a:lnTo>
                <a:lnTo>
                  <a:pt x="1551" y="2238"/>
                </a:lnTo>
                <a:lnTo>
                  <a:pt x="1543" y="2239"/>
                </a:lnTo>
                <a:lnTo>
                  <a:pt x="1534" y="2240"/>
                </a:lnTo>
                <a:lnTo>
                  <a:pt x="1530" y="2240"/>
                </a:lnTo>
                <a:lnTo>
                  <a:pt x="1527" y="2238"/>
                </a:lnTo>
                <a:lnTo>
                  <a:pt x="1526" y="2236"/>
                </a:lnTo>
                <a:lnTo>
                  <a:pt x="1526" y="2234"/>
                </a:lnTo>
                <a:lnTo>
                  <a:pt x="1524" y="2230"/>
                </a:lnTo>
                <a:lnTo>
                  <a:pt x="1524" y="2226"/>
                </a:lnTo>
                <a:lnTo>
                  <a:pt x="1524" y="2219"/>
                </a:lnTo>
                <a:lnTo>
                  <a:pt x="1523" y="2213"/>
                </a:lnTo>
                <a:lnTo>
                  <a:pt x="1521" y="2209"/>
                </a:lnTo>
                <a:lnTo>
                  <a:pt x="1517" y="2205"/>
                </a:lnTo>
                <a:lnTo>
                  <a:pt x="1513" y="2203"/>
                </a:lnTo>
                <a:lnTo>
                  <a:pt x="1509" y="2200"/>
                </a:lnTo>
                <a:lnTo>
                  <a:pt x="1503" y="2199"/>
                </a:lnTo>
                <a:lnTo>
                  <a:pt x="1498" y="2198"/>
                </a:lnTo>
                <a:lnTo>
                  <a:pt x="1488" y="2195"/>
                </a:lnTo>
                <a:lnTo>
                  <a:pt x="1478" y="2191"/>
                </a:lnTo>
                <a:lnTo>
                  <a:pt x="1469" y="2187"/>
                </a:lnTo>
                <a:lnTo>
                  <a:pt x="1460" y="2181"/>
                </a:lnTo>
                <a:lnTo>
                  <a:pt x="1456" y="2179"/>
                </a:lnTo>
                <a:lnTo>
                  <a:pt x="1452" y="2175"/>
                </a:lnTo>
                <a:lnTo>
                  <a:pt x="1448" y="2171"/>
                </a:lnTo>
                <a:lnTo>
                  <a:pt x="1446" y="2166"/>
                </a:lnTo>
                <a:lnTo>
                  <a:pt x="1445" y="2161"/>
                </a:lnTo>
                <a:lnTo>
                  <a:pt x="1446" y="2156"/>
                </a:lnTo>
                <a:lnTo>
                  <a:pt x="1448" y="2150"/>
                </a:lnTo>
                <a:lnTo>
                  <a:pt x="1450" y="2144"/>
                </a:lnTo>
                <a:lnTo>
                  <a:pt x="1453" y="2140"/>
                </a:lnTo>
                <a:lnTo>
                  <a:pt x="1457" y="2136"/>
                </a:lnTo>
                <a:lnTo>
                  <a:pt x="1461" y="2132"/>
                </a:lnTo>
                <a:lnTo>
                  <a:pt x="1465" y="2129"/>
                </a:lnTo>
                <a:lnTo>
                  <a:pt x="1480" y="2116"/>
                </a:lnTo>
                <a:lnTo>
                  <a:pt x="1495" y="2105"/>
                </a:lnTo>
                <a:lnTo>
                  <a:pt x="1509" y="2093"/>
                </a:lnTo>
                <a:lnTo>
                  <a:pt x="1523" y="2081"/>
                </a:lnTo>
                <a:lnTo>
                  <a:pt x="1527" y="2078"/>
                </a:lnTo>
                <a:lnTo>
                  <a:pt x="1529" y="2075"/>
                </a:lnTo>
                <a:lnTo>
                  <a:pt x="1543" y="2064"/>
                </a:lnTo>
                <a:lnTo>
                  <a:pt x="1557" y="2055"/>
                </a:lnTo>
                <a:lnTo>
                  <a:pt x="1562" y="2053"/>
                </a:lnTo>
                <a:lnTo>
                  <a:pt x="1567" y="2051"/>
                </a:lnTo>
                <a:lnTo>
                  <a:pt x="1567" y="2046"/>
                </a:lnTo>
                <a:lnTo>
                  <a:pt x="1569" y="2042"/>
                </a:lnTo>
                <a:lnTo>
                  <a:pt x="1572" y="2038"/>
                </a:lnTo>
                <a:lnTo>
                  <a:pt x="1574" y="2033"/>
                </a:lnTo>
                <a:lnTo>
                  <a:pt x="1584" y="2023"/>
                </a:lnTo>
                <a:lnTo>
                  <a:pt x="1593" y="2013"/>
                </a:lnTo>
                <a:lnTo>
                  <a:pt x="1598" y="2007"/>
                </a:lnTo>
                <a:lnTo>
                  <a:pt x="1604" y="2003"/>
                </a:lnTo>
                <a:lnTo>
                  <a:pt x="1609" y="1999"/>
                </a:lnTo>
                <a:lnTo>
                  <a:pt x="1616" y="1996"/>
                </a:lnTo>
                <a:lnTo>
                  <a:pt x="1616" y="1996"/>
                </a:lnTo>
                <a:lnTo>
                  <a:pt x="1618" y="1993"/>
                </a:lnTo>
                <a:lnTo>
                  <a:pt x="1620" y="1991"/>
                </a:lnTo>
                <a:lnTo>
                  <a:pt x="1631" y="1983"/>
                </a:lnTo>
                <a:lnTo>
                  <a:pt x="1641" y="1974"/>
                </a:lnTo>
                <a:lnTo>
                  <a:pt x="1645" y="1971"/>
                </a:lnTo>
                <a:lnTo>
                  <a:pt x="1648" y="1970"/>
                </a:lnTo>
                <a:lnTo>
                  <a:pt x="1650" y="1969"/>
                </a:lnTo>
                <a:lnTo>
                  <a:pt x="1653" y="1970"/>
                </a:lnTo>
                <a:lnTo>
                  <a:pt x="1655" y="1973"/>
                </a:lnTo>
                <a:lnTo>
                  <a:pt x="1658" y="1978"/>
                </a:lnTo>
                <a:lnTo>
                  <a:pt x="1658" y="1978"/>
                </a:lnTo>
                <a:lnTo>
                  <a:pt x="1658" y="1978"/>
                </a:lnTo>
                <a:lnTo>
                  <a:pt x="1673" y="1970"/>
                </a:lnTo>
                <a:lnTo>
                  <a:pt x="1688" y="1962"/>
                </a:lnTo>
                <a:lnTo>
                  <a:pt x="1696" y="1958"/>
                </a:lnTo>
                <a:lnTo>
                  <a:pt x="1704" y="1954"/>
                </a:lnTo>
                <a:lnTo>
                  <a:pt x="1713" y="1952"/>
                </a:lnTo>
                <a:lnTo>
                  <a:pt x="1721" y="1950"/>
                </a:lnTo>
                <a:lnTo>
                  <a:pt x="1721" y="1950"/>
                </a:lnTo>
                <a:lnTo>
                  <a:pt x="1721" y="1950"/>
                </a:lnTo>
                <a:lnTo>
                  <a:pt x="1729" y="1941"/>
                </a:lnTo>
                <a:lnTo>
                  <a:pt x="1738" y="1933"/>
                </a:lnTo>
                <a:lnTo>
                  <a:pt x="1747" y="1926"/>
                </a:lnTo>
                <a:lnTo>
                  <a:pt x="1759" y="1920"/>
                </a:lnTo>
                <a:lnTo>
                  <a:pt x="1780" y="1909"/>
                </a:lnTo>
                <a:lnTo>
                  <a:pt x="1803" y="1898"/>
                </a:lnTo>
                <a:lnTo>
                  <a:pt x="1791" y="1889"/>
                </a:lnTo>
                <a:lnTo>
                  <a:pt x="1782" y="1883"/>
                </a:lnTo>
                <a:lnTo>
                  <a:pt x="1777" y="1881"/>
                </a:lnTo>
                <a:lnTo>
                  <a:pt x="1772" y="1879"/>
                </a:lnTo>
                <a:lnTo>
                  <a:pt x="1768" y="1876"/>
                </a:lnTo>
                <a:lnTo>
                  <a:pt x="1764" y="1873"/>
                </a:lnTo>
                <a:lnTo>
                  <a:pt x="1763" y="1878"/>
                </a:lnTo>
                <a:lnTo>
                  <a:pt x="1760" y="1883"/>
                </a:lnTo>
                <a:lnTo>
                  <a:pt x="1757" y="1887"/>
                </a:lnTo>
                <a:lnTo>
                  <a:pt x="1753" y="1891"/>
                </a:lnTo>
                <a:lnTo>
                  <a:pt x="1745" y="1898"/>
                </a:lnTo>
                <a:lnTo>
                  <a:pt x="1735" y="1905"/>
                </a:lnTo>
                <a:lnTo>
                  <a:pt x="1705" y="1921"/>
                </a:lnTo>
                <a:lnTo>
                  <a:pt x="1676" y="1937"/>
                </a:lnTo>
                <a:lnTo>
                  <a:pt x="1661" y="1946"/>
                </a:lnTo>
                <a:lnTo>
                  <a:pt x="1648" y="1956"/>
                </a:lnTo>
                <a:lnTo>
                  <a:pt x="1635" y="1968"/>
                </a:lnTo>
                <a:lnTo>
                  <a:pt x="1624" y="1981"/>
                </a:lnTo>
                <a:lnTo>
                  <a:pt x="1612" y="1989"/>
                </a:lnTo>
                <a:lnTo>
                  <a:pt x="1600" y="1996"/>
                </a:lnTo>
                <a:lnTo>
                  <a:pt x="1588" y="2002"/>
                </a:lnTo>
                <a:lnTo>
                  <a:pt x="1576" y="2009"/>
                </a:lnTo>
                <a:lnTo>
                  <a:pt x="1572" y="2010"/>
                </a:lnTo>
                <a:lnTo>
                  <a:pt x="1567" y="2013"/>
                </a:lnTo>
                <a:lnTo>
                  <a:pt x="1564" y="2016"/>
                </a:lnTo>
                <a:lnTo>
                  <a:pt x="1561" y="2020"/>
                </a:lnTo>
                <a:lnTo>
                  <a:pt x="1559" y="2024"/>
                </a:lnTo>
                <a:lnTo>
                  <a:pt x="1557" y="2027"/>
                </a:lnTo>
                <a:lnTo>
                  <a:pt x="1554" y="2030"/>
                </a:lnTo>
                <a:lnTo>
                  <a:pt x="1551" y="2033"/>
                </a:lnTo>
                <a:lnTo>
                  <a:pt x="1543" y="2036"/>
                </a:lnTo>
                <a:lnTo>
                  <a:pt x="1535" y="2038"/>
                </a:lnTo>
                <a:lnTo>
                  <a:pt x="1530" y="2040"/>
                </a:lnTo>
                <a:lnTo>
                  <a:pt x="1524" y="2042"/>
                </a:lnTo>
                <a:lnTo>
                  <a:pt x="1520" y="2045"/>
                </a:lnTo>
                <a:lnTo>
                  <a:pt x="1516" y="2049"/>
                </a:lnTo>
                <a:lnTo>
                  <a:pt x="1506" y="2058"/>
                </a:lnTo>
                <a:lnTo>
                  <a:pt x="1495" y="2065"/>
                </a:lnTo>
                <a:lnTo>
                  <a:pt x="1490" y="2069"/>
                </a:lnTo>
                <a:lnTo>
                  <a:pt x="1485" y="2074"/>
                </a:lnTo>
                <a:lnTo>
                  <a:pt x="1480" y="2079"/>
                </a:lnTo>
                <a:lnTo>
                  <a:pt x="1475" y="2084"/>
                </a:lnTo>
                <a:lnTo>
                  <a:pt x="1464" y="2094"/>
                </a:lnTo>
                <a:lnTo>
                  <a:pt x="1454" y="2104"/>
                </a:lnTo>
                <a:lnTo>
                  <a:pt x="1448" y="2109"/>
                </a:lnTo>
                <a:lnTo>
                  <a:pt x="1442" y="2112"/>
                </a:lnTo>
                <a:lnTo>
                  <a:pt x="1434" y="2114"/>
                </a:lnTo>
                <a:lnTo>
                  <a:pt x="1425" y="2114"/>
                </a:lnTo>
                <a:lnTo>
                  <a:pt x="1418" y="2113"/>
                </a:lnTo>
                <a:lnTo>
                  <a:pt x="1411" y="2113"/>
                </a:lnTo>
                <a:lnTo>
                  <a:pt x="1408" y="2112"/>
                </a:lnTo>
                <a:lnTo>
                  <a:pt x="1404" y="2111"/>
                </a:lnTo>
                <a:lnTo>
                  <a:pt x="1402" y="2108"/>
                </a:lnTo>
                <a:lnTo>
                  <a:pt x="1400" y="2104"/>
                </a:lnTo>
                <a:lnTo>
                  <a:pt x="1412" y="2089"/>
                </a:lnTo>
                <a:lnTo>
                  <a:pt x="1426" y="2075"/>
                </a:lnTo>
                <a:lnTo>
                  <a:pt x="1440" y="2061"/>
                </a:lnTo>
                <a:lnTo>
                  <a:pt x="1455" y="2049"/>
                </a:lnTo>
                <a:lnTo>
                  <a:pt x="1485" y="2024"/>
                </a:lnTo>
                <a:lnTo>
                  <a:pt x="1513" y="1998"/>
                </a:lnTo>
                <a:lnTo>
                  <a:pt x="1535" y="1981"/>
                </a:lnTo>
                <a:lnTo>
                  <a:pt x="1556" y="1964"/>
                </a:lnTo>
                <a:lnTo>
                  <a:pt x="1578" y="1947"/>
                </a:lnTo>
                <a:lnTo>
                  <a:pt x="1600" y="1931"/>
                </a:lnTo>
                <a:lnTo>
                  <a:pt x="1623" y="1915"/>
                </a:lnTo>
                <a:lnTo>
                  <a:pt x="1645" y="1899"/>
                </a:lnTo>
                <a:lnTo>
                  <a:pt x="1668" y="1884"/>
                </a:lnTo>
                <a:lnTo>
                  <a:pt x="1690" y="1869"/>
                </a:lnTo>
                <a:lnTo>
                  <a:pt x="1696" y="1865"/>
                </a:lnTo>
                <a:lnTo>
                  <a:pt x="1702" y="1861"/>
                </a:lnTo>
                <a:lnTo>
                  <a:pt x="1704" y="1859"/>
                </a:lnTo>
                <a:lnTo>
                  <a:pt x="1705" y="1856"/>
                </a:lnTo>
                <a:lnTo>
                  <a:pt x="1705" y="1852"/>
                </a:lnTo>
                <a:lnTo>
                  <a:pt x="1704" y="1848"/>
                </a:lnTo>
                <a:lnTo>
                  <a:pt x="1701" y="1848"/>
                </a:lnTo>
                <a:lnTo>
                  <a:pt x="1698" y="1848"/>
                </a:lnTo>
                <a:lnTo>
                  <a:pt x="1686" y="1852"/>
                </a:lnTo>
                <a:lnTo>
                  <a:pt x="1675" y="1857"/>
                </a:lnTo>
                <a:lnTo>
                  <a:pt x="1660" y="1866"/>
                </a:lnTo>
                <a:lnTo>
                  <a:pt x="1646" y="1874"/>
                </a:lnTo>
                <a:lnTo>
                  <a:pt x="1631" y="1882"/>
                </a:lnTo>
                <a:lnTo>
                  <a:pt x="1615" y="1890"/>
                </a:lnTo>
                <a:lnTo>
                  <a:pt x="1608" y="1894"/>
                </a:lnTo>
                <a:lnTo>
                  <a:pt x="1601" y="1899"/>
                </a:lnTo>
                <a:lnTo>
                  <a:pt x="1594" y="1906"/>
                </a:lnTo>
                <a:lnTo>
                  <a:pt x="1589" y="1912"/>
                </a:lnTo>
                <a:lnTo>
                  <a:pt x="1573" y="1928"/>
                </a:lnTo>
                <a:lnTo>
                  <a:pt x="1555" y="1942"/>
                </a:lnTo>
                <a:lnTo>
                  <a:pt x="1537" y="1955"/>
                </a:lnTo>
                <a:lnTo>
                  <a:pt x="1518" y="1968"/>
                </a:lnTo>
                <a:lnTo>
                  <a:pt x="1500" y="1980"/>
                </a:lnTo>
                <a:lnTo>
                  <a:pt x="1483" y="1993"/>
                </a:lnTo>
                <a:lnTo>
                  <a:pt x="1464" y="2006"/>
                </a:lnTo>
                <a:lnTo>
                  <a:pt x="1448" y="2022"/>
                </a:lnTo>
                <a:lnTo>
                  <a:pt x="1431" y="2037"/>
                </a:lnTo>
                <a:lnTo>
                  <a:pt x="1415" y="2052"/>
                </a:lnTo>
                <a:lnTo>
                  <a:pt x="1406" y="2058"/>
                </a:lnTo>
                <a:lnTo>
                  <a:pt x="1397" y="2064"/>
                </a:lnTo>
                <a:lnTo>
                  <a:pt x="1388" y="2070"/>
                </a:lnTo>
                <a:lnTo>
                  <a:pt x="1376" y="2074"/>
                </a:lnTo>
                <a:lnTo>
                  <a:pt x="1369" y="2074"/>
                </a:lnTo>
                <a:lnTo>
                  <a:pt x="1363" y="2073"/>
                </a:lnTo>
                <a:lnTo>
                  <a:pt x="1361" y="2072"/>
                </a:lnTo>
                <a:lnTo>
                  <a:pt x="1359" y="2070"/>
                </a:lnTo>
                <a:lnTo>
                  <a:pt x="1359" y="2065"/>
                </a:lnTo>
                <a:lnTo>
                  <a:pt x="1359" y="2060"/>
                </a:lnTo>
                <a:lnTo>
                  <a:pt x="1365" y="2057"/>
                </a:lnTo>
                <a:lnTo>
                  <a:pt x="1372" y="2054"/>
                </a:lnTo>
                <a:lnTo>
                  <a:pt x="1375" y="2046"/>
                </a:lnTo>
                <a:lnTo>
                  <a:pt x="1381" y="2038"/>
                </a:lnTo>
                <a:lnTo>
                  <a:pt x="1388" y="2032"/>
                </a:lnTo>
                <a:lnTo>
                  <a:pt x="1395" y="2025"/>
                </a:lnTo>
                <a:lnTo>
                  <a:pt x="1417" y="2004"/>
                </a:lnTo>
                <a:lnTo>
                  <a:pt x="1441" y="1984"/>
                </a:lnTo>
                <a:lnTo>
                  <a:pt x="1465" y="1965"/>
                </a:lnTo>
                <a:lnTo>
                  <a:pt x="1489" y="1945"/>
                </a:lnTo>
                <a:lnTo>
                  <a:pt x="1514" y="1926"/>
                </a:lnTo>
                <a:lnTo>
                  <a:pt x="1539" y="1906"/>
                </a:lnTo>
                <a:lnTo>
                  <a:pt x="1563" y="1885"/>
                </a:lnTo>
                <a:lnTo>
                  <a:pt x="1589" y="1866"/>
                </a:lnTo>
                <a:lnTo>
                  <a:pt x="1615" y="1846"/>
                </a:lnTo>
                <a:lnTo>
                  <a:pt x="1643" y="1830"/>
                </a:lnTo>
                <a:lnTo>
                  <a:pt x="1656" y="1822"/>
                </a:lnTo>
                <a:lnTo>
                  <a:pt x="1671" y="1815"/>
                </a:lnTo>
                <a:lnTo>
                  <a:pt x="1686" y="1809"/>
                </a:lnTo>
                <a:lnTo>
                  <a:pt x="1700" y="1803"/>
                </a:lnTo>
                <a:lnTo>
                  <a:pt x="1706" y="1800"/>
                </a:lnTo>
                <a:lnTo>
                  <a:pt x="1713" y="1795"/>
                </a:lnTo>
                <a:lnTo>
                  <a:pt x="1716" y="1793"/>
                </a:lnTo>
                <a:lnTo>
                  <a:pt x="1719" y="1792"/>
                </a:lnTo>
                <a:lnTo>
                  <a:pt x="1722" y="1790"/>
                </a:lnTo>
                <a:lnTo>
                  <a:pt x="1725" y="1790"/>
                </a:lnTo>
                <a:lnTo>
                  <a:pt x="1725" y="1790"/>
                </a:lnTo>
                <a:lnTo>
                  <a:pt x="1725" y="1792"/>
                </a:lnTo>
                <a:lnTo>
                  <a:pt x="1725" y="1788"/>
                </a:lnTo>
                <a:lnTo>
                  <a:pt x="1723" y="1780"/>
                </a:lnTo>
                <a:lnTo>
                  <a:pt x="1722" y="1781"/>
                </a:lnTo>
                <a:lnTo>
                  <a:pt x="1720" y="1782"/>
                </a:lnTo>
                <a:lnTo>
                  <a:pt x="1719" y="1784"/>
                </a:lnTo>
                <a:lnTo>
                  <a:pt x="1718" y="1785"/>
                </a:lnTo>
                <a:lnTo>
                  <a:pt x="1714" y="1784"/>
                </a:lnTo>
                <a:lnTo>
                  <a:pt x="1710" y="1783"/>
                </a:lnTo>
                <a:lnTo>
                  <a:pt x="1705" y="1784"/>
                </a:lnTo>
                <a:lnTo>
                  <a:pt x="1701" y="1785"/>
                </a:lnTo>
                <a:lnTo>
                  <a:pt x="1693" y="1786"/>
                </a:lnTo>
                <a:lnTo>
                  <a:pt x="1685" y="1786"/>
                </a:lnTo>
                <a:lnTo>
                  <a:pt x="1684" y="1786"/>
                </a:lnTo>
                <a:lnTo>
                  <a:pt x="1683" y="1786"/>
                </a:lnTo>
                <a:lnTo>
                  <a:pt x="1671" y="1793"/>
                </a:lnTo>
                <a:lnTo>
                  <a:pt x="1659" y="1800"/>
                </a:lnTo>
                <a:lnTo>
                  <a:pt x="1649" y="1807"/>
                </a:lnTo>
                <a:lnTo>
                  <a:pt x="1639" y="1815"/>
                </a:lnTo>
                <a:lnTo>
                  <a:pt x="1631" y="1819"/>
                </a:lnTo>
                <a:lnTo>
                  <a:pt x="1623" y="1825"/>
                </a:lnTo>
                <a:lnTo>
                  <a:pt x="1619" y="1827"/>
                </a:lnTo>
                <a:lnTo>
                  <a:pt x="1614" y="1829"/>
                </a:lnTo>
                <a:lnTo>
                  <a:pt x="1610" y="1831"/>
                </a:lnTo>
                <a:lnTo>
                  <a:pt x="1605" y="1832"/>
                </a:lnTo>
                <a:lnTo>
                  <a:pt x="1601" y="1836"/>
                </a:lnTo>
                <a:lnTo>
                  <a:pt x="1597" y="1840"/>
                </a:lnTo>
                <a:lnTo>
                  <a:pt x="1592" y="1843"/>
                </a:lnTo>
                <a:lnTo>
                  <a:pt x="1587" y="1846"/>
                </a:lnTo>
                <a:lnTo>
                  <a:pt x="1577" y="1853"/>
                </a:lnTo>
                <a:lnTo>
                  <a:pt x="1566" y="1859"/>
                </a:lnTo>
                <a:lnTo>
                  <a:pt x="1560" y="1865"/>
                </a:lnTo>
                <a:lnTo>
                  <a:pt x="1553" y="1870"/>
                </a:lnTo>
                <a:lnTo>
                  <a:pt x="1545" y="1875"/>
                </a:lnTo>
                <a:lnTo>
                  <a:pt x="1537" y="1879"/>
                </a:lnTo>
                <a:lnTo>
                  <a:pt x="1520" y="1885"/>
                </a:lnTo>
                <a:lnTo>
                  <a:pt x="1504" y="1891"/>
                </a:lnTo>
                <a:lnTo>
                  <a:pt x="1501" y="1889"/>
                </a:lnTo>
                <a:lnTo>
                  <a:pt x="1500" y="1888"/>
                </a:lnTo>
                <a:lnTo>
                  <a:pt x="1499" y="1886"/>
                </a:lnTo>
                <a:lnTo>
                  <a:pt x="1498" y="1884"/>
                </a:lnTo>
                <a:lnTo>
                  <a:pt x="1500" y="1880"/>
                </a:lnTo>
                <a:lnTo>
                  <a:pt x="1503" y="1876"/>
                </a:lnTo>
                <a:lnTo>
                  <a:pt x="1506" y="1874"/>
                </a:lnTo>
                <a:lnTo>
                  <a:pt x="1510" y="1872"/>
                </a:lnTo>
                <a:lnTo>
                  <a:pt x="1514" y="1871"/>
                </a:lnTo>
                <a:lnTo>
                  <a:pt x="1518" y="1871"/>
                </a:lnTo>
                <a:lnTo>
                  <a:pt x="1522" y="1871"/>
                </a:lnTo>
                <a:lnTo>
                  <a:pt x="1527" y="1870"/>
                </a:lnTo>
                <a:lnTo>
                  <a:pt x="1531" y="1868"/>
                </a:lnTo>
                <a:lnTo>
                  <a:pt x="1534" y="1864"/>
                </a:lnTo>
                <a:lnTo>
                  <a:pt x="1535" y="1860"/>
                </a:lnTo>
                <a:lnTo>
                  <a:pt x="1537" y="1857"/>
                </a:lnTo>
                <a:lnTo>
                  <a:pt x="1538" y="1854"/>
                </a:lnTo>
                <a:lnTo>
                  <a:pt x="1541" y="1853"/>
                </a:lnTo>
                <a:lnTo>
                  <a:pt x="1546" y="1853"/>
                </a:lnTo>
                <a:lnTo>
                  <a:pt x="1551" y="1854"/>
                </a:lnTo>
                <a:lnTo>
                  <a:pt x="1550" y="1851"/>
                </a:lnTo>
                <a:lnTo>
                  <a:pt x="1549" y="1848"/>
                </a:lnTo>
                <a:lnTo>
                  <a:pt x="1549" y="1844"/>
                </a:lnTo>
                <a:lnTo>
                  <a:pt x="1550" y="1840"/>
                </a:lnTo>
                <a:lnTo>
                  <a:pt x="1552" y="1838"/>
                </a:lnTo>
                <a:lnTo>
                  <a:pt x="1553" y="1835"/>
                </a:lnTo>
                <a:lnTo>
                  <a:pt x="1556" y="1832"/>
                </a:lnTo>
                <a:lnTo>
                  <a:pt x="1559" y="1829"/>
                </a:lnTo>
                <a:lnTo>
                  <a:pt x="1562" y="1827"/>
                </a:lnTo>
                <a:lnTo>
                  <a:pt x="1566" y="1825"/>
                </a:lnTo>
                <a:lnTo>
                  <a:pt x="1575" y="1821"/>
                </a:lnTo>
                <a:lnTo>
                  <a:pt x="1582" y="1816"/>
                </a:lnTo>
                <a:lnTo>
                  <a:pt x="1581" y="1816"/>
                </a:lnTo>
                <a:lnTo>
                  <a:pt x="1592" y="1810"/>
                </a:lnTo>
                <a:lnTo>
                  <a:pt x="1603" y="1806"/>
                </a:lnTo>
                <a:lnTo>
                  <a:pt x="1609" y="1803"/>
                </a:lnTo>
                <a:lnTo>
                  <a:pt x="1615" y="1800"/>
                </a:lnTo>
                <a:lnTo>
                  <a:pt x="1618" y="1799"/>
                </a:lnTo>
                <a:lnTo>
                  <a:pt x="1621" y="1797"/>
                </a:lnTo>
                <a:lnTo>
                  <a:pt x="1623" y="1794"/>
                </a:lnTo>
                <a:lnTo>
                  <a:pt x="1624" y="1790"/>
                </a:lnTo>
                <a:lnTo>
                  <a:pt x="1627" y="1789"/>
                </a:lnTo>
                <a:lnTo>
                  <a:pt x="1630" y="1789"/>
                </a:lnTo>
                <a:lnTo>
                  <a:pt x="1632" y="1789"/>
                </a:lnTo>
                <a:lnTo>
                  <a:pt x="1634" y="1790"/>
                </a:lnTo>
                <a:lnTo>
                  <a:pt x="1636" y="1795"/>
                </a:lnTo>
                <a:lnTo>
                  <a:pt x="1639" y="1799"/>
                </a:lnTo>
                <a:lnTo>
                  <a:pt x="1642" y="1792"/>
                </a:lnTo>
                <a:lnTo>
                  <a:pt x="1646" y="1784"/>
                </a:lnTo>
                <a:lnTo>
                  <a:pt x="1652" y="1779"/>
                </a:lnTo>
                <a:lnTo>
                  <a:pt x="1657" y="1773"/>
                </a:lnTo>
                <a:lnTo>
                  <a:pt x="1668" y="1771"/>
                </a:lnTo>
                <a:lnTo>
                  <a:pt x="1678" y="1768"/>
                </a:lnTo>
                <a:lnTo>
                  <a:pt x="1680" y="1768"/>
                </a:lnTo>
                <a:lnTo>
                  <a:pt x="1682" y="1768"/>
                </a:lnTo>
                <a:lnTo>
                  <a:pt x="1684" y="1765"/>
                </a:lnTo>
                <a:lnTo>
                  <a:pt x="1685" y="1761"/>
                </a:lnTo>
                <a:lnTo>
                  <a:pt x="1686" y="1758"/>
                </a:lnTo>
                <a:lnTo>
                  <a:pt x="1685" y="1755"/>
                </a:lnTo>
                <a:lnTo>
                  <a:pt x="1684" y="1752"/>
                </a:lnTo>
                <a:lnTo>
                  <a:pt x="1683" y="1749"/>
                </a:lnTo>
                <a:lnTo>
                  <a:pt x="1680" y="1746"/>
                </a:lnTo>
                <a:lnTo>
                  <a:pt x="1677" y="1743"/>
                </a:lnTo>
                <a:lnTo>
                  <a:pt x="1677" y="1743"/>
                </a:lnTo>
                <a:lnTo>
                  <a:pt x="1675" y="1732"/>
                </a:lnTo>
                <a:lnTo>
                  <a:pt x="1673" y="1721"/>
                </a:lnTo>
                <a:lnTo>
                  <a:pt x="1672" y="1716"/>
                </a:lnTo>
                <a:lnTo>
                  <a:pt x="1670" y="1712"/>
                </a:lnTo>
                <a:lnTo>
                  <a:pt x="1666" y="1708"/>
                </a:lnTo>
                <a:lnTo>
                  <a:pt x="1660" y="1705"/>
                </a:lnTo>
                <a:lnTo>
                  <a:pt x="1659" y="1703"/>
                </a:lnTo>
                <a:lnTo>
                  <a:pt x="1657" y="1703"/>
                </a:lnTo>
                <a:lnTo>
                  <a:pt x="1657" y="1699"/>
                </a:lnTo>
                <a:lnTo>
                  <a:pt x="1658" y="1697"/>
                </a:lnTo>
                <a:lnTo>
                  <a:pt x="1659" y="1695"/>
                </a:lnTo>
                <a:lnTo>
                  <a:pt x="1660" y="1693"/>
                </a:lnTo>
                <a:lnTo>
                  <a:pt x="1665" y="1691"/>
                </a:lnTo>
                <a:lnTo>
                  <a:pt x="1669" y="1690"/>
                </a:lnTo>
                <a:lnTo>
                  <a:pt x="1669" y="1689"/>
                </a:lnTo>
                <a:lnTo>
                  <a:pt x="1669" y="1689"/>
                </a:lnTo>
                <a:lnTo>
                  <a:pt x="1666" y="1682"/>
                </a:lnTo>
                <a:lnTo>
                  <a:pt x="1661" y="1674"/>
                </a:lnTo>
                <a:lnTo>
                  <a:pt x="1658" y="1670"/>
                </a:lnTo>
                <a:lnTo>
                  <a:pt x="1655" y="1665"/>
                </a:lnTo>
                <a:lnTo>
                  <a:pt x="1653" y="1660"/>
                </a:lnTo>
                <a:lnTo>
                  <a:pt x="1652" y="1655"/>
                </a:lnTo>
                <a:lnTo>
                  <a:pt x="1651" y="1644"/>
                </a:lnTo>
                <a:lnTo>
                  <a:pt x="1650" y="1634"/>
                </a:lnTo>
                <a:lnTo>
                  <a:pt x="1650" y="1630"/>
                </a:lnTo>
                <a:lnTo>
                  <a:pt x="1650" y="1624"/>
                </a:lnTo>
                <a:lnTo>
                  <a:pt x="1652" y="1620"/>
                </a:lnTo>
                <a:lnTo>
                  <a:pt x="1654" y="1615"/>
                </a:lnTo>
                <a:lnTo>
                  <a:pt x="1657" y="1612"/>
                </a:lnTo>
                <a:lnTo>
                  <a:pt x="1662" y="1610"/>
                </a:lnTo>
                <a:lnTo>
                  <a:pt x="1670" y="1609"/>
                </a:lnTo>
                <a:lnTo>
                  <a:pt x="1678" y="1610"/>
                </a:lnTo>
                <a:lnTo>
                  <a:pt x="1691" y="1613"/>
                </a:lnTo>
                <a:lnTo>
                  <a:pt x="1703" y="1617"/>
                </a:lnTo>
                <a:lnTo>
                  <a:pt x="1716" y="1621"/>
                </a:lnTo>
                <a:lnTo>
                  <a:pt x="1727" y="1625"/>
                </a:lnTo>
                <a:lnTo>
                  <a:pt x="1738" y="1632"/>
                </a:lnTo>
                <a:lnTo>
                  <a:pt x="1748" y="1639"/>
                </a:lnTo>
                <a:lnTo>
                  <a:pt x="1758" y="1647"/>
                </a:lnTo>
                <a:lnTo>
                  <a:pt x="1767" y="1657"/>
                </a:lnTo>
                <a:lnTo>
                  <a:pt x="1770" y="1661"/>
                </a:lnTo>
                <a:lnTo>
                  <a:pt x="1774" y="1664"/>
                </a:lnTo>
                <a:lnTo>
                  <a:pt x="1778" y="1667"/>
                </a:lnTo>
                <a:lnTo>
                  <a:pt x="1783" y="1668"/>
                </a:lnTo>
                <a:lnTo>
                  <a:pt x="1786" y="1667"/>
                </a:lnTo>
                <a:lnTo>
                  <a:pt x="1791" y="1666"/>
                </a:lnTo>
                <a:lnTo>
                  <a:pt x="1793" y="1666"/>
                </a:lnTo>
                <a:lnTo>
                  <a:pt x="1794" y="1664"/>
                </a:lnTo>
                <a:lnTo>
                  <a:pt x="1793" y="1661"/>
                </a:lnTo>
                <a:lnTo>
                  <a:pt x="1790" y="1656"/>
                </a:lnTo>
                <a:lnTo>
                  <a:pt x="1788" y="1653"/>
                </a:lnTo>
                <a:lnTo>
                  <a:pt x="1786" y="1649"/>
                </a:lnTo>
                <a:lnTo>
                  <a:pt x="1783" y="1645"/>
                </a:lnTo>
                <a:lnTo>
                  <a:pt x="1782" y="1640"/>
                </a:lnTo>
                <a:lnTo>
                  <a:pt x="1782" y="1636"/>
                </a:lnTo>
                <a:lnTo>
                  <a:pt x="1784" y="1632"/>
                </a:lnTo>
                <a:lnTo>
                  <a:pt x="1786" y="1630"/>
                </a:lnTo>
                <a:lnTo>
                  <a:pt x="1789" y="1628"/>
                </a:lnTo>
                <a:lnTo>
                  <a:pt x="1792" y="1627"/>
                </a:lnTo>
                <a:lnTo>
                  <a:pt x="1795" y="1624"/>
                </a:lnTo>
                <a:lnTo>
                  <a:pt x="1802" y="1630"/>
                </a:lnTo>
                <a:lnTo>
                  <a:pt x="1807" y="1634"/>
                </a:lnTo>
                <a:lnTo>
                  <a:pt x="1812" y="1638"/>
                </a:lnTo>
                <a:lnTo>
                  <a:pt x="1817" y="1640"/>
                </a:lnTo>
                <a:lnTo>
                  <a:pt x="1823" y="1640"/>
                </a:lnTo>
                <a:lnTo>
                  <a:pt x="1828" y="1639"/>
                </a:lnTo>
                <a:lnTo>
                  <a:pt x="1834" y="1636"/>
                </a:lnTo>
                <a:lnTo>
                  <a:pt x="1840" y="1631"/>
                </a:lnTo>
                <a:lnTo>
                  <a:pt x="1839" y="1631"/>
                </a:lnTo>
                <a:lnTo>
                  <a:pt x="1838" y="1630"/>
                </a:lnTo>
                <a:lnTo>
                  <a:pt x="1836" y="1623"/>
                </a:lnTo>
                <a:lnTo>
                  <a:pt x="1836" y="1617"/>
                </a:lnTo>
                <a:lnTo>
                  <a:pt x="1837" y="1610"/>
                </a:lnTo>
                <a:lnTo>
                  <a:pt x="1837" y="1604"/>
                </a:lnTo>
                <a:lnTo>
                  <a:pt x="1841" y="1602"/>
                </a:lnTo>
                <a:lnTo>
                  <a:pt x="1845" y="1600"/>
                </a:lnTo>
                <a:lnTo>
                  <a:pt x="1853" y="1599"/>
                </a:lnTo>
                <a:lnTo>
                  <a:pt x="1860" y="1599"/>
                </a:lnTo>
                <a:lnTo>
                  <a:pt x="1863" y="1599"/>
                </a:lnTo>
                <a:lnTo>
                  <a:pt x="1866" y="1597"/>
                </a:lnTo>
                <a:lnTo>
                  <a:pt x="1868" y="1594"/>
                </a:lnTo>
                <a:lnTo>
                  <a:pt x="1868" y="1590"/>
                </a:lnTo>
                <a:lnTo>
                  <a:pt x="1867" y="1586"/>
                </a:lnTo>
                <a:lnTo>
                  <a:pt x="1866" y="1584"/>
                </a:lnTo>
                <a:lnTo>
                  <a:pt x="1863" y="1583"/>
                </a:lnTo>
                <a:lnTo>
                  <a:pt x="1860" y="1583"/>
                </a:lnTo>
                <a:lnTo>
                  <a:pt x="1857" y="1584"/>
                </a:lnTo>
                <a:lnTo>
                  <a:pt x="1854" y="1584"/>
                </a:lnTo>
                <a:lnTo>
                  <a:pt x="1850" y="1584"/>
                </a:lnTo>
                <a:lnTo>
                  <a:pt x="1848" y="1583"/>
                </a:lnTo>
                <a:lnTo>
                  <a:pt x="1841" y="1578"/>
                </a:lnTo>
                <a:lnTo>
                  <a:pt x="1839" y="1575"/>
                </a:lnTo>
                <a:lnTo>
                  <a:pt x="1840" y="1573"/>
                </a:lnTo>
                <a:lnTo>
                  <a:pt x="1842" y="1572"/>
                </a:lnTo>
                <a:lnTo>
                  <a:pt x="1850" y="1569"/>
                </a:lnTo>
                <a:lnTo>
                  <a:pt x="1854" y="1566"/>
                </a:lnTo>
                <a:lnTo>
                  <a:pt x="1844" y="1560"/>
                </a:lnTo>
                <a:lnTo>
                  <a:pt x="1835" y="1553"/>
                </a:lnTo>
                <a:lnTo>
                  <a:pt x="1840" y="1552"/>
                </a:lnTo>
                <a:lnTo>
                  <a:pt x="1844" y="1551"/>
                </a:lnTo>
                <a:lnTo>
                  <a:pt x="1848" y="1549"/>
                </a:lnTo>
                <a:lnTo>
                  <a:pt x="1850" y="1546"/>
                </a:lnTo>
                <a:lnTo>
                  <a:pt x="1851" y="1544"/>
                </a:lnTo>
                <a:lnTo>
                  <a:pt x="1851" y="1540"/>
                </a:lnTo>
                <a:lnTo>
                  <a:pt x="1849" y="1536"/>
                </a:lnTo>
                <a:lnTo>
                  <a:pt x="1844" y="1531"/>
                </a:lnTo>
                <a:lnTo>
                  <a:pt x="1844" y="1531"/>
                </a:lnTo>
                <a:lnTo>
                  <a:pt x="1845" y="1530"/>
                </a:lnTo>
                <a:lnTo>
                  <a:pt x="1843" y="1531"/>
                </a:lnTo>
                <a:lnTo>
                  <a:pt x="1842" y="1532"/>
                </a:lnTo>
                <a:lnTo>
                  <a:pt x="1838" y="1521"/>
                </a:lnTo>
                <a:lnTo>
                  <a:pt x="1834" y="1508"/>
                </a:lnTo>
                <a:lnTo>
                  <a:pt x="1830" y="1497"/>
                </a:lnTo>
                <a:lnTo>
                  <a:pt x="1826" y="1485"/>
                </a:lnTo>
                <a:lnTo>
                  <a:pt x="1825" y="1480"/>
                </a:lnTo>
                <a:lnTo>
                  <a:pt x="1826" y="1475"/>
                </a:lnTo>
                <a:lnTo>
                  <a:pt x="1828" y="1469"/>
                </a:lnTo>
                <a:lnTo>
                  <a:pt x="1830" y="1464"/>
                </a:lnTo>
                <a:lnTo>
                  <a:pt x="1832" y="1458"/>
                </a:lnTo>
                <a:lnTo>
                  <a:pt x="1832" y="1452"/>
                </a:lnTo>
                <a:lnTo>
                  <a:pt x="1832" y="1450"/>
                </a:lnTo>
                <a:lnTo>
                  <a:pt x="1831" y="1447"/>
                </a:lnTo>
                <a:lnTo>
                  <a:pt x="1829" y="1444"/>
                </a:lnTo>
                <a:lnTo>
                  <a:pt x="1827" y="1442"/>
                </a:lnTo>
                <a:lnTo>
                  <a:pt x="1829" y="1429"/>
                </a:lnTo>
                <a:lnTo>
                  <a:pt x="1832" y="1417"/>
                </a:lnTo>
                <a:lnTo>
                  <a:pt x="1831" y="1412"/>
                </a:lnTo>
                <a:lnTo>
                  <a:pt x="1831" y="1407"/>
                </a:lnTo>
                <a:lnTo>
                  <a:pt x="1831" y="1404"/>
                </a:lnTo>
                <a:lnTo>
                  <a:pt x="1832" y="1401"/>
                </a:lnTo>
                <a:lnTo>
                  <a:pt x="1833" y="1400"/>
                </a:lnTo>
                <a:lnTo>
                  <a:pt x="1836" y="1398"/>
                </a:lnTo>
                <a:lnTo>
                  <a:pt x="1839" y="1397"/>
                </a:lnTo>
                <a:lnTo>
                  <a:pt x="1842" y="1397"/>
                </a:lnTo>
                <a:lnTo>
                  <a:pt x="1845" y="1397"/>
                </a:lnTo>
                <a:lnTo>
                  <a:pt x="1849" y="1398"/>
                </a:lnTo>
                <a:lnTo>
                  <a:pt x="1855" y="1401"/>
                </a:lnTo>
                <a:lnTo>
                  <a:pt x="1860" y="1405"/>
                </a:lnTo>
                <a:lnTo>
                  <a:pt x="1871" y="1419"/>
                </a:lnTo>
                <a:lnTo>
                  <a:pt x="1880" y="1432"/>
                </a:lnTo>
                <a:lnTo>
                  <a:pt x="1884" y="1439"/>
                </a:lnTo>
                <a:lnTo>
                  <a:pt x="1887" y="1447"/>
                </a:lnTo>
                <a:lnTo>
                  <a:pt x="1890" y="1455"/>
                </a:lnTo>
                <a:lnTo>
                  <a:pt x="1892" y="1464"/>
                </a:lnTo>
                <a:lnTo>
                  <a:pt x="1902" y="1466"/>
                </a:lnTo>
                <a:lnTo>
                  <a:pt x="1909" y="1469"/>
                </a:lnTo>
                <a:lnTo>
                  <a:pt x="1916" y="1473"/>
                </a:lnTo>
                <a:lnTo>
                  <a:pt x="1922" y="1478"/>
                </a:lnTo>
                <a:lnTo>
                  <a:pt x="1927" y="1484"/>
                </a:lnTo>
                <a:lnTo>
                  <a:pt x="1931" y="1490"/>
                </a:lnTo>
                <a:lnTo>
                  <a:pt x="1935" y="1498"/>
                </a:lnTo>
                <a:lnTo>
                  <a:pt x="1938" y="1506"/>
                </a:lnTo>
                <a:lnTo>
                  <a:pt x="1942" y="1509"/>
                </a:lnTo>
                <a:lnTo>
                  <a:pt x="1947" y="1513"/>
                </a:lnTo>
                <a:lnTo>
                  <a:pt x="1958" y="1526"/>
                </a:lnTo>
                <a:lnTo>
                  <a:pt x="1967" y="1540"/>
                </a:lnTo>
                <a:lnTo>
                  <a:pt x="1974" y="1536"/>
                </a:lnTo>
                <a:lnTo>
                  <a:pt x="1978" y="1532"/>
                </a:lnTo>
                <a:lnTo>
                  <a:pt x="1981" y="1527"/>
                </a:lnTo>
                <a:lnTo>
                  <a:pt x="1982" y="1522"/>
                </a:lnTo>
                <a:lnTo>
                  <a:pt x="1982" y="1509"/>
                </a:lnTo>
                <a:lnTo>
                  <a:pt x="1981" y="1497"/>
                </a:lnTo>
                <a:lnTo>
                  <a:pt x="1981" y="1492"/>
                </a:lnTo>
                <a:lnTo>
                  <a:pt x="1982" y="1488"/>
                </a:lnTo>
                <a:lnTo>
                  <a:pt x="1983" y="1486"/>
                </a:lnTo>
                <a:lnTo>
                  <a:pt x="1986" y="1485"/>
                </a:lnTo>
                <a:lnTo>
                  <a:pt x="1988" y="1484"/>
                </a:lnTo>
                <a:lnTo>
                  <a:pt x="1992" y="1484"/>
                </a:lnTo>
                <a:lnTo>
                  <a:pt x="1997" y="1487"/>
                </a:lnTo>
                <a:lnTo>
                  <a:pt x="2001" y="1491"/>
                </a:lnTo>
                <a:lnTo>
                  <a:pt x="2004" y="1495"/>
                </a:lnTo>
                <a:lnTo>
                  <a:pt x="2006" y="1500"/>
                </a:lnTo>
                <a:lnTo>
                  <a:pt x="2009" y="1505"/>
                </a:lnTo>
                <a:lnTo>
                  <a:pt x="2011" y="1510"/>
                </a:lnTo>
                <a:lnTo>
                  <a:pt x="2014" y="1515"/>
                </a:lnTo>
                <a:lnTo>
                  <a:pt x="2017" y="1520"/>
                </a:lnTo>
                <a:lnTo>
                  <a:pt x="2027" y="1532"/>
                </a:lnTo>
                <a:lnTo>
                  <a:pt x="2039" y="1544"/>
                </a:lnTo>
                <a:lnTo>
                  <a:pt x="2049" y="1556"/>
                </a:lnTo>
                <a:lnTo>
                  <a:pt x="2059" y="1568"/>
                </a:lnTo>
                <a:lnTo>
                  <a:pt x="2057" y="1559"/>
                </a:lnTo>
                <a:lnTo>
                  <a:pt x="2056" y="1549"/>
                </a:lnTo>
                <a:lnTo>
                  <a:pt x="2056" y="1540"/>
                </a:lnTo>
                <a:lnTo>
                  <a:pt x="2057" y="1530"/>
                </a:lnTo>
                <a:lnTo>
                  <a:pt x="2049" y="1529"/>
                </a:lnTo>
                <a:lnTo>
                  <a:pt x="2043" y="1526"/>
                </a:lnTo>
                <a:lnTo>
                  <a:pt x="2040" y="1524"/>
                </a:lnTo>
                <a:lnTo>
                  <a:pt x="2038" y="1521"/>
                </a:lnTo>
                <a:lnTo>
                  <a:pt x="2037" y="1517"/>
                </a:lnTo>
                <a:lnTo>
                  <a:pt x="2038" y="1511"/>
                </a:lnTo>
                <a:lnTo>
                  <a:pt x="2038" y="1507"/>
                </a:lnTo>
                <a:lnTo>
                  <a:pt x="2037" y="1504"/>
                </a:lnTo>
                <a:lnTo>
                  <a:pt x="2035" y="1502"/>
                </a:lnTo>
                <a:lnTo>
                  <a:pt x="2033" y="1500"/>
                </a:lnTo>
                <a:lnTo>
                  <a:pt x="2028" y="1495"/>
                </a:lnTo>
                <a:lnTo>
                  <a:pt x="2026" y="1490"/>
                </a:lnTo>
                <a:lnTo>
                  <a:pt x="2027" y="1484"/>
                </a:lnTo>
                <a:lnTo>
                  <a:pt x="2027" y="1477"/>
                </a:lnTo>
                <a:lnTo>
                  <a:pt x="2027" y="1474"/>
                </a:lnTo>
                <a:lnTo>
                  <a:pt x="2027" y="1471"/>
                </a:lnTo>
                <a:lnTo>
                  <a:pt x="2028" y="1468"/>
                </a:lnTo>
                <a:lnTo>
                  <a:pt x="2029" y="1465"/>
                </a:lnTo>
                <a:lnTo>
                  <a:pt x="2029" y="1463"/>
                </a:lnTo>
                <a:lnTo>
                  <a:pt x="2028" y="1460"/>
                </a:lnTo>
                <a:lnTo>
                  <a:pt x="2027" y="1458"/>
                </a:lnTo>
                <a:lnTo>
                  <a:pt x="2027" y="1457"/>
                </a:lnTo>
                <a:lnTo>
                  <a:pt x="2023" y="1455"/>
                </a:lnTo>
                <a:lnTo>
                  <a:pt x="2020" y="1451"/>
                </a:lnTo>
                <a:lnTo>
                  <a:pt x="2018" y="1447"/>
                </a:lnTo>
                <a:lnTo>
                  <a:pt x="2017" y="1443"/>
                </a:lnTo>
                <a:lnTo>
                  <a:pt x="2017" y="1442"/>
                </a:lnTo>
                <a:lnTo>
                  <a:pt x="2017" y="1442"/>
                </a:lnTo>
                <a:lnTo>
                  <a:pt x="2015" y="1442"/>
                </a:lnTo>
                <a:lnTo>
                  <a:pt x="2014" y="1442"/>
                </a:lnTo>
                <a:lnTo>
                  <a:pt x="2011" y="1440"/>
                </a:lnTo>
                <a:lnTo>
                  <a:pt x="2008" y="1437"/>
                </a:lnTo>
                <a:lnTo>
                  <a:pt x="2006" y="1434"/>
                </a:lnTo>
                <a:lnTo>
                  <a:pt x="2004" y="1431"/>
                </a:lnTo>
                <a:lnTo>
                  <a:pt x="2001" y="1427"/>
                </a:lnTo>
                <a:lnTo>
                  <a:pt x="1999" y="1425"/>
                </a:lnTo>
                <a:lnTo>
                  <a:pt x="1995" y="1423"/>
                </a:lnTo>
                <a:lnTo>
                  <a:pt x="1990" y="1423"/>
                </a:lnTo>
                <a:lnTo>
                  <a:pt x="1987" y="1422"/>
                </a:lnTo>
                <a:lnTo>
                  <a:pt x="1982" y="1422"/>
                </a:lnTo>
                <a:lnTo>
                  <a:pt x="1981" y="1421"/>
                </a:lnTo>
                <a:lnTo>
                  <a:pt x="1979" y="1420"/>
                </a:lnTo>
                <a:lnTo>
                  <a:pt x="1978" y="1419"/>
                </a:lnTo>
                <a:lnTo>
                  <a:pt x="1977" y="1417"/>
                </a:lnTo>
                <a:lnTo>
                  <a:pt x="1981" y="1408"/>
                </a:lnTo>
                <a:lnTo>
                  <a:pt x="1982" y="1398"/>
                </a:lnTo>
                <a:lnTo>
                  <a:pt x="1982" y="1389"/>
                </a:lnTo>
                <a:lnTo>
                  <a:pt x="1980" y="1380"/>
                </a:lnTo>
                <a:lnTo>
                  <a:pt x="1975" y="1363"/>
                </a:lnTo>
                <a:lnTo>
                  <a:pt x="1969" y="1345"/>
                </a:lnTo>
                <a:lnTo>
                  <a:pt x="1970" y="1345"/>
                </a:lnTo>
                <a:lnTo>
                  <a:pt x="1971" y="1345"/>
                </a:lnTo>
                <a:lnTo>
                  <a:pt x="1970" y="1345"/>
                </a:lnTo>
                <a:lnTo>
                  <a:pt x="1969" y="1345"/>
                </a:lnTo>
                <a:lnTo>
                  <a:pt x="1965" y="1343"/>
                </a:lnTo>
                <a:lnTo>
                  <a:pt x="1961" y="1340"/>
                </a:lnTo>
                <a:lnTo>
                  <a:pt x="1959" y="1337"/>
                </a:lnTo>
                <a:lnTo>
                  <a:pt x="1957" y="1333"/>
                </a:lnTo>
                <a:lnTo>
                  <a:pt x="1950" y="1337"/>
                </a:lnTo>
                <a:lnTo>
                  <a:pt x="1945" y="1344"/>
                </a:lnTo>
                <a:lnTo>
                  <a:pt x="1941" y="1352"/>
                </a:lnTo>
                <a:lnTo>
                  <a:pt x="1936" y="1359"/>
                </a:lnTo>
                <a:lnTo>
                  <a:pt x="1932" y="1366"/>
                </a:lnTo>
                <a:lnTo>
                  <a:pt x="1926" y="1372"/>
                </a:lnTo>
                <a:lnTo>
                  <a:pt x="1923" y="1374"/>
                </a:lnTo>
                <a:lnTo>
                  <a:pt x="1920" y="1376"/>
                </a:lnTo>
                <a:lnTo>
                  <a:pt x="1916" y="1378"/>
                </a:lnTo>
                <a:lnTo>
                  <a:pt x="1911" y="1378"/>
                </a:lnTo>
                <a:lnTo>
                  <a:pt x="1903" y="1372"/>
                </a:lnTo>
                <a:lnTo>
                  <a:pt x="1895" y="1365"/>
                </a:lnTo>
                <a:lnTo>
                  <a:pt x="1892" y="1362"/>
                </a:lnTo>
                <a:lnTo>
                  <a:pt x="1889" y="1360"/>
                </a:lnTo>
                <a:lnTo>
                  <a:pt x="1886" y="1358"/>
                </a:lnTo>
                <a:lnTo>
                  <a:pt x="1883" y="1356"/>
                </a:lnTo>
                <a:lnTo>
                  <a:pt x="1880" y="1353"/>
                </a:lnTo>
                <a:lnTo>
                  <a:pt x="1878" y="1349"/>
                </a:lnTo>
                <a:lnTo>
                  <a:pt x="1878" y="1345"/>
                </a:lnTo>
                <a:lnTo>
                  <a:pt x="1881" y="1340"/>
                </a:lnTo>
                <a:lnTo>
                  <a:pt x="1883" y="1337"/>
                </a:lnTo>
                <a:lnTo>
                  <a:pt x="1887" y="1336"/>
                </a:lnTo>
                <a:lnTo>
                  <a:pt x="1890" y="1336"/>
                </a:lnTo>
                <a:lnTo>
                  <a:pt x="1895" y="1336"/>
                </a:lnTo>
                <a:lnTo>
                  <a:pt x="1898" y="1338"/>
                </a:lnTo>
                <a:lnTo>
                  <a:pt x="1902" y="1339"/>
                </a:lnTo>
                <a:lnTo>
                  <a:pt x="1905" y="1339"/>
                </a:lnTo>
                <a:lnTo>
                  <a:pt x="1909" y="1338"/>
                </a:lnTo>
                <a:lnTo>
                  <a:pt x="1910" y="1339"/>
                </a:lnTo>
                <a:lnTo>
                  <a:pt x="1910" y="1340"/>
                </a:lnTo>
                <a:lnTo>
                  <a:pt x="1910" y="1341"/>
                </a:lnTo>
                <a:lnTo>
                  <a:pt x="1911" y="1342"/>
                </a:lnTo>
                <a:lnTo>
                  <a:pt x="1913" y="1343"/>
                </a:lnTo>
                <a:lnTo>
                  <a:pt x="1914" y="1343"/>
                </a:lnTo>
                <a:lnTo>
                  <a:pt x="1914" y="1342"/>
                </a:lnTo>
                <a:lnTo>
                  <a:pt x="1915" y="1341"/>
                </a:lnTo>
                <a:lnTo>
                  <a:pt x="1919" y="1332"/>
                </a:lnTo>
                <a:lnTo>
                  <a:pt x="1923" y="1325"/>
                </a:lnTo>
                <a:lnTo>
                  <a:pt x="1926" y="1323"/>
                </a:lnTo>
                <a:lnTo>
                  <a:pt x="1930" y="1321"/>
                </a:lnTo>
                <a:lnTo>
                  <a:pt x="1934" y="1320"/>
                </a:lnTo>
                <a:lnTo>
                  <a:pt x="1940" y="1321"/>
                </a:lnTo>
                <a:lnTo>
                  <a:pt x="1930" y="1309"/>
                </a:lnTo>
                <a:lnTo>
                  <a:pt x="1923" y="1296"/>
                </a:lnTo>
                <a:lnTo>
                  <a:pt x="1921" y="1301"/>
                </a:lnTo>
                <a:lnTo>
                  <a:pt x="1919" y="1308"/>
                </a:lnTo>
                <a:lnTo>
                  <a:pt x="1918" y="1311"/>
                </a:lnTo>
                <a:lnTo>
                  <a:pt x="1916" y="1313"/>
                </a:lnTo>
                <a:lnTo>
                  <a:pt x="1914" y="1316"/>
                </a:lnTo>
                <a:lnTo>
                  <a:pt x="1911" y="1317"/>
                </a:lnTo>
                <a:lnTo>
                  <a:pt x="1902" y="1319"/>
                </a:lnTo>
                <a:lnTo>
                  <a:pt x="1892" y="1320"/>
                </a:lnTo>
                <a:lnTo>
                  <a:pt x="1888" y="1320"/>
                </a:lnTo>
                <a:lnTo>
                  <a:pt x="1884" y="1318"/>
                </a:lnTo>
                <a:lnTo>
                  <a:pt x="1881" y="1314"/>
                </a:lnTo>
                <a:lnTo>
                  <a:pt x="1879" y="1307"/>
                </a:lnTo>
                <a:lnTo>
                  <a:pt x="1877" y="1303"/>
                </a:lnTo>
                <a:lnTo>
                  <a:pt x="1876" y="1300"/>
                </a:lnTo>
                <a:lnTo>
                  <a:pt x="1875" y="1296"/>
                </a:lnTo>
                <a:lnTo>
                  <a:pt x="1875" y="1292"/>
                </a:lnTo>
                <a:lnTo>
                  <a:pt x="1876" y="1285"/>
                </a:lnTo>
                <a:lnTo>
                  <a:pt x="1877" y="1278"/>
                </a:lnTo>
                <a:lnTo>
                  <a:pt x="1879" y="1271"/>
                </a:lnTo>
                <a:lnTo>
                  <a:pt x="1880" y="1264"/>
                </a:lnTo>
                <a:lnTo>
                  <a:pt x="1879" y="1256"/>
                </a:lnTo>
                <a:lnTo>
                  <a:pt x="1877" y="1250"/>
                </a:lnTo>
                <a:lnTo>
                  <a:pt x="1879" y="1246"/>
                </a:lnTo>
                <a:lnTo>
                  <a:pt x="1881" y="1244"/>
                </a:lnTo>
                <a:lnTo>
                  <a:pt x="1884" y="1242"/>
                </a:lnTo>
                <a:lnTo>
                  <a:pt x="1888" y="1241"/>
                </a:lnTo>
                <a:lnTo>
                  <a:pt x="1888" y="1236"/>
                </a:lnTo>
                <a:lnTo>
                  <a:pt x="1886" y="1232"/>
                </a:lnTo>
                <a:lnTo>
                  <a:pt x="1884" y="1229"/>
                </a:lnTo>
                <a:lnTo>
                  <a:pt x="1881" y="1226"/>
                </a:lnTo>
                <a:lnTo>
                  <a:pt x="1876" y="1223"/>
                </a:lnTo>
                <a:lnTo>
                  <a:pt x="1871" y="1220"/>
                </a:lnTo>
                <a:lnTo>
                  <a:pt x="1868" y="1221"/>
                </a:lnTo>
                <a:lnTo>
                  <a:pt x="1865" y="1222"/>
                </a:lnTo>
                <a:lnTo>
                  <a:pt x="1863" y="1221"/>
                </a:lnTo>
                <a:lnTo>
                  <a:pt x="1862" y="1221"/>
                </a:lnTo>
                <a:lnTo>
                  <a:pt x="1860" y="1218"/>
                </a:lnTo>
                <a:lnTo>
                  <a:pt x="1859" y="1214"/>
                </a:lnTo>
                <a:lnTo>
                  <a:pt x="1859" y="1210"/>
                </a:lnTo>
                <a:lnTo>
                  <a:pt x="1858" y="1206"/>
                </a:lnTo>
                <a:lnTo>
                  <a:pt x="1858" y="1205"/>
                </a:lnTo>
                <a:lnTo>
                  <a:pt x="1857" y="1204"/>
                </a:lnTo>
                <a:lnTo>
                  <a:pt x="1855" y="1203"/>
                </a:lnTo>
                <a:lnTo>
                  <a:pt x="1854" y="1203"/>
                </a:lnTo>
                <a:lnTo>
                  <a:pt x="1845" y="1204"/>
                </a:lnTo>
                <a:lnTo>
                  <a:pt x="1841" y="1203"/>
                </a:lnTo>
                <a:lnTo>
                  <a:pt x="1838" y="1202"/>
                </a:lnTo>
                <a:lnTo>
                  <a:pt x="1838" y="1199"/>
                </a:lnTo>
                <a:lnTo>
                  <a:pt x="1839" y="1192"/>
                </a:lnTo>
                <a:lnTo>
                  <a:pt x="1842" y="1184"/>
                </a:lnTo>
                <a:lnTo>
                  <a:pt x="1837" y="1183"/>
                </a:lnTo>
                <a:lnTo>
                  <a:pt x="1832" y="1184"/>
                </a:lnTo>
                <a:lnTo>
                  <a:pt x="1827" y="1186"/>
                </a:lnTo>
                <a:lnTo>
                  <a:pt x="1821" y="1188"/>
                </a:lnTo>
                <a:lnTo>
                  <a:pt x="1816" y="1189"/>
                </a:lnTo>
                <a:lnTo>
                  <a:pt x="1811" y="1189"/>
                </a:lnTo>
                <a:lnTo>
                  <a:pt x="1806" y="1187"/>
                </a:lnTo>
                <a:lnTo>
                  <a:pt x="1799" y="1182"/>
                </a:lnTo>
                <a:lnTo>
                  <a:pt x="1802" y="1177"/>
                </a:lnTo>
                <a:lnTo>
                  <a:pt x="1803" y="1172"/>
                </a:lnTo>
                <a:lnTo>
                  <a:pt x="1806" y="1167"/>
                </a:lnTo>
                <a:lnTo>
                  <a:pt x="1809" y="1164"/>
                </a:lnTo>
                <a:lnTo>
                  <a:pt x="1817" y="1157"/>
                </a:lnTo>
                <a:lnTo>
                  <a:pt x="1826" y="1152"/>
                </a:lnTo>
                <a:lnTo>
                  <a:pt x="1830" y="1157"/>
                </a:lnTo>
                <a:lnTo>
                  <a:pt x="1833" y="1162"/>
                </a:lnTo>
                <a:lnTo>
                  <a:pt x="1835" y="1165"/>
                </a:lnTo>
                <a:lnTo>
                  <a:pt x="1837" y="1168"/>
                </a:lnTo>
                <a:lnTo>
                  <a:pt x="1840" y="1170"/>
                </a:lnTo>
                <a:lnTo>
                  <a:pt x="1843" y="1171"/>
                </a:lnTo>
                <a:lnTo>
                  <a:pt x="1843" y="1171"/>
                </a:lnTo>
                <a:lnTo>
                  <a:pt x="1843" y="1171"/>
                </a:lnTo>
                <a:lnTo>
                  <a:pt x="1845" y="1166"/>
                </a:lnTo>
                <a:lnTo>
                  <a:pt x="1849" y="1164"/>
                </a:lnTo>
                <a:lnTo>
                  <a:pt x="1851" y="1163"/>
                </a:lnTo>
                <a:lnTo>
                  <a:pt x="1853" y="1163"/>
                </a:lnTo>
                <a:lnTo>
                  <a:pt x="1857" y="1167"/>
                </a:lnTo>
                <a:lnTo>
                  <a:pt x="1860" y="1173"/>
                </a:lnTo>
                <a:lnTo>
                  <a:pt x="1859" y="1176"/>
                </a:lnTo>
                <a:lnTo>
                  <a:pt x="1858" y="1180"/>
                </a:lnTo>
                <a:lnTo>
                  <a:pt x="1857" y="1183"/>
                </a:lnTo>
                <a:lnTo>
                  <a:pt x="1858" y="1187"/>
                </a:lnTo>
                <a:lnTo>
                  <a:pt x="1859" y="1189"/>
                </a:lnTo>
                <a:lnTo>
                  <a:pt x="1861" y="1191"/>
                </a:lnTo>
                <a:lnTo>
                  <a:pt x="1863" y="1193"/>
                </a:lnTo>
                <a:lnTo>
                  <a:pt x="1867" y="1195"/>
                </a:lnTo>
                <a:lnTo>
                  <a:pt x="1867" y="1194"/>
                </a:lnTo>
                <a:lnTo>
                  <a:pt x="1867" y="1194"/>
                </a:lnTo>
                <a:lnTo>
                  <a:pt x="1869" y="1190"/>
                </a:lnTo>
                <a:lnTo>
                  <a:pt x="1871" y="1187"/>
                </a:lnTo>
                <a:lnTo>
                  <a:pt x="1867" y="1184"/>
                </a:lnTo>
                <a:lnTo>
                  <a:pt x="1864" y="1180"/>
                </a:lnTo>
                <a:lnTo>
                  <a:pt x="1862" y="1176"/>
                </a:lnTo>
                <a:lnTo>
                  <a:pt x="1862" y="1171"/>
                </a:lnTo>
                <a:lnTo>
                  <a:pt x="1863" y="1165"/>
                </a:lnTo>
                <a:lnTo>
                  <a:pt x="1863" y="1160"/>
                </a:lnTo>
                <a:lnTo>
                  <a:pt x="1862" y="1154"/>
                </a:lnTo>
                <a:lnTo>
                  <a:pt x="1862" y="1149"/>
                </a:lnTo>
                <a:lnTo>
                  <a:pt x="1861" y="1143"/>
                </a:lnTo>
                <a:lnTo>
                  <a:pt x="1860" y="1138"/>
                </a:lnTo>
                <a:lnTo>
                  <a:pt x="1860" y="1132"/>
                </a:lnTo>
                <a:lnTo>
                  <a:pt x="1861" y="1126"/>
                </a:lnTo>
                <a:lnTo>
                  <a:pt x="1861" y="1123"/>
                </a:lnTo>
                <a:lnTo>
                  <a:pt x="1862" y="1120"/>
                </a:lnTo>
                <a:lnTo>
                  <a:pt x="1857" y="1118"/>
                </a:lnTo>
                <a:lnTo>
                  <a:pt x="1853" y="1117"/>
                </a:lnTo>
                <a:lnTo>
                  <a:pt x="1848" y="1113"/>
                </a:lnTo>
                <a:lnTo>
                  <a:pt x="1840" y="1108"/>
                </a:lnTo>
                <a:lnTo>
                  <a:pt x="1833" y="1101"/>
                </a:lnTo>
                <a:lnTo>
                  <a:pt x="1825" y="1094"/>
                </a:lnTo>
                <a:lnTo>
                  <a:pt x="1836" y="1096"/>
                </a:lnTo>
                <a:lnTo>
                  <a:pt x="1851" y="1099"/>
                </a:lnTo>
                <a:lnTo>
                  <a:pt x="1857" y="1102"/>
                </a:lnTo>
                <a:lnTo>
                  <a:pt x="1863" y="1104"/>
                </a:lnTo>
                <a:lnTo>
                  <a:pt x="1868" y="1107"/>
                </a:lnTo>
                <a:lnTo>
                  <a:pt x="1872" y="1109"/>
                </a:lnTo>
                <a:lnTo>
                  <a:pt x="1875" y="1112"/>
                </a:lnTo>
                <a:lnTo>
                  <a:pt x="1876" y="1113"/>
                </a:lnTo>
                <a:lnTo>
                  <a:pt x="1878" y="1112"/>
                </a:lnTo>
                <a:lnTo>
                  <a:pt x="1879" y="1111"/>
                </a:lnTo>
                <a:lnTo>
                  <a:pt x="1882" y="1110"/>
                </a:lnTo>
                <a:lnTo>
                  <a:pt x="1886" y="1110"/>
                </a:lnTo>
                <a:lnTo>
                  <a:pt x="1892" y="1110"/>
                </a:lnTo>
                <a:lnTo>
                  <a:pt x="1902" y="1113"/>
                </a:lnTo>
                <a:lnTo>
                  <a:pt x="1906" y="1105"/>
                </a:lnTo>
                <a:lnTo>
                  <a:pt x="1873" y="1091"/>
                </a:lnTo>
                <a:lnTo>
                  <a:pt x="1871" y="1089"/>
                </a:lnTo>
                <a:lnTo>
                  <a:pt x="1870" y="1086"/>
                </a:lnTo>
                <a:lnTo>
                  <a:pt x="1869" y="1081"/>
                </a:lnTo>
                <a:lnTo>
                  <a:pt x="1869" y="1077"/>
                </a:lnTo>
                <a:lnTo>
                  <a:pt x="1867" y="1076"/>
                </a:lnTo>
                <a:lnTo>
                  <a:pt x="1865" y="1076"/>
                </a:lnTo>
                <a:lnTo>
                  <a:pt x="1865" y="1077"/>
                </a:lnTo>
                <a:lnTo>
                  <a:pt x="1865" y="1078"/>
                </a:lnTo>
                <a:lnTo>
                  <a:pt x="1865" y="1078"/>
                </a:lnTo>
                <a:lnTo>
                  <a:pt x="1866" y="1078"/>
                </a:lnTo>
                <a:lnTo>
                  <a:pt x="1883" y="1087"/>
                </a:lnTo>
                <a:lnTo>
                  <a:pt x="1899" y="1097"/>
                </a:lnTo>
                <a:lnTo>
                  <a:pt x="1914" y="1107"/>
                </a:lnTo>
                <a:lnTo>
                  <a:pt x="1931" y="1116"/>
                </a:lnTo>
                <a:lnTo>
                  <a:pt x="1930" y="1115"/>
                </a:lnTo>
                <a:lnTo>
                  <a:pt x="1930" y="1115"/>
                </a:lnTo>
                <a:lnTo>
                  <a:pt x="1934" y="1116"/>
                </a:lnTo>
                <a:lnTo>
                  <a:pt x="1937" y="1117"/>
                </a:lnTo>
                <a:lnTo>
                  <a:pt x="1941" y="1116"/>
                </a:lnTo>
                <a:lnTo>
                  <a:pt x="1943" y="1115"/>
                </a:lnTo>
                <a:lnTo>
                  <a:pt x="1947" y="1112"/>
                </a:lnTo>
                <a:lnTo>
                  <a:pt x="1951" y="1107"/>
                </a:lnTo>
                <a:lnTo>
                  <a:pt x="1953" y="1102"/>
                </a:lnTo>
                <a:lnTo>
                  <a:pt x="1955" y="1097"/>
                </a:lnTo>
                <a:lnTo>
                  <a:pt x="1957" y="1094"/>
                </a:lnTo>
                <a:lnTo>
                  <a:pt x="1959" y="1093"/>
                </a:lnTo>
                <a:lnTo>
                  <a:pt x="1959" y="1093"/>
                </a:lnTo>
                <a:lnTo>
                  <a:pt x="1964" y="1084"/>
                </a:lnTo>
                <a:lnTo>
                  <a:pt x="1966" y="1074"/>
                </a:lnTo>
                <a:lnTo>
                  <a:pt x="1967" y="1066"/>
                </a:lnTo>
                <a:lnTo>
                  <a:pt x="1967" y="1060"/>
                </a:lnTo>
                <a:lnTo>
                  <a:pt x="1967" y="1054"/>
                </a:lnTo>
                <a:lnTo>
                  <a:pt x="1969" y="1049"/>
                </a:lnTo>
                <a:lnTo>
                  <a:pt x="1971" y="1046"/>
                </a:lnTo>
                <a:lnTo>
                  <a:pt x="1973" y="1044"/>
                </a:lnTo>
                <a:lnTo>
                  <a:pt x="1976" y="1043"/>
                </a:lnTo>
                <a:lnTo>
                  <a:pt x="1980" y="1041"/>
                </a:lnTo>
                <a:lnTo>
                  <a:pt x="1972" y="1029"/>
                </a:lnTo>
                <a:lnTo>
                  <a:pt x="1967" y="1022"/>
                </a:lnTo>
                <a:lnTo>
                  <a:pt x="1971" y="1021"/>
                </a:lnTo>
                <a:lnTo>
                  <a:pt x="1974" y="1019"/>
                </a:lnTo>
                <a:lnTo>
                  <a:pt x="1977" y="1018"/>
                </a:lnTo>
                <a:lnTo>
                  <a:pt x="1979" y="1016"/>
                </a:lnTo>
                <a:lnTo>
                  <a:pt x="1983" y="1012"/>
                </a:lnTo>
                <a:lnTo>
                  <a:pt x="1987" y="1006"/>
                </a:lnTo>
                <a:lnTo>
                  <a:pt x="1990" y="995"/>
                </a:lnTo>
                <a:lnTo>
                  <a:pt x="1993" y="985"/>
                </a:lnTo>
                <a:lnTo>
                  <a:pt x="1993" y="984"/>
                </a:lnTo>
                <a:lnTo>
                  <a:pt x="1996" y="977"/>
                </a:lnTo>
                <a:lnTo>
                  <a:pt x="1998" y="970"/>
                </a:lnTo>
                <a:lnTo>
                  <a:pt x="2001" y="961"/>
                </a:lnTo>
                <a:lnTo>
                  <a:pt x="2006" y="954"/>
                </a:lnTo>
                <a:lnTo>
                  <a:pt x="2010" y="947"/>
                </a:lnTo>
                <a:lnTo>
                  <a:pt x="2014" y="941"/>
                </a:lnTo>
                <a:lnTo>
                  <a:pt x="2016" y="940"/>
                </a:lnTo>
                <a:lnTo>
                  <a:pt x="2019" y="939"/>
                </a:lnTo>
                <a:lnTo>
                  <a:pt x="2023" y="940"/>
                </a:lnTo>
                <a:lnTo>
                  <a:pt x="2028" y="942"/>
                </a:lnTo>
                <a:lnTo>
                  <a:pt x="2034" y="942"/>
                </a:lnTo>
                <a:lnTo>
                  <a:pt x="2037" y="942"/>
                </a:lnTo>
                <a:lnTo>
                  <a:pt x="2040" y="944"/>
                </a:lnTo>
                <a:lnTo>
                  <a:pt x="2042" y="946"/>
                </a:lnTo>
                <a:lnTo>
                  <a:pt x="2045" y="952"/>
                </a:lnTo>
                <a:lnTo>
                  <a:pt x="2047" y="959"/>
                </a:lnTo>
                <a:lnTo>
                  <a:pt x="2049" y="966"/>
                </a:lnTo>
                <a:lnTo>
                  <a:pt x="2052" y="972"/>
                </a:lnTo>
                <a:lnTo>
                  <a:pt x="2055" y="974"/>
                </a:lnTo>
                <a:lnTo>
                  <a:pt x="2057" y="976"/>
                </a:lnTo>
                <a:lnTo>
                  <a:pt x="2061" y="976"/>
                </a:lnTo>
                <a:lnTo>
                  <a:pt x="2066" y="975"/>
                </a:lnTo>
                <a:lnTo>
                  <a:pt x="2067" y="977"/>
                </a:lnTo>
                <a:lnTo>
                  <a:pt x="2067" y="980"/>
                </a:lnTo>
                <a:lnTo>
                  <a:pt x="2067" y="984"/>
                </a:lnTo>
                <a:lnTo>
                  <a:pt x="2066" y="988"/>
                </a:lnTo>
                <a:lnTo>
                  <a:pt x="2063" y="991"/>
                </a:lnTo>
                <a:lnTo>
                  <a:pt x="2060" y="994"/>
                </a:lnTo>
                <a:lnTo>
                  <a:pt x="2060" y="994"/>
                </a:lnTo>
                <a:lnTo>
                  <a:pt x="2055" y="998"/>
                </a:lnTo>
                <a:lnTo>
                  <a:pt x="2050" y="1000"/>
                </a:lnTo>
                <a:lnTo>
                  <a:pt x="2044" y="1002"/>
                </a:lnTo>
                <a:lnTo>
                  <a:pt x="2038" y="1002"/>
                </a:lnTo>
                <a:lnTo>
                  <a:pt x="2032" y="1003"/>
                </a:lnTo>
                <a:lnTo>
                  <a:pt x="2025" y="1004"/>
                </a:lnTo>
                <a:lnTo>
                  <a:pt x="2019" y="1006"/>
                </a:lnTo>
                <a:lnTo>
                  <a:pt x="2014" y="1010"/>
                </a:lnTo>
                <a:lnTo>
                  <a:pt x="2013" y="1010"/>
                </a:lnTo>
                <a:lnTo>
                  <a:pt x="2012" y="1010"/>
                </a:lnTo>
                <a:lnTo>
                  <a:pt x="2012" y="1011"/>
                </a:lnTo>
                <a:lnTo>
                  <a:pt x="2012" y="1011"/>
                </a:lnTo>
                <a:lnTo>
                  <a:pt x="2013" y="1011"/>
                </a:lnTo>
                <a:lnTo>
                  <a:pt x="2014" y="1010"/>
                </a:lnTo>
                <a:lnTo>
                  <a:pt x="2015" y="1017"/>
                </a:lnTo>
                <a:lnTo>
                  <a:pt x="2015" y="1025"/>
                </a:lnTo>
                <a:lnTo>
                  <a:pt x="2013" y="1031"/>
                </a:lnTo>
                <a:lnTo>
                  <a:pt x="2010" y="1037"/>
                </a:lnTo>
                <a:lnTo>
                  <a:pt x="2007" y="1042"/>
                </a:lnTo>
                <a:lnTo>
                  <a:pt x="2003" y="1047"/>
                </a:lnTo>
                <a:lnTo>
                  <a:pt x="1999" y="1051"/>
                </a:lnTo>
                <a:lnTo>
                  <a:pt x="1994" y="1055"/>
                </a:lnTo>
                <a:lnTo>
                  <a:pt x="1990" y="1058"/>
                </a:lnTo>
                <a:lnTo>
                  <a:pt x="1987" y="1062"/>
                </a:lnTo>
                <a:lnTo>
                  <a:pt x="1984" y="1065"/>
                </a:lnTo>
                <a:lnTo>
                  <a:pt x="1982" y="1069"/>
                </a:lnTo>
                <a:lnTo>
                  <a:pt x="1981" y="1077"/>
                </a:lnTo>
                <a:lnTo>
                  <a:pt x="1981" y="1086"/>
                </a:lnTo>
                <a:lnTo>
                  <a:pt x="1984" y="1087"/>
                </a:lnTo>
                <a:lnTo>
                  <a:pt x="1987" y="1088"/>
                </a:lnTo>
                <a:lnTo>
                  <a:pt x="1987" y="1088"/>
                </a:lnTo>
                <a:lnTo>
                  <a:pt x="1987" y="1088"/>
                </a:lnTo>
                <a:lnTo>
                  <a:pt x="1987" y="1088"/>
                </a:lnTo>
                <a:lnTo>
                  <a:pt x="1991" y="1090"/>
                </a:lnTo>
                <a:lnTo>
                  <a:pt x="1994" y="1092"/>
                </a:lnTo>
                <a:lnTo>
                  <a:pt x="1997" y="1095"/>
                </a:lnTo>
                <a:lnTo>
                  <a:pt x="1999" y="1099"/>
                </a:lnTo>
                <a:lnTo>
                  <a:pt x="2003" y="1094"/>
                </a:lnTo>
                <a:lnTo>
                  <a:pt x="2008" y="1088"/>
                </a:lnTo>
                <a:lnTo>
                  <a:pt x="2010" y="1086"/>
                </a:lnTo>
                <a:lnTo>
                  <a:pt x="2013" y="1084"/>
                </a:lnTo>
                <a:lnTo>
                  <a:pt x="2015" y="1083"/>
                </a:lnTo>
                <a:lnTo>
                  <a:pt x="2018" y="1083"/>
                </a:lnTo>
                <a:lnTo>
                  <a:pt x="2023" y="1086"/>
                </a:lnTo>
                <a:lnTo>
                  <a:pt x="2023" y="1087"/>
                </a:lnTo>
                <a:lnTo>
                  <a:pt x="2049" y="1097"/>
                </a:lnTo>
                <a:lnTo>
                  <a:pt x="2040" y="1116"/>
                </a:lnTo>
                <a:lnTo>
                  <a:pt x="2048" y="1125"/>
                </a:lnTo>
                <a:lnTo>
                  <a:pt x="2052" y="1132"/>
                </a:lnTo>
                <a:lnTo>
                  <a:pt x="2056" y="1137"/>
                </a:lnTo>
                <a:lnTo>
                  <a:pt x="2058" y="1141"/>
                </a:lnTo>
                <a:lnTo>
                  <a:pt x="2061" y="1148"/>
                </a:lnTo>
                <a:lnTo>
                  <a:pt x="2068" y="1156"/>
                </a:lnTo>
                <a:lnTo>
                  <a:pt x="2068" y="1149"/>
                </a:lnTo>
                <a:lnTo>
                  <a:pt x="2069" y="1142"/>
                </a:lnTo>
                <a:lnTo>
                  <a:pt x="2069" y="1137"/>
                </a:lnTo>
                <a:lnTo>
                  <a:pt x="2068" y="1132"/>
                </a:lnTo>
                <a:lnTo>
                  <a:pt x="2068" y="1129"/>
                </a:lnTo>
                <a:lnTo>
                  <a:pt x="2069" y="1127"/>
                </a:lnTo>
                <a:lnTo>
                  <a:pt x="2071" y="1126"/>
                </a:lnTo>
                <a:lnTo>
                  <a:pt x="2074" y="1126"/>
                </a:lnTo>
                <a:lnTo>
                  <a:pt x="2076" y="1127"/>
                </a:lnTo>
                <a:lnTo>
                  <a:pt x="2079" y="1128"/>
                </a:lnTo>
                <a:lnTo>
                  <a:pt x="2081" y="1131"/>
                </a:lnTo>
                <a:lnTo>
                  <a:pt x="2082" y="1133"/>
                </a:lnTo>
                <a:lnTo>
                  <a:pt x="2086" y="1138"/>
                </a:lnTo>
                <a:lnTo>
                  <a:pt x="2089" y="1144"/>
                </a:lnTo>
                <a:lnTo>
                  <a:pt x="2089" y="1146"/>
                </a:lnTo>
                <a:lnTo>
                  <a:pt x="2089" y="1148"/>
                </a:lnTo>
                <a:lnTo>
                  <a:pt x="2088" y="1150"/>
                </a:lnTo>
                <a:lnTo>
                  <a:pt x="2086" y="1151"/>
                </a:lnTo>
                <a:lnTo>
                  <a:pt x="2084" y="1153"/>
                </a:lnTo>
                <a:lnTo>
                  <a:pt x="2083" y="1155"/>
                </a:lnTo>
                <a:lnTo>
                  <a:pt x="2083" y="1157"/>
                </a:lnTo>
                <a:lnTo>
                  <a:pt x="2084" y="1159"/>
                </a:lnTo>
                <a:lnTo>
                  <a:pt x="2087" y="1165"/>
                </a:lnTo>
                <a:lnTo>
                  <a:pt x="2087" y="1169"/>
                </a:lnTo>
                <a:lnTo>
                  <a:pt x="2095" y="1152"/>
                </a:lnTo>
                <a:lnTo>
                  <a:pt x="2075" y="1144"/>
                </a:lnTo>
                <a:lnTo>
                  <a:pt x="2073" y="1153"/>
                </a:lnTo>
                <a:lnTo>
                  <a:pt x="2072" y="1160"/>
                </a:lnTo>
                <a:lnTo>
                  <a:pt x="2072" y="1163"/>
                </a:lnTo>
                <a:lnTo>
                  <a:pt x="2073" y="1165"/>
                </a:lnTo>
                <a:lnTo>
                  <a:pt x="2078" y="1166"/>
                </a:lnTo>
                <a:lnTo>
                  <a:pt x="2081" y="1167"/>
                </a:lnTo>
                <a:lnTo>
                  <a:pt x="2088" y="1177"/>
                </a:lnTo>
                <a:lnTo>
                  <a:pt x="2094" y="1191"/>
                </a:lnTo>
                <a:lnTo>
                  <a:pt x="2097" y="1197"/>
                </a:lnTo>
                <a:lnTo>
                  <a:pt x="2101" y="1202"/>
                </a:lnTo>
                <a:lnTo>
                  <a:pt x="2105" y="1207"/>
                </a:lnTo>
                <a:lnTo>
                  <a:pt x="2109" y="1212"/>
                </a:lnTo>
                <a:lnTo>
                  <a:pt x="2113" y="1217"/>
                </a:lnTo>
                <a:lnTo>
                  <a:pt x="2117" y="1222"/>
                </a:lnTo>
                <a:lnTo>
                  <a:pt x="2119" y="1224"/>
                </a:lnTo>
                <a:lnTo>
                  <a:pt x="2122" y="1226"/>
                </a:lnTo>
                <a:lnTo>
                  <a:pt x="2125" y="1227"/>
                </a:lnTo>
                <a:lnTo>
                  <a:pt x="2128" y="1228"/>
                </a:lnTo>
                <a:lnTo>
                  <a:pt x="2136" y="1235"/>
                </a:lnTo>
                <a:lnTo>
                  <a:pt x="2143" y="1243"/>
                </a:lnTo>
                <a:lnTo>
                  <a:pt x="2149" y="1249"/>
                </a:lnTo>
                <a:lnTo>
                  <a:pt x="2154" y="1255"/>
                </a:lnTo>
                <a:lnTo>
                  <a:pt x="2154" y="1255"/>
                </a:lnTo>
                <a:lnTo>
                  <a:pt x="2153" y="1258"/>
                </a:lnTo>
                <a:lnTo>
                  <a:pt x="2152" y="1262"/>
                </a:lnTo>
                <a:lnTo>
                  <a:pt x="2152" y="1267"/>
                </a:lnTo>
                <a:lnTo>
                  <a:pt x="2153" y="1271"/>
                </a:lnTo>
                <a:lnTo>
                  <a:pt x="2155" y="1276"/>
                </a:lnTo>
                <a:lnTo>
                  <a:pt x="2158" y="1280"/>
                </a:lnTo>
                <a:lnTo>
                  <a:pt x="2162" y="1283"/>
                </a:lnTo>
                <a:lnTo>
                  <a:pt x="2167" y="1287"/>
                </a:lnTo>
                <a:lnTo>
                  <a:pt x="2167" y="1287"/>
                </a:lnTo>
                <a:lnTo>
                  <a:pt x="2166" y="1287"/>
                </a:lnTo>
                <a:lnTo>
                  <a:pt x="2165" y="1276"/>
                </a:lnTo>
                <a:lnTo>
                  <a:pt x="2164" y="1264"/>
                </a:lnTo>
                <a:lnTo>
                  <a:pt x="2164" y="1261"/>
                </a:lnTo>
                <a:lnTo>
                  <a:pt x="2164" y="1259"/>
                </a:lnTo>
                <a:lnTo>
                  <a:pt x="2165" y="1258"/>
                </a:lnTo>
                <a:lnTo>
                  <a:pt x="2167" y="1256"/>
                </a:lnTo>
                <a:lnTo>
                  <a:pt x="2169" y="1256"/>
                </a:lnTo>
                <a:lnTo>
                  <a:pt x="2173" y="1256"/>
                </a:lnTo>
                <a:lnTo>
                  <a:pt x="2176" y="1257"/>
                </a:lnTo>
                <a:lnTo>
                  <a:pt x="2181" y="1258"/>
                </a:lnTo>
                <a:lnTo>
                  <a:pt x="2180" y="1258"/>
                </a:lnTo>
                <a:lnTo>
                  <a:pt x="2180" y="1258"/>
                </a:lnTo>
                <a:lnTo>
                  <a:pt x="2175" y="1251"/>
                </a:lnTo>
                <a:lnTo>
                  <a:pt x="2172" y="1241"/>
                </a:lnTo>
                <a:lnTo>
                  <a:pt x="2175" y="1241"/>
                </a:lnTo>
                <a:lnTo>
                  <a:pt x="2178" y="1241"/>
                </a:lnTo>
                <a:lnTo>
                  <a:pt x="2180" y="1239"/>
                </a:lnTo>
                <a:lnTo>
                  <a:pt x="2182" y="1238"/>
                </a:lnTo>
                <a:lnTo>
                  <a:pt x="2185" y="1234"/>
                </a:lnTo>
                <a:lnTo>
                  <a:pt x="2187" y="1229"/>
                </a:lnTo>
                <a:lnTo>
                  <a:pt x="2190" y="1225"/>
                </a:lnTo>
                <a:lnTo>
                  <a:pt x="2193" y="1221"/>
                </a:lnTo>
                <a:lnTo>
                  <a:pt x="2195" y="1219"/>
                </a:lnTo>
                <a:lnTo>
                  <a:pt x="2198" y="1218"/>
                </a:lnTo>
                <a:lnTo>
                  <a:pt x="2200" y="1218"/>
                </a:lnTo>
                <a:lnTo>
                  <a:pt x="2204" y="1218"/>
                </a:lnTo>
                <a:lnTo>
                  <a:pt x="2206" y="1218"/>
                </a:lnTo>
                <a:lnTo>
                  <a:pt x="2208" y="1218"/>
                </a:lnTo>
                <a:lnTo>
                  <a:pt x="2209" y="1216"/>
                </a:lnTo>
                <a:lnTo>
                  <a:pt x="2210" y="1215"/>
                </a:lnTo>
                <a:lnTo>
                  <a:pt x="2210" y="1213"/>
                </a:lnTo>
                <a:lnTo>
                  <a:pt x="2209" y="1211"/>
                </a:lnTo>
                <a:lnTo>
                  <a:pt x="2207" y="1209"/>
                </a:lnTo>
                <a:lnTo>
                  <a:pt x="2203" y="1207"/>
                </a:lnTo>
                <a:lnTo>
                  <a:pt x="2200" y="1205"/>
                </a:lnTo>
                <a:lnTo>
                  <a:pt x="2199" y="1203"/>
                </a:lnTo>
                <a:lnTo>
                  <a:pt x="2200" y="1201"/>
                </a:lnTo>
                <a:lnTo>
                  <a:pt x="2201" y="1199"/>
                </a:lnTo>
                <a:lnTo>
                  <a:pt x="2205" y="1195"/>
                </a:lnTo>
                <a:lnTo>
                  <a:pt x="2207" y="1191"/>
                </a:lnTo>
                <a:lnTo>
                  <a:pt x="2207" y="1191"/>
                </a:lnTo>
                <a:lnTo>
                  <a:pt x="2207" y="1191"/>
                </a:lnTo>
                <a:lnTo>
                  <a:pt x="2204" y="1190"/>
                </a:lnTo>
                <a:lnTo>
                  <a:pt x="2201" y="1189"/>
                </a:lnTo>
                <a:lnTo>
                  <a:pt x="2198" y="1190"/>
                </a:lnTo>
                <a:lnTo>
                  <a:pt x="2195" y="1192"/>
                </a:lnTo>
                <a:lnTo>
                  <a:pt x="2192" y="1195"/>
                </a:lnTo>
                <a:lnTo>
                  <a:pt x="2190" y="1197"/>
                </a:lnTo>
                <a:lnTo>
                  <a:pt x="2188" y="1198"/>
                </a:lnTo>
                <a:lnTo>
                  <a:pt x="2187" y="1197"/>
                </a:lnTo>
                <a:lnTo>
                  <a:pt x="2184" y="1194"/>
                </a:lnTo>
                <a:lnTo>
                  <a:pt x="2182" y="1189"/>
                </a:lnTo>
                <a:lnTo>
                  <a:pt x="2180" y="1183"/>
                </a:lnTo>
                <a:lnTo>
                  <a:pt x="2178" y="1177"/>
                </a:lnTo>
                <a:lnTo>
                  <a:pt x="2177" y="1175"/>
                </a:lnTo>
                <a:lnTo>
                  <a:pt x="2177" y="1173"/>
                </a:lnTo>
                <a:lnTo>
                  <a:pt x="2178" y="1172"/>
                </a:lnTo>
                <a:lnTo>
                  <a:pt x="2180" y="1172"/>
                </a:lnTo>
                <a:lnTo>
                  <a:pt x="2187" y="1172"/>
                </a:lnTo>
                <a:lnTo>
                  <a:pt x="2191" y="1170"/>
                </a:lnTo>
                <a:lnTo>
                  <a:pt x="2193" y="1168"/>
                </a:lnTo>
                <a:lnTo>
                  <a:pt x="2193" y="1164"/>
                </a:lnTo>
                <a:lnTo>
                  <a:pt x="2192" y="1161"/>
                </a:lnTo>
                <a:lnTo>
                  <a:pt x="2192" y="1157"/>
                </a:lnTo>
                <a:lnTo>
                  <a:pt x="2192" y="1154"/>
                </a:lnTo>
                <a:lnTo>
                  <a:pt x="2193" y="1151"/>
                </a:lnTo>
                <a:lnTo>
                  <a:pt x="2200" y="1151"/>
                </a:lnTo>
                <a:lnTo>
                  <a:pt x="2203" y="1150"/>
                </a:lnTo>
                <a:lnTo>
                  <a:pt x="2204" y="1147"/>
                </a:lnTo>
                <a:lnTo>
                  <a:pt x="2204" y="1145"/>
                </a:lnTo>
                <a:lnTo>
                  <a:pt x="2201" y="1138"/>
                </a:lnTo>
                <a:lnTo>
                  <a:pt x="2200" y="1132"/>
                </a:lnTo>
                <a:lnTo>
                  <a:pt x="2207" y="1124"/>
                </a:lnTo>
                <a:lnTo>
                  <a:pt x="2214" y="1117"/>
                </a:lnTo>
                <a:lnTo>
                  <a:pt x="2218" y="1112"/>
                </a:lnTo>
                <a:lnTo>
                  <a:pt x="2222" y="1109"/>
                </a:lnTo>
                <a:lnTo>
                  <a:pt x="2225" y="1109"/>
                </a:lnTo>
                <a:lnTo>
                  <a:pt x="2227" y="1109"/>
                </a:lnTo>
                <a:lnTo>
                  <a:pt x="2229" y="1109"/>
                </a:lnTo>
                <a:lnTo>
                  <a:pt x="2232" y="1110"/>
                </a:lnTo>
                <a:lnTo>
                  <a:pt x="2231" y="1106"/>
                </a:lnTo>
                <a:lnTo>
                  <a:pt x="2231" y="1102"/>
                </a:lnTo>
                <a:lnTo>
                  <a:pt x="2232" y="1101"/>
                </a:lnTo>
                <a:lnTo>
                  <a:pt x="2233" y="1100"/>
                </a:lnTo>
                <a:lnTo>
                  <a:pt x="2232" y="1099"/>
                </a:lnTo>
                <a:lnTo>
                  <a:pt x="2231" y="1098"/>
                </a:lnTo>
                <a:lnTo>
                  <a:pt x="2229" y="1099"/>
                </a:lnTo>
                <a:lnTo>
                  <a:pt x="2226" y="1100"/>
                </a:lnTo>
                <a:lnTo>
                  <a:pt x="2221" y="1098"/>
                </a:lnTo>
                <a:lnTo>
                  <a:pt x="2218" y="1095"/>
                </a:lnTo>
                <a:lnTo>
                  <a:pt x="2215" y="1091"/>
                </a:lnTo>
                <a:lnTo>
                  <a:pt x="2213" y="1086"/>
                </a:lnTo>
                <a:lnTo>
                  <a:pt x="2223" y="1082"/>
                </a:lnTo>
                <a:lnTo>
                  <a:pt x="2229" y="1077"/>
                </a:lnTo>
                <a:lnTo>
                  <a:pt x="2234" y="1070"/>
                </a:lnTo>
                <a:lnTo>
                  <a:pt x="2237" y="1063"/>
                </a:lnTo>
                <a:lnTo>
                  <a:pt x="2239" y="1056"/>
                </a:lnTo>
                <a:lnTo>
                  <a:pt x="2240" y="1049"/>
                </a:lnTo>
                <a:lnTo>
                  <a:pt x="2241" y="1041"/>
                </a:lnTo>
                <a:lnTo>
                  <a:pt x="2241" y="1033"/>
                </a:lnTo>
                <a:lnTo>
                  <a:pt x="2242" y="1029"/>
                </a:lnTo>
                <a:lnTo>
                  <a:pt x="2244" y="1025"/>
                </a:lnTo>
                <a:lnTo>
                  <a:pt x="2245" y="1021"/>
                </a:lnTo>
                <a:lnTo>
                  <a:pt x="2244" y="1016"/>
                </a:lnTo>
                <a:lnTo>
                  <a:pt x="2243" y="1013"/>
                </a:lnTo>
                <a:lnTo>
                  <a:pt x="2242" y="1010"/>
                </a:lnTo>
                <a:lnTo>
                  <a:pt x="2243" y="1007"/>
                </a:lnTo>
                <a:lnTo>
                  <a:pt x="2244" y="1003"/>
                </a:lnTo>
                <a:lnTo>
                  <a:pt x="2245" y="1001"/>
                </a:lnTo>
                <a:lnTo>
                  <a:pt x="2247" y="999"/>
                </a:lnTo>
                <a:lnTo>
                  <a:pt x="2248" y="998"/>
                </a:lnTo>
                <a:lnTo>
                  <a:pt x="2250" y="998"/>
                </a:lnTo>
                <a:lnTo>
                  <a:pt x="2253" y="999"/>
                </a:lnTo>
                <a:lnTo>
                  <a:pt x="2257" y="1002"/>
                </a:lnTo>
                <a:lnTo>
                  <a:pt x="2268" y="995"/>
                </a:lnTo>
                <a:lnTo>
                  <a:pt x="2277" y="986"/>
                </a:lnTo>
                <a:lnTo>
                  <a:pt x="2285" y="977"/>
                </a:lnTo>
                <a:lnTo>
                  <a:pt x="2292" y="967"/>
                </a:lnTo>
                <a:lnTo>
                  <a:pt x="2292" y="963"/>
                </a:lnTo>
                <a:lnTo>
                  <a:pt x="2293" y="960"/>
                </a:lnTo>
                <a:lnTo>
                  <a:pt x="2294" y="958"/>
                </a:lnTo>
                <a:lnTo>
                  <a:pt x="2295" y="957"/>
                </a:lnTo>
                <a:lnTo>
                  <a:pt x="2299" y="956"/>
                </a:lnTo>
                <a:lnTo>
                  <a:pt x="2303" y="956"/>
                </a:lnTo>
                <a:lnTo>
                  <a:pt x="2307" y="957"/>
                </a:lnTo>
                <a:lnTo>
                  <a:pt x="2313" y="957"/>
                </a:lnTo>
                <a:lnTo>
                  <a:pt x="2315" y="957"/>
                </a:lnTo>
                <a:lnTo>
                  <a:pt x="2316" y="957"/>
                </a:lnTo>
                <a:lnTo>
                  <a:pt x="2318" y="956"/>
                </a:lnTo>
                <a:lnTo>
                  <a:pt x="2319" y="954"/>
                </a:lnTo>
                <a:lnTo>
                  <a:pt x="2317" y="946"/>
                </a:lnTo>
                <a:lnTo>
                  <a:pt x="2315" y="938"/>
                </a:lnTo>
                <a:lnTo>
                  <a:pt x="2314" y="934"/>
                </a:lnTo>
                <a:lnTo>
                  <a:pt x="2314" y="930"/>
                </a:lnTo>
                <a:lnTo>
                  <a:pt x="2315" y="926"/>
                </a:lnTo>
                <a:lnTo>
                  <a:pt x="2318" y="921"/>
                </a:lnTo>
                <a:lnTo>
                  <a:pt x="2324" y="922"/>
                </a:lnTo>
                <a:lnTo>
                  <a:pt x="2332" y="924"/>
                </a:lnTo>
                <a:lnTo>
                  <a:pt x="2340" y="927"/>
                </a:lnTo>
                <a:lnTo>
                  <a:pt x="2349" y="930"/>
                </a:lnTo>
                <a:lnTo>
                  <a:pt x="2358" y="933"/>
                </a:lnTo>
                <a:lnTo>
                  <a:pt x="2366" y="935"/>
                </a:lnTo>
                <a:lnTo>
                  <a:pt x="2374" y="936"/>
                </a:lnTo>
                <a:lnTo>
                  <a:pt x="2380" y="936"/>
                </a:lnTo>
                <a:lnTo>
                  <a:pt x="2388" y="936"/>
                </a:lnTo>
                <a:lnTo>
                  <a:pt x="2397" y="937"/>
                </a:lnTo>
                <a:lnTo>
                  <a:pt x="2397" y="937"/>
                </a:lnTo>
                <a:lnTo>
                  <a:pt x="2387" y="932"/>
                </a:lnTo>
                <a:lnTo>
                  <a:pt x="2378" y="928"/>
                </a:lnTo>
                <a:lnTo>
                  <a:pt x="2371" y="923"/>
                </a:lnTo>
                <a:lnTo>
                  <a:pt x="2365" y="918"/>
                </a:lnTo>
                <a:lnTo>
                  <a:pt x="2363" y="915"/>
                </a:lnTo>
                <a:lnTo>
                  <a:pt x="2361" y="912"/>
                </a:lnTo>
                <a:lnTo>
                  <a:pt x="2360" y="907"/>
                </a:lnTo>
                <a:lnTo>
                  <a:pt x="2360" y="904"/>
                </a:lnTo>
                <a:lnTo>
                  <a:pt x="2360" y="900"/>
                </a:lnTo>
                <a:lnTo>
                  <a:pt x="2360" y="895"/>
                </a:lnTo>
                <a:lnTo>
                  <a:pt x="2361" y="891"/>
                </a:lnTo>
                <a:lnTo>
                  <a:pt x="2363" y="885"/>
                </a:lnTo>
                <a:lnTo>
                  <a:pt x="2359" y="884"/>
                </a:lnTo>
                <a:lnTo>
                  <a:pt x="2356" y="888"/>
                </a:lnTo>
                <a:lnTo>
                  <a:pt x="2352" y="892"/>
                </a:lnTo>
                <a:lnTo>
                  <a:pt x="2351" y="889"/>
                </a:lnTo>
                <a:lnTo>
                  <a:pt x="2350" y="886"/>
                </a:lnTo>
                <a:lnTo>
                  <a:pt x="2347" y="883"/>
                </a:lnTo>
                <a:lnTo>
                  <a:pt x="2345" y="880"/>
                </a:lnTo>
                <a:lnTo>
                  <a:pt x="2341" y="877"/>
                </a:lnTo>
                <a:lnTo>
                  <a:pt x="2339" y="875"/>
                </a:lnTo>
                <a:lnTo>
                  <a:pt x="2338" y="875"/>
                </a:lnTo>
                <a:lnTo>
                  <a:pt x="2331" y="872"/>
                </a:lnTo>
                <a:lnTo>
                  <a:pt x="2324" y="869"/>
                </a:lnTo>
                <a:lnTo>
                  <a:pt x="2324" y="869"/>
                </a:lnTo>
                <a:lnTo>
                  <a:pt x="2324" y="869"/>
                </a:lnTo>
                <a:lnTo>
                  <a:pt x="2326" y="876"/>
                </a:lnTo>
                <a:lnTo>
                  <a:pt x="2330" y="890"/>
                </a:lnTo>
                <a:lnTo>
                  <a:pt x="2331" y="894"/>
                </a:lnTo>
                <a:lnTo>
                  <a:pt x="2331" y="897"/>
                </a:lnTo>
                <a:lnTo>
                  <a:pt x="2330" y="900"/>
                </a:lnTo>
                <a:lnTo>
                  <a:pt x="2329" y="903"/>
                </a:lnTo>
                <a:lnTo>
                  <a:pt x="2326" y="904"/>
                </a:lnTo>
                <a:lnTo>
                  <a:pt x="2323" y="905"/>
                </a:lnTo>
                <a:lnTo>
                  <a:pt x="2319" y="905"/>
                </a:lnTo>
                <a:lnTo>
                  <a:pt x="2313" y="903"/>
                </a:lnTo>
                <a:lnTo>
                  <a:pt x="2310" y="901"/>
                </a:lnTo>
                <a:lnTo>
                  <a:pt x="2309" y="898"/>
                </a:lnTo>
                <a:lnTo>
                  <a:pt x="2309" y="895"/>
                </a:lnTo>
                <a:lnTo>
                  <a:pt x="2310" y="892"/>
                </a:lnTo>
                <a:lnTo>
                  <a:pt x="2314" y="885"/>
                </a:lnTo>
                <a:lnTo>
                  <a:pt x="2317" y="882"/>
                </a:lnTo>
                <a:lnTo>
                  <a:pt x="2317" y="882"/>
                </a:lnTo>
                <a:lnTo>
                  <a:pt x="2306" y="878"/>
                </a:lnTo>
                <a:lnTo>
                  <a:pt x="2295" y="873"/>
                </a:lnTo>
                <a:lnTo>
                  <a:pt x="2287" y="861"/>
                </a:lnTo>
                <a:lnTo>
                  <a:pt x="2279" y="848"/>
                </a:lnTo>
                <a:lnTo>
                  <a:pt x="2278" y="850"/>
                </a:lnTo>
                <a:lnTo>
                  <a:pt x="2276" y="851"/>
                </a:lnTo>
                <a:lnTo>
                  <a:pt x="2273" y="853"/>
                </a:lnTo>
                <a:lnTo>
                  <a:pt x="2269" y="856"/>
                </a:lnTo>
                <a:lnTo>
                  <a:pt x="2266" y="855"/>
                </a:lnTo>
                <a:lnTo>
                  <a:pt x="2263" y="853"/>
                </a:lnTo>
                <a:lnTo>
                  <a:pt x="2254" y="852"/>
                </a:lnTo>
                <a:lnTo>
                  <a:pt x="2247" y="849"/>
                </a:lnTo>
                <a:lnTo>
                  <a:pt x="2241" y="844"/>
                </a:lnTo>
                <a:lnTo>
                  <a:pt x="2234" y="837"/>
                </a:lnTo>
                <a:lnTo>
                  <a:pt x="2230" y="830"/>
                </a:lnTo>
                <a:lnTo>
                  <a:pt x="2227" y="823"/>
                </a:lnTo>
                <a:lnTo>
                  <a:pt x="2224" y="816"/>
                </a:lnTo>
                <a:lnTo>
                  <a:pt x="2222" y="808"/>
                </a:lnTo>
                <a:lnTo>
                  <a:pt x="2219" y="801"/>
                </a:lnTo>
                <a:lnTo>
                  <a:pt x="2214" y="793"/>
                </a:lnTo>
                <a:lnTo>
                  <a:pt x="2209" y="788"/>
                </a:lnTo>
                <a:lnTo>
                  <a:pt x="2202" y="783"/>
                </a:lnTo>
                <a:lnTo>
                  <a:pt x="2205" y="779"/>
                </a:lnTo>
                <a:lnTo>
                  <a:pt x="2207" y="775"/>
                </a:lnTo>
                <a:lnTo>
                  <a:pt x="2206" y="773"/>
                </a:lnTo>
                <a:lnTo>
                  <a:pt x="2205" y="772"/>
                </a:lnTo>
                <a:lnTo>
                  <a:pt x="2202" y="771"/>
                </a:lnTo>
                <a:lnTo>
                  <a:pt x="2198" y="770"/>
                </a:lnTo>
                <a:lnTo>
                  <a:pt x="2193" y="771"/>
                </a:lnTo>
                <a:lnTo>
                  <a:pt x="2187" y="773"/>
                </a:lnTo>
                <a:lnTo>
                  <a:pt x="2184" y="773"/>
                </a:lnTo>
                <a:lnTo>
                  <a:pt x="2181" y="772"/>
                </a:lnTo>
                <a:lnTo>
                  <a:pt x="2179" y="770"/>
                </a:lnTo>
                <a:lnTo>
                  <a:pt x="2177" y="766"/>
                </a:lnTo>
                <a:lnTo>
                  <a:pt x="2172" y="767"/>
                </a:lnTo>
                <a:lnTo>
                  <a:pt x="2167" y="770"/>
                </a:lnTo>
                <a:lnTo>
                  <a:pt x="2164" y="771"/>
                </a:lnTo>
                <a:lnTo>
                  <a:pt x="2162" y="771"/>
                </a:lnTo>
                <a:lnTo>
                  <a:pt x="2159" y="771"/>
                </a:lnTo>
                <a:lnTo>
                  <a:pt x="2156" y="770"/>
                </a:lnTo>
                <a:lnTo>
                  <a:pt x="2159" y="764"/>
                </a:lnTo>
                <a:lnTo>
                  <a:pt x="2163" y="759"/>
                </a:lnTo>
                <a:lnTo>
                  <a:pt x="2166" y="754"/>
                </a:lnTo>
                <a:lnTo>
                  <a:pt x="2171" y="750"/>
                </a:lnTo>
                <a:lnTo>
                  <a:pt x="2176" y="747"/>
                </a:lnTo>
                <a:lnTo>
                  <a:pt x="2181" y="743"/>
                </a:lnTo>
                <a:lnTo>
                  <a:pt x="2187" y="741"/>
                </a:lnTo>
                <a:lnTo>
                  <a:pt x="2193" y="740"/>
                </a:lnTo>
                <a:lnTo>
                  <a:pt x="2195" y="737"/>
                </a:lnTo>
                <a:lnTo>
                  <a:pt x="2195" y="735"/>
                </a:lnTo>
                <a:lnTo>
                  <a:pt x="2195" y="733"/>
                </a:lnTo>
                <a:lnTo>
                  <a:pt x="2194" y="731"/>
                </a:lnTo>
                <a:lnTo>
                  <a:pt x="2191" y="728"/>
                </a:lnTo>
                <a:lnTo>
                  <a:pt x="2186" y="727"/>
                </a:lnTo>
                <a:lnTo>
                  <a:pt x="2177" y="724"/>
                </a:lnTo>
                <a:lnTo>
                  <a:pt x="2167" y="722"/>
                </a:lnTo>
                <a:lnTo>
                  <a:pt x="2157" y="719"/>
                </a:lnTo>
                <a:lnTo>
                  <a:pt x="2148" y="716"/>
                </a:lnTo>
                <a:lnTo>
                  <a:pt x="2148" y="716"/>
                </a:lnTo>
                <a:lnTo>
                  <a:pt x="2145" y="718"/>
                </a:lnTo>
                <a:lnTo>
                  <a:pt x="2142" y="719"/>
                </a:lnTo>
                <a:lnTo>
                  <a:pt x="2142" y="720"/>
                </a:lnTo>
                <a:lnTo>
                  <a:pt x="2142" y="720"/>
                </a:lnTo>
                <a:lnTo>
                  <a:pt x="2138" y="725"/>
                </a:lnTo>
                <a:lnTo>
                  <a:pt x="2135" y="730"/>
                </a:lnTo>
                <a:lnTo>
                  <a:pt x="2131" y="733"/>
                </a:lnTo>
                <a:lnTo>
                  <a:pt x="2126" y="736"/>
                </a:lnTo>
                <a:lnTo>
                  <a:pt x="2120" y="738"/>
                </a:lnTo>
                <a:lnTo>
                  <a:pt x="2115" y="739"/>
                </a:lnTo>
                <a:lnTo>
                  <a:pt x="2109" y="740"/>
                </a:lnTo>
                <a:lnTo>
                  <a:pt x="2103" y="739"/>
                </a:lnTo>
                <a:lnTo>
                  <a:pt x="2102" y="738"/>
                </a:lnTo>
                <a:lnTo>
                  <a:pt x="2101" y="737"/>
                </a:lnTo>
                <a:lnTo>
                  <a:pt x="2099" y="740"/>
                </a:lnTo>
                <a:lnTo>
                  <a:pt x="2097" y="743"/>
                </a:lnTo>
                <a:lnTo>
                  <a:pt x="2096" y="742"/>
                </a:lnTo>
                <a:lnTo>
                  <a:pt x="2094" y="742"/>
                </a:lnTo>
                <a:lnTo>
                  <a:pt x="2092" y="742"/>
                </a:lnTo>
                <a:lnTo>
                  <a:pt x="2090" y="742"/>
                </a:lnTo>
                <a:lnTo>
                  <a:pt x="2086" y="745"/>
                </a:lnTo>
                <a:lnTo>
                  <a:pt x="2081" y="747"/>
                </a:lnTo>
                <a:lnTo>
                  <a:pt x="2079" y="748"/>
                </a:lnTo>
                <a:lnTo>
                  <a:pt x="2076" y="748"/>
                </a:lnTo>
                <a:lnTo>
                  <a:pt x="2074" y="747"/>
                </a:lnTo>
                <a:lnTo>
                  <a:pt x="2073" y="746"/>
                </a:lnTo>
                <a:lnTo>
                  <a:pt x="2071" y="745"/>
                </a:lnTo>
                <a:lnTo>
                  <a:pt x="2071" y="741"/>
                </a:lnTo>
                <a:lnTo>
                  <a:pt x="2070" y="737"/>
                </a:lnTo>
                <a:lnTo>
                  <a:pt x="2070" y="732"/>
                </a:lnTo>
                <a:lnTo>
                  <a:pt x="2070" y="729"/>
                </a:lnTo>
                <a:lnTo>
                  <a:pt x="2068" y="727"/>
                </a:lnTo>
                <a:lnTo>
                  <a:pt x="2065" y="726"/>
                </a:lnTo>
                <a:lnTo>
                  <a:pt x="2063" y="724"/>
                </a:lnTo>
                <a:lnTo>
                  <a:pt x="2059" y="725"/>
                </a:lnTo>
                <a:lnTo>
                  <a:pt x="2054" y="726"/>
                </a:lnTo>
                <a:lnTo>
                  <a:pt x="2050" y="729"/>
                </a:lnTo>
                <a:lnTo>
                  <a:pt x="2046" y="731"/>
                </a:lnTo>
                <a:lnTo>
                  <a:pt x="2042" y="733"/>
                </a:lnTo>
                <a:lnTo>
                  <a:pt x="2039" y="734"/>
                </a:lnTo>
                <a:lnTo>
                  <a:pt x="2036" y="734"/>
                </a:lnTo>
                <a:lnTo>
                  <a:pt x="2033" y="731"/>
                </a:lnTo>
                <a:lnTo>
                  <a:pt x="2032" y="729"/>
                </a:lnTo>
                <a:lnTo>
                  <a:pt x="2030" y="726"/>
                </a:lnTo>
                <a:lnTo>
                  <a:pt x="2030" y="725"/>
                </a:lnTo>
                <a:lnTo>
                  <a:pt x="2032" y="723"/>
                </a:lnTo>
                <a:lnTo>
                  <a:pt x="2034" y="720"/>
                </a:lnTo>
                <a:lnTo>
                  <a:pt x="2038" y="717"/>
                </a:lnTo>
                <a:lnTo>
                  <a:pt x="2042" y="715"/>
                </a:lnTo>
                <a:lnTo>
                  <a:pt x="2046" y="712"/>
                </a:lnTo>
                <a:lnTo>
                  <a:pt x="2049" y="709"/>
                </a:lnTo>
                <a:lnTo>
                  <a:pt x="2051" y="705"/>
                </a:lnTo>
                <a:lnTo>
                  <a:pt x="2051" y="703"/>
                </a:lnTo>
                <a:lnTo>
                  <a:pt x="2052" y="701"/>
                </a:lnTo>
                <a:lnTo>
                  <a:pt x="2054" y="699"/>
                </a:lnTo>
                <a:lnTo>
                  <a:pt x="2056" y="698"/>
                </a:lnTo>
                <a:lnTo>
                  <a:pt x="2060" y="697"/>
                </a:lnTo>
                <a:lnTo>
                  <a:pt x="2064" y="695"/>
                </a:lnTo>
                <a:lnTo>
                  <a:pt x="2073" y="690"/>
                </a:lnTo>
                <a:lnTo>
                  <a:pt x="2083" y="684"/>
                </a:lnTo>
                <a:lnTo>
                  <a:pt x="2087" y="683"/>
                </a:lnTo>
                <a:lnTo>
                  <a:pt x="2091" y="683"/>
                </a:lnTo>
                <a:lnTo>
                  <a:pt x="2090" y="679"/>
                </a:lnTo>
                <a:lnTo>
                  <a:pt x="2090" y="675"/>
                </a:lnTo>
                <a:lnTo>
                  <a:pt x="2090" y="671"/>
                </a:lnTo>
                <a:lnTo>
                  <a:pt x="2091" y="667"/>
                </a:lnTo>
                <a:lnTo>
                  <a:pt x="2093" y="664"/>
                </a:lnTo>
                <a:lnTo>
                  <a:pt x="2095" y="662"/>
                </a:lnTo>
                <a:lnTo>
                  <a:pt x="2102" y="659"/>
                </a:lnTo>
                <a:lnTo>
                  <a:pt x="2109" y="656"/>
                </a:lnTo>
                <a:lnTo>
                  <a:pt x="2115" y="652"/>
                </a:lnTo>
                <a:lnTo>
                  <a:pt x="2121" y="647"/>
                </a:lnTo>
                <a:lnTo>
                  <a:pt x="2115" y="647"/>
                </a:lnTo>
                <a:lnTo>
                  <a:pt x="2109" y="646"/>
                </a:lnTo>
                <a:lnTo>
                  <a:pt x="2105" y="644"/>
                </a:lnTo>
                <a:lnTo>
                  <a:pt x="2100" y="641"/>
                </a:lnTo>
                <a:lnTo>
                  <a:pt x="2093" y="633"/>
                </a:lnTo>
                <a:lnTo>
                  <a:pt x="2086" y="625"/>
                </a:lnTo>
                <a:lnTo>
                  <a:pt x="2078" y="622"/>
                </a:lnTo>
                <a:lnTo>
                  <a:pt x="2070" y="618"/>
                </a:lnTo>
                <a:lnTo>
                  <a:pt x="2070" y="614"/>
                </a:lnTo>
                <a:lnTo>
                  <a:pt x="2071" y="609"/>
                </a:lnTo>
                <a:lnTo>
                  <a:pt x="2073" y="605"/>
                </a:lnTo>
                <a:lnTo>
                  <a:pt x="2075" y="601"/>
                </a:lnTo>
                <a:lnTo>
                  <a:pt x="2075" y="601"/>
                </a:lnTo>
                <a:lnTo>
                  <a:pt x="2074" y="601"/>
                </a:lnTo>
                <a:lnTo>
                  <a:pt x="2069" y="601"/>
                </a:lnTo>
                <a:lnTo>
                  <a:pt x="2063" y="602"/>
                </a:lnTo>
                <a:lnTo>
                  <a:pt x="2061" y="602"/>
                </a:lnTo>
                <a:lnTo>
                  <a:pt x="2058" y="602"/>
                </a:lnTo>
                <a:lnTo>
                  <a:pt x="2056" y="601"/>
                </a:lnTo>
                <a:lnTo>
                  <a:pt x="2054" y="599"/>
                </a:lnTo>
                <a:lnTo>
                  <a:pt x="2054" y="598"/>
                </a:lnTo>
                <a:lnTo>
                  <a:pt x="2053" y="595"/>
                </a:lnTo>
                <a:lnTo>
                  <a:pt x="2052" y="591"/>
                </a:lnTo>
                <a:lnTo>
                  <a:pt x="2052" y="589"/>
                </a:lnTo>
                <a:lnTo>
                  <a:pt x="2051" y="588"/>
                </a:lnTo>
                <a:lnTo>
                  <a:pt x="2049" y="588"/>
                </a:lnTo>
                <a:lnTo>
                  <a:pt x="2046" y="588"/>
                </a:lnTo>
                <a:lnTo>
                  <a:pt x="2046" y="588"/>
                </a:lnTo>
                <a:lnTo>
                  <a:pt x="2041" y="586"/>
                </a:lnTo>
                <a:lnTo>
                  <a:pt x="2035" y="583"/>
                </a:lnTo>
                <a:lnTo>
                  <a:pt x="2033" y="581"/>
                </a:lnTo>
                <a:lnTo>
                  <a:pt x="2032" y="580"/>
                </a:lnTo>
                <a:lnTo>
                  <a:pt x="2030" y="577"/>
                </a:lnTo>
                <a:lnTo>
                  <a:pt x="2032" y="576"/>
                </a:lnTo>
                <a:lnTo>
                  <a:pt x="2035" y="572"/>
                </a:lnTo>
                <a:lnTo>
                  <a:pt x="2038" y="569"/>
                </a:lnTo>
                <a:lnTo>
                  <a:pt x="2040" y="565"/>
                </a:lnTo>
                <a:lnTo>
                  <a:pt x="2040" y="562"/>
                </a:lnTo>
                <a:lnTo>
                  <a:pt x="2040" y="559"/>
                </a:lnTo>
                <a:lnTo>
                  <a:pt x="2040" y="556"/>
                </a:lnTo>
                <a:lnTo>
                  <a:pt x="2038" y="553"/>
                </a:lnTo>
                <a:lnTo>
                  <a:pt x="2037" y="550"/>
                </a:lnTo>
                <a:lnTo>
                  <a:pt x="2033" y="545"/>
                </a:lnTo>
                <a:lnTo>
                  <a:pt x="2027" y="540"/>
                </a:lnTo>
                <a:lnTo>
                  <a:pt x="2023" y="534"/>
                </a:lnTo>
                <a:lnTo>
                  <a:pt x="2021" y="529"/>
                </a:lnTo>
                <a:lnTo>
                  <a:pt x="2020" y="521"/>
                </a:lnTo>
                <a:lnTo>
                  <a:pt x="2020" y="514"/>
                </a:lnTo>
                <a:lnTo>
                  <a:pt x="2026" y="516"/>
                </a:lnTo>
                <a:lnTo>
                  <a:pt x="2032" y="518"/>
                </a:lnTo>
                <a:lnTo>
                  <a:pt x="2035" y="515"/>
                </a:lnTo>
                <a:lnTo>
                  <a:pt x="2037" y="512"/>
                </a:lnTo>
                <a:lnTo>
                  <a:pt x="2037" y="509"/>
                </a:lnTo>
                <a:lnTo>
                  <a:pt x="2037" y="506"/>
                </a:lnTo>
                <a:lnTo>
                  <a:pt x="2034" y="499"/>
                </a:lnTo>
                <a:lnTo>
                  <a:pt x="2029" y="493"/>
                </a:lnTo>
                <a:lnTo>
                  <a:pt x="2035" y="495"/>
                </a:lnTo>
                <a:lnTo>
                  <a:pt x="2039" y="497"/>
                </a:lnTo>
                <a:lnTo>
                  <a:pt x="2041" y="497"/>
                </a:lnTo>
                <a:lnTo>
                  <a:pt x="2043" y="497"/>
                </a:lnTo>
                <a:lnTo>
                  <a:pt x="2046" y="496"/>
                </a:lnTo>
                <a:lnTo>
                  <a:pt x="2048" y="495"/>
                </a:lnTo>
                <a:lnTo>
                  <a:pt x="2050" y="495"/>
                </a:lnTo>
                <a:lnTo>
                  <a:pt x="2052" y="494"/>
                </a:lnTo>
                <a:lnTo>
                  <a:pt x="2052" y="493"/>
                </a:lnTo>
                <a:lnTo>
                  <a:pt x="2050" y="490"/>
                </a:lnTo>
                <a:lnTo>
                  <a:pt x="2046" y="487"/>
                </a:lnTo>
                <a:lnTo>
                  <a:pt x="2043" y="484"/>
                </a:lnTo>
                <a:lnTo>
                  <a:pt x="2042" y="481"/>
                </a:lnTo>
                <a:lnTo>
                  <a:pt x="2041" y="477"/>
                </a:lnTo>
                <a:lnTo>
                  <a:pt x="2041" y="468"/>
                </a:lnTo>
                <a:lnTo>
                  <a:pt x="2041" y="459"/>
                </a:lnTo>
                <a:lnTo>
                  <a:pt x="2041" y="454"/>
                </a:lnTo>
                <a:lnTo>
                  <a:pt x="2042" y="450"/>
                </a:lnTo>
                <a:lnTo>
                  <a:pt x="2044" y="447"/>
                </a:lnTo>
                <a:lnTo>
                  <a:pt x="2046" y="445"/>
                </a:lnTo>
                <a:lnTo>
                  <a:pt x="2051" y="443"/>
                </a:lnTo>
                <a:lnTo>
                  <a:pt x="2058" y="443"/>
                </a:lnTo>
                <a:lnTo>
                  <a:pt x="2064" y="443"/>
                </a:lnTo>
                <a:lnTo>
                  <a:pt x="2069" y="443"/>
                </a:lnTo>
                <a:lnTo>
                  <a:pt x="2071" y="442"/>
                </a:lnTo>
                <a:lnTo>
                  <a:pt x="2073" y="440"/>
                </a:lnTo>
                <a:lnTo>
                  <a:pt x="2074" y="437"/>
                </a:lnTo>
                <a:lnTo>
                  <a:pt x="2074" y="434"/>
                </a:lnTo>
                <a:lnTo>
                  <a:pt x="2080" y="436"/>
                </a:lnTo>
                <a:lnTo>
                  <a:pt x="2089" y="444"/>
                </a:lnTo>
                <a:lnTo>
                  <a:pt x="2089" y="444"/>
                </a:lnTo>
                <a:lnTo>
                  <a:pt x="2090" y="444"/>
                </a:lnTo>
                <a:lnTo>
                  <a:pt x="2090" y="444"/>
                </a:lnTo>
                <a:lnTo>
                  <a:pt x="2090" y="444"/>
                </a:lnTo>
                <a:lnTo>
                  <a:pt x="2089" y="444"/>
                </a:lnTo>
                <a:lnTo>
                  <a:pt x="2092" y="439"/>
                </a:lnTo>
                <a:lnTo>
                  <a:pt x="2094" y="434"/>
                </a:lnTo>
                <a:lnTo>
                  <a:pt x="2090" y="428"/>
                </a:lnTo>
                <a:lnTo>
                  <a:pt x="2086" y="423"/>
                </a:lnTo>
                <a:lnTo>
                  <a:pt x="2081" y="422"/>
                </a:lnTo>
                <a:lnTo>
                  <a:pt x="2076" y="420"/>
                </a:lnTo>
                <a:lnTo>
                  <a:pt x="2072" y="417"/>
                </a:lnTo>
                <a:lnTo>
                  <a:pt x="2069" y="414"/>
                </a:lnTo>
                <a:lnTo>
                  <a:pt x="2064" y="406"/>
                </a:lnTo>
                <a:lnTo>
                  <a:pt x="2061" y="399"/>
                </a:lnTo>
                <a:lnTo>
                  <a:pt x="2058" y="391"/>
                </a:lnTo>
                <a:lnTo>
                  <a:pt x="2055" y="382"/>
                </a:lnTo>
                <a:lnTo>
                  <a:pt x="2051" y="375"/>
                </a:lnTo>
                <a:lnTo>
                  <a:pt x="2046" y="368"/>
                </a:lnTo>
                <a:lnTo>
                  <a:pt x="2050" y="367"/>
                </a:lnTo>
                <a:lnTo>
                  <a:pt x="2053" y="367"/>
                </a:lnTo>
                <a:lnTo>
                  <a:pt x="2056" y="367"/>
                </a:lnTo>
                <a:lnTo>
                  <a:pt x="2059" y="368"/>
                </a:lnTo>
                <a:lnTo>
                  <a:pt x="2056" y="362"/>
                </a:lnTo>
                <a:lnTo>
                  <a:pt x="2054" y="355"/>
                </a:lnTo>
                <a:lnTo>
                  <a:pt x="2049" y="359"/>
                </a:lnTo>
                <a:lnTo>
                  <a:pt x="2044" y="361"/>
                </a:lnTo>
                <a:lnTo>
                  <a:pt x="2040" y="363"/>
                </a:lnTo>
                <a:lnTo>
                  <a:pt x="2037" y="364"/>
                </a:lnTo>
                <a:lnTo>
                  <a:pt x="2033" y="363"/>
                </a:lnTo>
                <a:lnTo>
                  <a:pt x="2029" y="362"/>
                </a:lnTo>
                <a:lnTo>
                  <a:pt x="2026" y="361"/>
                </a:lnTo>
                <a:lnTo>
                  <a:pt x="2024" y="360"/>
                </a:lnTo>
                <a:lnTo>
                  <a:pt x="2026" y="351"/>
                </a:lnTo>
                <a:lnTo>
                  <a:pt x="2027" y="344"/>
                </a:lnTo>
                <a:lnTo>
                  <a:pt x="2028" y="340"/>
                </a:lnTo>
                <a:lnTo>
                  <a:pt x="2029" y="336"/>
                </a:lnTo>
                <a:lnTo>
                  <a:pt x="2032" y="332"/>
                </a:lnTo>
                <a:lnTo>
                  <a:pt x="2035" y="329"/>
                </a:lnTo>
                <a:lnTo>
                  <a:pt x="2037" y="327"/>
                </a:lnTo>
                <a:lnTo>
                  <a:pt x="2038" y="326"/>
                </a:lnTo>
                <a:lnTo>
                  <a:pt x="2037" y="325"/>
                </a:lnTo>
                <a:lnTo>
                  <a:pt x="2036" y="324"/>
                </a:lnTo>
                <a:lnTo>
                  <a:pt x="2032" y="323"/>
                </a:lnTo>
                <a:lnTo>
                  <a:pt x="2028" y="322"/>
                </a:lnTo>
                <a:lnTo>
                  <a:pt x="2033" y="317"/>
                </a:lnTo>
                <a:lnTo>
                  <a:pt x="2037" y="311"/>
                </a:lnTo>
                <a:lnTo>
                  <a:pt x="2037" y="309"/>
                </a:lnTo>
                <a:lnTo>
                  <a:pt x="2036" y="306"/>
                </a:lnTo>
                <a:lnTo>
                  <a:pt x="2033" y="305"/>
                </a:lnTo>
                <a:lnTo>
                  <a:pt x="2025" y="302"/>
                </a:lnTo>
                <a:lnTo>
                  <a:pt x="2022" y="301"/>
                </a:lnTo>
                <a:lnTo>
                  <a:pt x="2020" y="300"/>
                </a:lnTo>
                <a:lnTo>
                  <a:pt x="2019" y="299"/>
                </a:lnTo>
                <a:lnTo>
                  <a:pt x="2017" y="297"/>
                </a:lnTo>
                <a:lnTo>
                  <a:pt x="2017" y="295"/>
                </a:lnTo>
                <a:lnTo>
                  <a:pt x="2017" y="292"/>
                </a:lnTo>
                <a:lnTo>
                  <a:pt x="2017" y="290"/>
                </a:lnTo>
                <a:lnTo>
                  <a:pt x="2018" y="287"/>
                </a:lnTo>
                <a:lnTo>
                  <a:pt x="2022" y="288"/>
                </a:lnTo>
                <a:lnTo>
                  <a:pt x="2026" y="287"/>
                </a:lnTo>
                <a:lnTo>
                  <a:pt x="2030" y="285"/>
                </a:lnTo>
                <a:lnTo>
                  <a:pt x="2033" y="281"/>
                </a:lnTo>
                <a:lnTo>
                  <a:pt x="2033" y="281"/>
                </a:lnTo>
                <a:lnTo>
                  <a:pt x="2033" y="281"/>
                </a:lnTo>
                <a:lnTo>
                  <a:pt x="2023" y="275"/>
                </a:lnTo>
                <a:lnTo>
                  <a:pt x="2015" y="269"/>
                </a:lnTo>
                <a:lnTo>
                  <a:pt x="2011" y="266"/>
                </a:lnTo>
                <a:lnTo>
                  <a:pt x="2007" y="262"/>
                </a:lnTo>
                <a:lnTo>
                  <a:pt x="2004" y="259"/>
                </a:lnTo>
                <a:lnTo>
                  <a:pt x="2001" y="254"/>
                </a:lnTo>
                <a:lnTo>
                  <a:pt x="2013" y="252"/>
                </a:lnTo>
                <a:lnTo>
                  <a:pt x="2025" y="251"/>
                </a:lnTo>
                <a:lnTo>
                  <a:pt x="2025" y="247"/>
                </a:lnTo>
                <a:lnTo>
                  <a:pt x="2024" y="244"/>
                </a:lnTo>
                <a:lnTo>
                  <a:pt x="2021" y="243"/>
                </a:lnTo>
                <a:lnTo>
                  <a:pt x="2019" y="240"/>
                </a:lnTo>
                <a:lnTo>
                  <a:pt x="2018" y="237"/>
                </a:lnTo>
                <a:lnTo>
                  <a:pt x="2017" y="233"/>
                </a:lnTo>
                <a:lnTo>
                  <a:pt x="2019" y="227"/>
                </a:lnTo>
                <a:lnTo>
                  <a:pt x="2023" y="218"/>
                </a:lnTo>
                <a:lnTo>
                  <a:pt x="2044" y="226"/>
                </a:lnTo>
                <a:lnTo>
                  <a:pt x="2039" y="238"/>
                </a:lnTo>
                <a:lnTo>
                  <a:pt x="2041" y="235"/>
                </a:lnTo>
                <a:lnTo>
                  <a:pt x="2043" y="234"/>
                </a:lnTo>
                <a:lnTo>
                  <a:pt x="2045" y="235"/>
                </a:lnTo>
                <a:lnTo>
                  <a:pt x="2048" y="235"/>
                </a:lnTo>
                <a:lnTo>
                  <a:pt x="2053" y="238"/>
                </a:lnTo>
                <a:lnTo>
                  <a:pt x="2059" y="241"/>
                </a:lnTo>
                <a:lnTo>
                  <a:pt x="2062" y="231"/>
                </a:lnTo>
                <a:lnTo>
                  <a:pt x="2067" y="223"/>
                </a:lnTo>
                <a:lnTo>
                  <a:pt x="2068" y="218"/>
                </a:lnTo>
                <a:lnTo>
                  <a:pt x="2067" y="212"/>
                </a:lnTo>
                <a:lnTo>
                  <a:pt x="2064" y="205"/>
                </a:lnTo>
                <a:lnTo>
                  <a:pt x="2057" y="197"/>
                </a:lnTo>
                <a:lnTo>
                  <a:pt x="2057" y="197"/>
                </a:lnTo>
                <a:lnTo>
                  <a:pt x="2052" y="194"/>
                </a:lnTo>
                <a:lnTo>
                  <a:pt x="2042" y="185"/>
                </a:lnTo>
                <a:lnTo>
                  <a:pt x="2037" y="180"/>
                </a:lnTo>
                <a:lnTo>
                  <a:pt x="2030" y="174"/>
                </a:lnTo>
                <a:lnTo>
                  <a:pt x="2026" y="168"/>
                </a:lnTo>
                <a:lnTo>
                  <a:pt x="2024" y="163"/>
                </a:lnTo>
                <a:lnTo>
                  <a:pt x="2015" y="163"/>
                </a:lnTo>
                <a:lnTo>
                  <a:pt x="2007" y="162"/>
                </a:lnTo>
                <a:lnTo>
                  <a:pt x="2001" y="163"/>
                </a:lnTo>
                <a:lnTo>
                  <a:pt x="1994" y="163"/>
                </a:lnTo>
                <a:lnTo>
                  <a:pt x="1991" y="163"/>
                </a:lnTo>
                <a:lnTo>
                  <a:pt x="1987" y="162"/>
                </a:lnTo>
                <a:lnTo>
                  <a:pt x="1983" y="161"/>
                </a:lnTo>
                <a:lnTo>
                  <a:pt x="1981" y="159"/>
                </a:lnTo>
                <a:lnTo>
                  <a:pt x="1976" y="153"/>
                </a:lnTo>
                <a:lnTo>
                  <a:pt x="1972" y="148"/>
                </a:lnTo>
                <a:lnTo>
                  <a:pt x="1973" y="140"/>
                </a:lnTo>
                <a:lnTo>
                  <a:pt x="1975" y="133"/>
                </a:lnTo>
                <a:lnTo>
                  <a:pt x="1977" y="131"/>
                </a:lnTo>
                <a:lnTo>
                  <a:pt x="1980" y="131"/>
                </a:lnTo>
                <a:lnTo>
                  <a:pt x="1984" y="132"/>
                </a:lnTo>
                <a:lnTo>
                  <a:pt x="1990" y="134"/>
                </a:lnTo>
                <a:lnTo>
                  <a:pt x="1993" y="135"/>
                </a:lnTo>
                <a:lnTo>
                  <a:pt x="1995" y="136"/>
                </a:lnTo>
                <a:lnTo>
                  <a:pt x="1998" y="137"/>
                </a:lnTo>
                <a:lnTo>
                  <a:pt x="2001" y="137"/>
                </a:lnTo>
                <a:lnTo>
                  <a:pt x="2003" y="136"/>
                </a:lnTo>
                <a:lnTo>
                  <a:pt x="2005" y="135"/>
                </a:lnTo>
                <a:lnTo>
                  <a:pt x="2009" y="132"/>
                </a:lnTo>
                <a:lnTo>
                  <a:pt x="2013" y="130"/>
                </a:lnTo>
                <a:lnTo>
                  <a:pt x="2017" y="131"/>
                </a:lnTo>
                <a:lnTo>
                  <a:pt x="2020" y="133"/>
                </a:lnTo>
                <a:lnTo>
                  <a:pt x="2023" y="135"/>
                </a:lnTo>
                <a:lnTo>
                  <a:pt x="2025" y="137"/>
                </a:lnTo>
                <a:lnTo>
                  <a:pt x="2027" y="141"/>
                </a:lnTo>
                <a:lnTo>
                  <a:pt x="2028" y="144"/>
                </a:lnTo>
                <a:lnTo>
                  <a:pt x="2029" y="147"/>
                </a:lnTo>
                <a:lnTo>
                  <a:pt x="2029" y="151"/>
                </a:lnTo>
                <a:lnTo>
                  <a:pt x="2029" y="152"/>
                </a:lnTo>
                <a:lnTo>
                  <a:pt x="2028" y="153"/>
                </a:lnTo>
                <a:lnTo>
                  <a:pt x="2033" y="154"/>
                </a:lnTo>
                <a:lnTo>
                  <a:pt x="2035" y="154"/>
                </a:lnTo>
                <a:lnTo>
                  <a:pt x="2037" y="153"/>
                </a:lnTo>
                <a:lnTo>
                  <a:pt x="2037" y="151"/>
                </a:lnTo>
                <a:lnTo>
                  <a:pt x="2036" y="147"/>
                </a:lnTo>
                <a:lnTo>
                  <a:pt x="2035" y="142"/>
                </a:lnTo>
                <a:lnTo>
                  <a:pt x="2035" y="136"/>
                </a:lnTo>
                <a:lnTo>
                  <a:pt x="2035" y="130"/>
                </a:lnTo>
                <a:lnTo>
                  <a:pt x="2029" y="124"/>
                </a:lnTo>
                <a:lnTo>
                  <a:pt x="2025" y="116"/>
                </a:lnTo>
                <a:lnTo>
                  <a:pt x="2023" y="108"/>
                </a:lnTo>
                <a:lnTo>
                  <a:pt x="2021" y="100"/>
                </a:lnTo>
                <a:lnTo>
                  <a:pt x="2021" y="98"/>
                </a:lnTo>
                <a:lnTo>
                  <a:pt x="2022" y="96"/>
                </a:lnTo>
                <a:lnTo>
                  <a:pt x="2022" y="96"/>
                </a:lnTo>
                <a:lnTo>
                  <a:pt x="2024" y="95"/>
                </a:lnTo>
                <a:lnTo>
                  <a:pt x="2027" y="96"/>
                </a:lnTo>
                <a:lnTo>
                  <a:pt x="2030" y="97"/>
                </a:lnTo>
                <a:lnTo>
                  <a:pt x="2040" y="103"/>
                </a:lnTo>
                <a:lnTo>
                  <a:pt x="2048" y="108"/>
                </a:lnTo>
                <a:lnTo>
                  <a:pt x="2046" y="105"/>
                </a:lnTo>
                <a:lnTo>
                  <a:pt x="2045" y="102"/>
                </a:lnTo>
                <a:lnTo>
                  <a:pt x="2045" y="97"/>
                </a:lnTo>
                <a:lnTo>
                  <a:pt x="2047" y="91"/>
                </a:lnTo>
                <a:lnTo>
                  <a:pt x="2045" y="86"/>
                </a:lnTo>
                <a:lnTo>
                  <a:pt x="2043" y="79"/>
                </a:lnTo>
                <a:lnTo>
                  <a:pt x="2041" y="74"/>
                </a:lnTo>
                <a:lnTo>
                  <a:pt x="2038" y="70"/>
                </a:lnTo>
                <a:lnTo>
                  <a:pt x="2032" y="60"/>
                </a:lnTo>
                <a:lnTo>
                  <a:pt x="2024" y="51"/>
                </a:lnTo>
                <a:lnTo>
                  <a:pt x="2017" y="42"/>
                </a:lnTo>
                <a:lnTo>
                  <a:pt x="2011" y="33"/>
                </a:lnTo>
                <a:lnTo>
                  <a:pt x="2009" y="27"/>
                </a:lnTo>
                <a:lnTo>
                  <a:pt x="2007" y="22"/>
                </a:lnTo>
                <a:lnTo>
                  <a:pt x="2006" y="16"/>
                </a:lnTo>
                <a:lnTo>
                  <a:pt x="2005" y="10"/>
                </a:lnTo>
                <a:lnTo>
                  <a:pt x="2000" y="7"/>
                </a:lnTo>
                <a:lnTo>
                  <a:pt x="1997" y="5"/>
                </a:lnTo>
                <a:lnTo>
                  <a:pt x="1994" y="5"/>
                </a:lnTo>
                <a:lnTo>
                  <a:pt x="1991" y="7"/>
                </a:lnTo>
                <a:lnTo>
                  <a:pt x="1987" y="13"/>
                </a:lnTo>
                <a:lnTo>
                  <a:pt x="1982" y="18"/>
                </a:lnTo>
                <a:lnTo>
                  <a:pt x="1978" y="15"/>
                </a:lnTo>
                <a:lnTo>
                  <a:pt x="1977" y="10"/>
                </a:lnTo>
                <a:lnTo>
                  <a:pt x="1975" y="5"/>
                </a:lnTo>
                <a:lnTo>
                  <a:pt x="1974" y="0"/>
                </a:lnTo>
                <a:close/>
                <a:moveTo>
                  <a:pt x="531" y="4520"/>
                </a:moveTo>
                <a:lnTo>
                  <a:pt x="493" y="4520"/>
                </a:lnTo>
                <a:lnTo>
                  <a:pt x="491" y="4518"/>
                </a:lnTo>
                <a:lnTo>
                  <a:pt x="489" y="4515"/>
                </a:lnTo>
                <a:lnTo>
                  <a:pt x="487" y="4513"/>
                </a:lnTo>
                <a:lnTo>
                  <a:pt x="486" y="4510"/>
                </a:lnTo>
                <a:lnTo>
                  <a:pt x="487" y="4506"/>
                </a:lnTo>
                <a:lnTo>
                  <a:pt x="488" y="4502"/>
                </a:lnTo>
                <a:lnTo>
                  <a:pt x="490" y="4497"/>
                </a:lnTo>
                <a:lnTo>
                  <a:pt x="494" y="4490"/>
                </a:lnTo>
                <a:lnTo>
                  <a:pt x="531" y="4506"/>
                </a:lnTo>
                <a:lnTo>
                  <a:pt x="526" y="4517"/>
                </a:lnTo>
                <a:lnTo>
                  <a:pt x="524" y="4515"/>
                </a:lnTo>
                <a:lnTo>
                  <a:pt x="518" y="4511"/>
                </a:lnTo>
                <a:lnTo>
                  <a:pt x="513" y="4506"/>
                </a:lnTo>
                <a:lnTo>
                  <a:pt x="512" y="4502"/>
                </a:lnTo>
                <a:lnTo>
                  <a:pt x="514" y="4497"/>
                </a:lnTo>
                <a:lnTo>
                  <a:pt x="516" y="4491"/>
                </a:lnTo>
                <a:lnTo>
                  <a:pt x="519" y="4493"/>
                </a:lnTo>
                <a:lnTo>
                  <a:pt x="521" y="4496"/>
                </a:lnTo>
                <a:lnTo>
                  <a:pt x="523" y="4499"/>
                </a:lnTo>
                <a:lnTo>
                  <a:pt x="524" y="4502"/>
                </a:lnTo>
                <a:lnTo>
                  <a:pt x="525" y="4505"/>
                </a:lnTo>
                <a:lnTo>
                  <a:pt x="528" y="4507"/>
                </a:lnTo>
                <a:lnTo>
                  <a:pt x="531" y="4507"/>
                </a:lnTo>
                <a:lnTo>
                  <a:pt x="535" y="4507"/>
                </a:lnTo>
                <a:lnTo>
                  <a:pt x="535" y="4510"/>
                </a:lnTo>
                <a:lnTo>
                  <a:pt x="534" y="4514"/>
                </a:lnTo>
                <a:lnTo>
                  <a:pt x="533" y="4517"/>
                </a:lnTo>
                <a:lnTo>
                  <a:pt x="531" y="4520"/>
                </a:lnTo>
                <a:close/>
                <a:moveTo>
                  <a:pt x="41" y="4520"/>
                </a:moveTo>
                <a:lnTo>
                  <a:pt x="0" y="4520"/>
                </a:lnTo>
                <a:lnTo>
                  <a:pt x="9" y="4514"/>
                </a:lnTo>
                <a:lnTo>
                  <a:pt x="16" y="4508"/>
                </a:lnTo>
                <a:lnTo>
                  <a:pt x="21" y="4506"/>
                </a:lnTo>
                <a:lnTo>
                  <a:pt x="25" y="4505"/>
                </a:lnTo>
                <a:lnTo>
                  <a:pt x="31" y="4506"/>
                </a:lnTo>
                <a:lnTo>
                  <a:pt x="36" y="4508"/>
                </a:lnTo>
                <a:lnTo>
                  <a:pt x="38" y="4510"/>
                </a:lnTo>
                <a:lnTo>
                  <a:pt x="40" y="4513"/>
                </a:lnTo>
                <a:lnTo>
                  <a:pt x="41" y="4517"/>
                </a:lnTo>
                <a:lnTo>
                  <a:pt x="41" y="452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87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" y="0"/>
            <a:ext cx="7236542" cy="6858000"/>
          </a:xfrm>
          <a:custGeom>
            <a:avLst/>
            <a:gdLst>
              <a:gd name="T0" fmla="*/ 3167 w 5131"/>
              <a:gd name="T1" fmla="*/ 4430 h 4520"/>
              <a:gd name="T2" fmla="*/ 3001 w 5131"/>
              <a:gd name="T3" fmla="*/ 4336 h 4520"/>
              <a:gd name="T4" fmla="*/ 332 w 5131"/>
              <a:gd name="T5" fmla="*/ 4505 h 4520"/>
              <a:gd name="T6" fmla="*/ 436 w 5131"/>
              <a:gd name="T7" fmla="*/ 4367 h 4520"/>
              <a:gd name="T8" fmla="*/ 215 w 5131"/>
              <a:gd name="T9" fmla="*/ 4319 h 4520"/>
              <a:gd name="T10" fmla="*/ 103 w 5131"/>
              <a:gd name="T11" fmla="*/ 311 h 4520"/>
              <a:gd name="T12" fmla="*/ 63 w 5131"/>
              <a:gd name="T13" fmla="*/ 375 h 4520"/>
              <a:gd name="T14" fmla="*/ 187 w 5131"/>
              <a:gd name="T15" fmla="*/ 315 h 4520"/>
              <a:gd name="T16" fmla="*/ 240 w 5131"/>
              <a:gd name="T17" fmla="*/ 323 h 4520"/>
              <a:gd name="T18" fmla="*/ 383 w 5131"/>
              <a:gd name="T19" fmla="*/ 323 h 4520"/>
              <a:gd name="T20" fmla="*/ 520 w 5131"/>
              <a:gd name="T21" fmla="*/ 595 h 4520"/>
              <a:gd name="T22" fmla="*/ 584 w 5131"/>
              <a:gd name="T23" fmla="*/ 706 h 4520"/>
              <a:gd name="T24" fmla="*/ 4257 w 5131"/>
              <a:gd name="T25" fmla="*/ 11 h 4520"/>
              <a:gd name="T26" fmla="*/ 4410 w 5131"/>
              <a:gd name="T27" fmla="*/ 46 h 4520"/>
              <a:gd name="T28" fmla="*/ 3794 w 5131"/>
              <a:gd name="T29" fmla="*/ 918 h 4520"/>
              <a:gd name="T30" fmla="*/ 4295 w 5131"/>
              <a:gd name="T31" fmla="*/ 423 h 4520"/>
              <a:gd name="T32" fmla="*/ 4091 w 5131"/>
              <a:gd name="T33" fmla="*/ 704 h 4520"/>
              <a:gd name="T34" fmla="*/ 4019 w 5131"/>
              <a:gd name="T35" fmla="*/ 822 h 4520"/>
              <a:gd name="T36" fmla="*/ 4376 w 5131"/>
              <a:gd name="T37" fmla="*/ 428 h 4520"/>
              <a:gd name="T38" fmla="*/ 4420 w 5131"/>
              <a:gd name="T39" fmla="*/ 436 h 4520"/>
              <a:gd name="T40" fmla="*/ 4448 w 5131"/>
              <a:gd name="T41" fmla="*/ 647 h 4520"/>
              <a:gd name="T42" fmla="*/ 4296 w 5131"/>
              <a:gd name="T43" fmla="*/ 932 h 4520"/>
              <a:gd name="T44" fmla="*/ 4093 w 5131"/>
              <a:gd name="T45" fmla="*/ 1329 h 4520"/>
              <a:gd name="T46" fmla="*/ 4245 w 5131"/>
              <a:gd name="T47" fmla="*/ 1288 h 4520"/>
              <a:gd name="T48" fmla="*/ 4154 w 5131"/>
              <a:gd name="T49" fmla="*/ 1678 h 4520"/>
              <a:gd name="T50" fmla="*/ 4002 w 5131"/>
              <a:gd name="T51" fmla="*/ 1865 h 4520"/>
              <a:gd name="T52" fmla="*/ 3836 w 5131"/>
              <a:gd name="T53" fmla="*/ 2289 h 4520"/>
              <a:gd name="T54" fmla="*/ 3928 w 5131"/>
              <a:gd name="T55" fmla="*/ 2110 h 4520"/>
              <a:gd name="T56" fmla="*/ 4125 w 5131"/>
              <a:gd name="T57" fmla="*/ 1831 h 4520"/>
              <a:gd name="T58" fmla="*/ 4347 w 5131"/>
              <a:gd name="T59" fmla="*/ 1546 h 4520"/>
              <a:gd name="T60" fmla="*/ 4545 w 5131"/>
              <a:gd name="T61" fmla="*/ 1486 h 4520"/>
              <a:gd name="T62" fmla="*/ 4592 w 5131"/>
              <a:gd name="T63" fmla="*/ 1537 h 4520"/>
              <a:gd name="T64" fmla="*/ 4499 w 5131"/>
              <a:gd name="T65" fmla="*/ 1783 h 4520"/>
              <a:gd name="T66" fmla="*/ 4467 w 5131"/>
              <a:gd name="T67" fmla="*/ 1860 h 4520"/>
              <a:gd name="T68" fmla="*/ 4361 w 5131"/>
              <a:gd name="T69" fmla="*/ 2323 h 4520"/>
              <a:gd name="T70" fmla="*/ 4555 w 5131"/>
              <a:gd name="T71" fmla="*/ 2182 h 4520"/>
              <a:gd name="T72" fmla="*/ 4703 w 5131"/>
              <a:gd name="T73" fmla="*/ 2306 h 4520"/>
              <a:gd name="T74" fmla="*/ 4710 w 5131"/>
              <a:gd name="T75" fmla="*/ 2509 h 4520"/>
              <a:gd name="T76" fmla="*/ 4592 w 5131"/>
              <a:gd name="T77" fmla="*/ 2610 h 4520"/>
              <a:gd name="T78" fmla="*/ 4563 w 5131"/>
              <a:gd name="T79" fmla="*/ 2780 h 4520"/>
              <a:gd name="T80" fmla="*/ 4436 w 5131"/>
              <a:gd name="T81" fmla="*/ 2851 h 4520"/>
              <a:gd name="T82" fmla="*/ 4790 w 5131"/>
              <a:gd name="T83" fmla="*/ 2745 h 4520"/>
              <a:gd name="T84" fmla="*/ 5117 w 5131"/>
              <a:gd name="T85" fmla="*/ 2540 h 4520"/>
              <a:gd name="T86" fmla="*/ 4896 w 5131"/>
              <a:gd name="T87" fmla="*/ 2731 h 4520"/>
              <a:gd name="T88" fmla="*/ 4562 w 5131"/>
              <a:gd name="T89" fmla="*/ 3067 h 4520"/>
              <a:gd name="T90" fmla="*/ 4444 w 5131"/>
              <a:gd name="T91" fmla="*/ 3081 h 4520"/>
              <a:gd name="T92" fmla="*/ 4393 w 5131"/>
              <a:gd name="T93" fmla="*/ 3231 h 4520"/>
              <a:gd name="T94" fmla="*/ 4628 w 5131"/>
              <a:gd name="T95" fmla="*/ 3139 h 4520"/>
              <a:gd name="T96" fmla="*/ 5024 w 5131"/>
              <a:gd name="T97" fmla="*/ 2878 h 4520"/>
              <a:gd name="T98" fmla="*/ 4658 w 5131"/>
              <a:gd name="T99" fmla="*/ 3228 h 4520"/>
              <a:gd name="T100" fmla="*/ 4532 w 5131"/>
              <a:gd name="T101" fmla="*/ 3286 h 4520"/>
              <a:gd name="T102" fmla="*/ 4515 w 5131"/>
              <a:gd name="T103" fmla="*/ 3468 h 4520"/>
              <a:gd name="T104" fmla="*/ 4547 w 5131"/>
              <a:gd name="T105" fmla="*/ 3576 h 4520"/>
              <a:gd name="T106" fmla="*/ 4722 w 5131"/>
              <a:gd name="T107" fmla="*/ 3511 h 4520"/>
              <a:gd name="T108" fmla="*/ 4744 w 5131"/>
              <a:gd name="T109" fmla="*/ 3611 h 4520"/>
              <a:gd name="T110" fmla="*/ 4621 w 5131"/>
              <a:gd name="T111" fmla="*/ 3895 h 4520"/>
              <a:gd name="T112" fmla="*/ 4593 w 5131"/>
              <a:gd name="T113" fmla="*/ 3952 h 4520"/>
              <a:gd name="T114" fmla="*/ 4634 w 5131"/>
              <a:gd name="T115" fmla="*/ 4072 h 4520"/>
              <a:gd name="T116" fmla="*/ 4451 w 5131"/>
              <a:gd name="T117" fmla="*/ 4142 h 4520"/>
              <a:gd name="T118" fmla="*/ 4162 w 5131"/>
              <a:gd name="T119" fmla="*/ 4452 h 4520"/>
              <a:gd name="T120" fmla="*/ 4073 w 5131"/>
              <a:gd name="T121" fmla="*/ 4428 h 4520"/>
              <a:gd name="T122" fmla="*/ 227 w 5131"/>
              <a:gd name="T123" fmla="*/ 37 h 4520"/>
              <a:gd name="T124" fmla="*/ 507 w 5131"/>
              <a:gd name="T125" fmla="*/ 23 h 4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131" h="4520">
                <a:moveTo>
                  <a:pt x="3991" y="4520"/>
                </a:moveTo>
                <a:lnTo>
                  <a:pt x="3196" y="4520"/>
                </a:lnTo>
                <a:lnTo>
                  <a:pt x="3207" y="4508"/>
                </a:lnTo>
                <a:lnTo>
                  <a:pt x="3220" y="4496"/>
                </a:lnTo>
                <a:lnTo>
                  <a:pt x="3231" y="4483"/>
                </a:lnTo>
                <a:lnTo>
                  <a:pt x="3243" y="4471"/>
                </a:lnTo>
                <a:lnTo>
                  <a:pt x="3248" y="4465"/>
                </a:lnTo>
                <a:lnTo>
                  <a:pt x="3254" y="4461"/>
                </a:lnTo>
                <a:lnTo>
                  <a:pt x="3257" y="4460"/>
                </a:lnTo>
                <a:lnTo>
                  <a:pt x="3261" y="4459"/>
                </a:lnTo>
                <a:lnTo>
                  <a:pt x="3266" y="4460"/>
                </a:lnTo>
                <a:lnTo>
                  <a:pt x="3270" y="4462"/>
                </a:lnTo>
                <a:lnTo>
                  <a:pt x="3269" y="4457"/>
                </a:lnTo>
                <a:lnTo>
                  <a:pt x="3269" y="4453"/>
                </a:lnTo>
                <a:lnTo>
                  <a:pt x="3270" y="4449"/>
                </a:lnTo>
                <a:lnTo>
                  <a:pt x="3271" y="4445"/>
                </a:lnTo>
                <a:lnTo>
                  <a:pt x="3276" y="4438"/>
                </a:lnTo>
                <a:lnTo>
                  <a:pt x="3282" y="4431"/>
                </a:lnTo>
                <a:lnTo>
                  <a:pt x="3287" y="4424"/>
                </a:lnTo>
                <a:lnTo>
                  <a:pt x="3291" y="4418"/>
                </a:lnTo>
                <a:lnTo>
                  <a:pt x="3296" y="4412"/>
                </a:lnTo>
                <a:lnTo>
                  <a:pt x="3302" y="4407"/>
                </a:lnTo>
                <a:lnTo>
                  <a:pt x="3294" y="4413"/>
                </a:lnTo>
                <a:lnTo>
                  <a:pt x="3287" y="4419"/>
                </a:lnTo>
                <a:lnTo>
                  <a:pt x="3279" y="4424"/>
                </a:lnTo>
                <a:lnTo>
                  <a:pt x="3270" y="4427"/>
                </a:lnTo>
                <a:lnTo>
                  <a:pt x="3259" y="4432"/>
                </a:lnTo>
                <a:lnTo>
                  <a:pt x="3248" y="4438"/>
                </a:lnTo>
                <a:lnTo>
                  <a:pt x="3248" y="4438"/>
                </a:lnTo>
                <a:lnTo>
                  <a:pt x="3238" y="4447"/>
                </a:lnTo>
                <a:lnTo>
                  <a:pt x="3228" y="4454"/>
                </a:lnTo>
                <a:lnTo>
                  <a:pt x="3222" y="4457"/>
                </a:lnTo>
                <a:lnTo>
                  <a:pt x="3215" y="4459"/>
                </a:lnTo>
                <a:lnTo>
                  <a:pt x="3208" y="4459"/>
                </a:lnTo>
                <a:lnTo>
                  <a:pt x="3201" y="4459"/>
                </a:lnTo>
                <a:lnTo>
                  <a:pt x="3198" y="4459"/>
                </a:lnTo>
                <a:lnTo>
                  <a:pt x="3196" y="4459"/>
                </a:lnTo>
                <a:lnTo>
                  <a:pt x="3194" y="4461"/>
                </a:lnTo>
                <a:lnTo>
                  <a:pt x="3193" y="4462"/>
                </a:lnTo>
                <a:lnTo>
                  <a:pt x="3191" y="4466"/>
                </a:lnTo>
                <a:lnTo>
                  <a:pt x="3189" y="4471"/>
                </a:lnTo>
                <a:lnTo>
                  <a:pt x="3188" y="4475"/>
                </a:lnTo>
                <a:lnTo>
                  <a:pt x="3185" y="4479"/>
                </a:lnTo>
                <a:lnTo>
                  <a:pt x="3182" y="4482"/>
                </a:lnTo>
                <a:lnTo>
                  <a:pt x="3179" y="4484"/>
                </a:lnTo>
                <a:lnTo>
                  <a:pt x="3172" y="4488"/>
                </a:lnTo>
                <a:lnTo>
                  <a:pt x="3163" y="4494"/>
                </a:lnTo>
                <a:lnTo>
                  <a:pt x="3161" y="4495"/>
                </a:lnTo>
                <a:lnTo>
                  <a:pt x="3159" y="4496"/>
                </a:lnTo>
                <a:lnTo>
                  <a:pt x="3145" y="4509"/>
                </a:lnTo>
                <a:lnTo>
                  <a:pt x="3130" y="4520"/>
                </a:lnTo>
                <a:lnTo>
                  <a:pt x="3102" y="4520"/>
                </a:lnTo>
                <a:lnTo>
                  <a:pt x="3115" y="4509"/>
                </a:lnTo>
                <a:lnTo>
                  <a:pt x="3129" y="4499"/>
                </a:lnTo>
                <a:lnTo>
                  <a:pt x="3142" y="4488"/>
                </a:lnTo>
                <a:lnTo>
                  <a:pt x="3155" y="4478"/>
                </a:lnTo>
                <a:lnTo>
                  <a:pt x="3156" y="4474"/>
                </a:lnTo>
                <a:lnTo>
                  <a:pt x="3158" y="4472"/>
                </a:lnTo>
                <a:lnTo>
                  <a:pt x="3161" y="4470"/>
                </a:lnTo>
                <a:lnTo>
                  <a:pt x="3165" y="4469"/>
                </a:lnTo>
                <a:lnTo>
                  <a:pt x="3173" y="4461"/>
                </a:lnTo>
                <a:lnTo>
                  <a:pt x="3180" y="4453"/>
                </a:lnTo>
                <a:lnTo>
                  <a:pt x="3187" y="4444"/>
                </a:lnTo>
                <a:lnTo>
                  <a:pt x="3195" y="4435"/>
                </a:lnTo>
                <a:lnTo>
                  <a:pt x="3196" y="4430"/>
                </a:lnTo>
                <a:lnTo>
                  <a:pt x="3199" y="4427"/>
                </a:lnTo>
                <a:lnTo>
                  <a:pt x="3203" y="4425"/>
                </a:lnTo>
                <a:lnTo>
                  <a:pt x="3208" y="4424"/>
                </a:lnTo>
                <a:lnTo>
                  <a:pt x="3209" y="4424"/>
                </a:lnTo>
                <a:lnTo>
                  <a:pt x="3210" y="4425"/>
                </a:lnTo>
                <a:lnTo>
                  <a:pt x="3211" y="4424"/>
                </a:lnTo>
                <a:lnTo>
                  <a:pt x="3212" y="4423"/>
                </a:lnTo>
                <a:lnTo>
                  <a:pt x="3212" y="4420"/>
                </a:lnTo>
                <a:lnTo>
                  <a:pt x="3211" y="4417"/>
                </a:lnTo>
                <a:lnTo>
                  <a:pt x="3213" y="4412"/>
                </a:lnTo>
                <a:lnTo>
                  <a:pt x="3216" y="4408"/>
                </a:lnTo>
                <a:lnTo>
                  <a:pt x="3219" y="4406"/>
                </a:lnTo>
                <a:lnTo>
                  <a:pt x="3221" y="4405"/>
                </a:lnTo>
                <a:lnTo>
                  <a:pt x="3223" y="4404"/>
                </a:lnTo>
                <a:lnTo>
                  <a:pt x="3225" y="4404"/>
                </a:lnTo>
                <a:lnTo>
                  <a:pt x="3228" y="4397"/>
                </a:lnTo>
                <a:lnTo>
                  <a:pt x="3232" y="4392"/>
                </a:lnTo>
                <a:lnTo>
                  <a:pt x="3236" y="4387"/>
                </a:lnTo>
                <a:lnTo>
                  <a:pt x="3241" y="4384"/>
                </a:lnTo>
                <a:lnTo>
                  <a:pt x="3232" y="4387"/>
                </a:lnTo>
                <a:lnTo>
                  <a:pt x="3223" y="4388"/>
                </a:lnTo>
                <a:lnTo>
                  <a:pt x="3222" y="4388"/>
                </a:lnTo>
                <a:lnTo>
                  <a:pt x="3221" y="4388"/>
                </a:lnTo>
                <a:lnTo>
                  <a:pt x="3219" y="4395"/>
                </a:lnTo>
                <a:lnTo>
                  <a:pt x="3215" y="4402"/>
                </a:lnTo>
                <a:lnTo>
                  <a:pt x="3211" y="4407"/>
                </a:lnTo>
                <a:lnTo>
                  <a:pt x="3206" y="4411"/>
                </a:lnTo>
                <a:lnTo>
                  <a:pt x="3194" y="4419"/>
                </a:lnTo>
                <a:lnTo>
                  <a:pt x="3181" y="4426"/>
                </a:lnTo>
                <a:lnTo>
                  <a:pt x="3174" y="4427"/>
                </a:lnTo>
                <a:lnTo>
                  <a:pt x="3167" y="4430"/>
                </a:lnTo>
                <a:lnTo>
                  <a:pt x="3161" y="4432"/>
                </a:lnTo>
                <a:lnTo>
                  <a:pt x="3155" y="4436"/>
                </a:lnTo>
                <a:lnTo>
                  <a:pt x="3145" y="4445"/>
                </a:lnTo>
                <a:lnTo>
                  <a:pt x="3135" y="4454"/>
                </a:lnTo>
                <a:lnTo>
                  <a:pt x="3130" y="4459"/>
                </a:lnTo>
                <a:lnTo>
                  <a:pt x="3123" y="4462"/>
                </a:lnTo>
                <a:lnTo>
                  <a:pt x="3117" y="4465"/>
                </a:lnTo>
                <a:lnTo>
                  <a:pt x="3111" y="4468"/>
                </a:lnTo>
                <a:lnTo>
                  <a:pt x="3098" y="4471"/>
                </a:lnTo>
                <a:lnTo>
                  <a:pt x="3086" y="4476"/>
                </a:lnTo>
                <a:lnTo>
                  <a:pt x="3084" y="4476"/>
                </a:lnTo>
                <a:lnTo>
                  <a:pt x="3084" y="4475"/>
                </a:lnTo>
                <a:lnTo>
                  <a:pt x="3084" y="4474"/>
                </a:lnTo>
                <a:lnTo>
                  <a:pt x="3085" y="4473"/>
                </a:lnTo>
                <a:lnTo>
                  <a:pt x="3087" y="4469"/>
                </a:lnTo>
                <a:lnTo>
                  <a:pt x="3088" y="4466"/>
                </a:lnTo>
                <a:lnTo>
                  <a:pt x="3094" y="4456"/>
                </a:lnTo>
                <a:lnTo>
                  <a:pt x="3102" y="4446"/>
                </a:lnTo>
                <a:lnTo>
                  <a:pt x="3110" y="4438"/>
                </a:lnTo>
                <a:lnTo>
                  <a:pt x="3119" y="4429"/>
                </a:lnTo>
                <a:lnTo>
                  <a:pt x="3138" y="4414"/>
                </a:lnTo>
                <a:lnTo>
                  <a:pt x="3155" y="4398"/>
                </a:lnTo>
                <a:lnTo>
                  <a:pt x="3148" y="4403"/>
                </a:lnTo>
                <a:lnTo>
                  <a:pt x="3140" y="4408"/>
                </a:lnTo>
                <a:lnTo>
                  <a:pt x="3131" y="4411"/>
                </a:lnTo>
                <a:lnTo>
                  <a:pt x="3120" y="4414"/>
                </a:lnTo>
                <a:lnTo>
                  <a:pt x="3121" y="4414"/>
                </a:lnTo>
                <a:lnTo>
                  <a:pt x="3121" y="4414"/>
                </a:lnTo>
                <a:lnTo>
                  <a:pt x="3113" y="4428"/>
                </a:lnTo>
                <a:lnTo>
                  <a:pt x="3105" y="4442"/>
                </a:lnTo>
                <a:lnTo>
                  <a:pt x="3099" y="4448"/>
                </a:lnTo>
                <a:lnTo>
                  <a:pt x="3094" y="4453"/>
                </a:lnTo>
                <a:lnTo>
                  <a:pt x="3087" y="4458"/>
                </a:lnTo>
                <a:lnTo>
                  <a:pt x="3080" y="4461"/>
                </a:lnTo>
                <a:lnTo>
                  <a:pt x="3070" y="4466"/>
                </a:lnTo>
                <a:lnTo>
                  <a:pt x="3060" y="4470"/>
                </a:lnTo>
                <a:lnTo>
                  <a:pt x="3056" y="4470"/>
                </a:lnTo>
                <a:lnTo>
                  <a:pt x="3052" y="4468"/>
                </a:lnTo>
                <a:lnTo>
                  <a:pt x="3050" y="4467"/>
                </a:lnTo>
                <a:lnTo>
                  <a:pt x="3048" y="4464"/>
                </a:lnTo>
                <a:lnTo>
                  <a:pt x="3046" y="4461"/>
                </a:lnTo>
                <a:lnTo>
                  <a:pt x="3045" y="4457"/>
                </a:lnTo>
                <a:lnTo>
                  <a:pt x="3043" y="4451"/>
                </a:lnTo>
                <a:lnTo>
                  <a:pt x="3041" y="4445"/>
                </a:lnTo>
                <a:lnTo>
                  <a:pt x="3040" y="4438"/>
                </a:lnTo>
                <a:lnTo>
                  <a:pt x="3039" y="4432"/>
                </a:lnTo>
                <a:lnTo>
                  <a:pt x="3041" y="4426"/>
                </a:lnTo>
                <a:lnTo>
                  <a:pt x="3044" y="4421"/>
                </a:lnTo>
                <a:lnTo>
                  <a:pt x="3049" y="4416"/>
                </a:lnTo>
                <a:lnTo>
                  <a:pt x="3056" y="4412"/>
                </a:lnTo>
                <a:lnTo>
                  <a:pt x="3068" y="4408"/>
                </a:lnTo>
                <a:lnTo>
                  <a:pt x="3081" y="4403"/>
                </a:lnTo>
                <a:lnTo>
                  <a:pt x="3086" y="4400"/>
                </a:lnTo>
                <a:lnTo>
                  <a:pt x="3089" y="4397"/>
                </a:lnTo>
                <a:lnTo>
                  <a:pt x="3091" y="4396"/>
                </a:lnTo>
                <a:lnTo>
                  <a:pt x="3092" y="4394"/>
                </a:lnTo>
                <a:lnTo>
                  <a:pt x="3092" y="4392"/>
                </a:lnTo>
                <a:lnTo>
                  <a:pt x="3092" y="4389"/>
                </a:lnTo>
                <a:lnTo>
                  <a:pt x="3092" y="4389"/>
                </a:lnTo>
                <a:lnTo>
                  <a:pt x="3099" y="4409"/>
                </a:lnTo>
                <a:lnTo>
                  <a:pt x="3105" y="4430"/>
                </a:lnTo>
                <a:lnTo>
                  <a:pt x="3105" y="4430"/>
                </a:lnTo>
                <a:lnTo>
                  <a:pt x="3108" y="4419"/>
                </a:lnTo>
                <a:lnTo>
                  <a:pt x="3110" y="4407"/>
                </a:lnTo>
                <a:lnTo>
                  <a:pt x="3108" y="4397"/>
                </a:lnTo>
                <a:lnTo>
                  <a:pt x="3106" y="4386"/>
                </a:lnTo>
                <a:lnTo>
                  <a:pt x="3107" y="4381"/>
                </a:lnTo>
                <a:lnTo>
                  <a:pt x="3108" y="4377"/>
                </a:lnTo>
                <a:lnTo>
                  <a:pt x="3109" y="4374"/>
                </a:lnTo>
                <a:lnTo>
                  <a:pt x="3111" y="4371"/>
                </a:lnTo>
                <a:lnTo>
                  <a:pt x="3114" y="4369"/>
                </a:lnTo>
                <a:lnTo>
                  <a:pt x="3117" y="4369"/>
                </a:lnTo>
                <a:lnTo>
                  <a:pt x="3122" y="4369"/>
                </a:lnTo>
                <a:lnTo>
                  <a:pt x="3128" y="4371"/>
                </a:lnTo>
                <a:lnTo>
                  <a:pt x="3143" y="4365"/>
                </a:lnTo>
                <a:lnTo>
                  <a:pt x="3151" y="4360"/>
                </a:lnTo>
                <a:lnTo>
                  <a:pt x="3151" y="4360"/>
                </a:lnTo>
                <a:lnTo>
                  <a:pt x="3150" y="4353"/>
                </a:lnTo>
                <a:lnTo>
                  <a:pt x="3149" y="4349"/>
                </a:lnTo>
                <a:lnTo>
                  <a:pt x="3147" y="4347"/>
                </a:lnTo>
                <a:lnTo>
                  <a:pt x="3145" y="4345"/>
                </a:lnTo>
                <a:lnTo>
                  <a:pt x="3142" y="4344"/>
                </a:lnTo>
                <a:lnTo>
                  <a:pt x="3138" y="4343"/>
                </a:lnTo>
                <a:lnTo>
                  <a:pt x="3123" y="4340"/>
                </a:lnTo>
                <a:lnTo>
                  <a:pt x="3110" y="4335"/>
                </a:lnTo>
                <a:lnTo>
                  <a:pt x="3096" y="4331"/>
                </a:lnTo>
                <a:lnTo>
                  <a:pt x="3083" y="4325"/>
                </a:lnTo>
                <a:lnTo>
                  <a:pt x="3069" y="4320"/>
                </a:lnTo>
                <a:lnTo>
                  <a:pt x="3055" y="4317"/>
                </a:lnTo>
                <a:lnTo>
                  <a:pt x="3041" y="4315"/>
                </a:lnTo>
                <a:lnTo>
                  <a:pt x="3025" y="4315"/>
                </a:lnTo>
                <a:lnTo>
                  <a:pt x="3019" y="4317"/>
                </a:lnTo>
                <a:lnTo>
                  <a:pt x="3013" y="4320"/>
                </a:lnTo>
                <a:lnTo>
                  <a:pt x="3008" y="4324"/>
                </a:lnTo>
                <a:lnTo>
                  <a:pt x="3004" y="4330"/>
                </a:lnTo>
                <a:lnTo>
                  <a:pt x="3001" y="4336"/>
                </a:lnTo>
                <a:lnTo>
                  <a:pt x="2999" y="4343"/>
                </a:lnTo>
                <a:lnTo>
                  <a:pt x="2998" y="4350"/>
                </a:lnTo>
                <a:lnTo>
                  <a:pt x="3000" y="4359"/>
                </a:lnTo>
                <a:lnTo>
                  <a:pt x="3000" y="4365"/>
                </a:lnTo>
                <a:lnTo>
                  <a:pt x="2999" y="4370"/>
                </a:lnTo>
                <a:lnTo>
                  <a:pt x="2997" y="4374"/>
                </a:lnTo>
                <a:lnTo>
                  <a:pt x="2994" y="4379"/>
                </a:lnTo>
                <a:lnTo>
                  <a:pt x="2988" y="4386"/>
                </a:lnTo>
                <a:lnTo>
                  <a:pt x="2982" y="4388"/>
                </a:lnTo>
                <a:lnTo>
                  <a:pt x="2982" y="4388"/>
                </a:lnTo>
                <a:lnTo>
                  <a:pt x="2983" y="4388"/>
                </a:lnTo>
                <a:lnTo>
                  <a:pt x="2967" y="4415"/>
                </a:lnTo>
                <a:lnTo>
                  <a:pt x="2950" y="4439"/>
                </a:lnTo>
                <a:lnTo>
                  <a:pt x="2942" y="4449"/>
                </a:lnTo>
                <a:lnTo>
                  <a:pt x="2932" y="4457"/>
                </a:lnTo>
                <a:lnTo>
                  <a:pt x="2927" y="4460"/>
                </a:lnTo>
                <a:lnTo>
                  <a:pt x="2922" y="4462"/>
                </a:lnTo>
                <a:lnTo>
                  <a:pt x="2917" y="4464"/>
                </a:lnTo>
                <a:lnTo>
                  <a:pt x="2912" y="4466"/>
                </a:lnTo>
                <a:lnTo>
                  <a:pt x="2911" y="4466"/>
                </a:lnTo>
                <a:lnTo>
                  <a:pt x="2908" y="4453"/>
                </a:lnTo>
                <a:lnTo>
                  <a:pt x="2909" y="4458"/>
                </a:lnTo>
                <a:lnTo>
                  <a:pt x="2907" y="4463"/>
                </a:lnTo>
                <a:lnTo>
                  <a:pt x="2904" y="4468"/>
                </a:lnTo>
                <a:lnTo>
                  <a:pt x="2901" y="4472"/>
                </a:lnTo>
                <a:lnTo>
                  <a:pt x="2891" y="4479"/>
                </a:lnTo>
                <a:lnTo>
                  <a:pt x="2881" y="4485"/>
                </a:lnTo>
                <a:lnTo>
                  <a:pt x="2887" y="4494"/>
                </a:lnTo>
                <a:lnTo>
                  <a:pt x="2893" y="4500"/>
                </a:lnTo>
                <a:lnTo>
                  <a:pt x="2902" y="4504"/>
                </a:lnTo>
                <a:lnTo>
                  <a:pt x="2910" y="4508"/>
                </a:lnTo>
                <a:lnTo>
                  <a:pt x="2917" y="4510"/>
                </a:lnTo>
                <a:lnTo>
                  <a:pt x="2923" y="4512"/>
                </a:lnTo>
                <a:lnTo>
                  <a:pt x="2926" y="4513"/>
                </a:lnTo>
                <a:lnTo>
                  <a:pt x="2929" y="4515"/>
                </a:lnTo>
                <a:lnTo>
                  <a:pt x="2931" y="4517"/>
                </a:lnTo>
                <a:lnTo>
                  <a:pt x="2934" y="4520"/>
                </a:lnTo>
                <a:lnTo>
                  <a:pt x="563" y="4520"/>
                </a:lnTo>
                <a:lnTo>
                  <a:pt x="562" y="4509"/>
                </a:lnTo>
                <a:lnTo>
                  <a:pt x="556" y="4514"/>
                </a:lnTo>
                <a:lnTo>
                  <a:pt x="551" y="4520"/>
                </a:lnTo>
                <a:lnTo>
                  <a:pt x="533" y="4520"/>
                </a:lnTo>
                <a:lnTo>
                  <a:pt x="538" y="4512"/>
                </a:lnTo>
                <a:lnTo>
                  <a:pt x="543" y="4505"/>
                </a:lnTo>
                <a:lnTo>
                  <a:pt x="542" y="4501"/>
                </a:lnTo>
                <a:lnTo>
                  <a:pt x="542" y="4499"/>
                </a:lnTo>
                <a:lnTo>
                  <a:pt x="542" y="4499"/>
                </a:lnTo>
                <a:lnTo>
                  <a:pt x="541" y="4500"/>
                </a:lnTo>
                <a:lnTo>
                  <a:pt x="539" y="4502"/>
                </a:lnTo>
                <a:lnTo>
                  <a:pt x="538" y="4503"/>
                </a:lnTo>
                <a:lnTo>
                  <a:pt x="537" y="4503"/>
                </a:lnTo>
                <a:lnTo>
                  <a:pt x="536" y="4503"/>
                </a:lnTo>
                <a:lnTo>
                  <a:pt x="536" y="4501"/>
                </a:lnTo>
                <a:lnTo>
                  <a:pt x="536" y="4505"/>
                </a:lnTo>
                <a:lnTo>
                  <a:pt x="537" y="4509"/>
                </a:lnTo>
                <a:lnTo>
                  <a:pt x="537" y="4509"/>
                </a:lnTo>
                <a:lnTo>
                  <a:pt x="536" y="4509"/>
                </a:lnTo>
                <a:lnTo>
                  <a:pt x="535" y="4509"/>
                </a:lnTo>
                <a:lnTo>
                  <a:pt x="530" y="4510"/>
                </a:lnTo>
                <a:lnTo>
                  <a:pt x="513" y="4513"/>
                </a:lnTo>
                <a:lnTo>
                  <a:pt x="507" y="4483"/>
                </a:lnTo>
                <a:lnTo>
                  <a:pt x="510" y="4487"/>
                </a:lnTo>
                <a:lnTo>
                  <a:pt x="514" y="4491"/>
                </a:lnTo>
                <a:lnTo>
                  <a:pt x="515" y="4493"/>
                </a:lnTo>
                <a:lnTo>
                  <a:pt x="516" y="4495"/>
                </a:lnTo>
                <a:lnTo>
                  <a:pt x="516" y="4496"/>
                </a:lnTo>
                <a:lnTo>
                  <a:pt x="514" y="4496"/>
                </a:lnTo>
                <a:lnTo>
                  <a:pt x="511" y="4496"/>
                </a:lnTo>
                <a:lnTo>
                  <a:pt x="509" y="4495"/>
                </a:lnTo>
                <a:lnTo>
                  <a:pt x="509" y="4491"/>
                </a:lnTo>
                <a:lnTo>
                  <a:pt x="510" y="4488"/>
                </a:lnTo>
                <a:lnTo>
                  <a:pt x="510" y="4485"/>
                </a:lnTo>
                <a:lnTo>
                  <a:pt x="510" y="4481"/>
                </a:lnTo>
                <a:lnTo>
                  <a:pt x="509" y="4479"/>
                </a:lnTo>
                <a:lnTo>
                  <a:pt x="507" y="4477"/>
                </a:lnTo>
                <a:lnTo>
                  <a:pt x="507" y="4477"/>
                </a:lnTo>
                <a:lnTo>
                  <a:pt x="503" y="4479"/>
                </a:lnTo>
                <a:lnTo>
                  <a:pt x="500" y="4480"/>
                </a:lnTo>
                <a:lnTo>
                  <a:pt x="497" y="4479"/>
                </a:lnTo>
                <a:lnTo>
                  <a:pt x="495" y="4477"/>
                </a:lnTo>
                <a:lnTo>
                  <a:pt x="494" y="4472"/>
                </a:lnTo>
                <a:lnTo>
                  <a:pt x="493" y="4467"/>
                </a:lnTo>
                <a:lnTo>
                  <a:pt x="477" y="4478"/>
                </a:lnTo>
                <a:lnTo>
                  <a:pt x="461" y="4491"/>
                </a:lnTo>
                <a:lnTo>
                  <a:pt x="452" y="4498"/>
                </a:lnTo>
                <a:lnTo>
                  <a:pt x="444" y="4503"/>
                </a:lnTo>
                <a:lnTo>
                  <a:pt x="435" y="4507"/>
                </a:lnTo>
                <a:lnTo>
                  <a:pt x="425" y="4510"/>
                </a:lnTo>
                <a:lnTo>
                  <a:pt x="424" y="4515"/>
                </a:lnTo>
                <a:lnTo>
                  <a:pt x="423" y="4520"/>
                </a:lnTo>
                <a:lnTo>
                  <a:pt x="327" y="4520"/>
                </a:lnTo>
                <a:lnTo>
                  <a:pt x="326" y="4518"/>
                </a:lnTo>
                <a:lnTo>
                  <a:pt x="327" y="4515"/>
                </a:lnTo>
                <a:lnTo>
                  <a:pt x="328" y="4510"/>
                </a:lnTo>
                <a:lnTo>
                  <a:pt x="330" y="4506"/>
                </a:lnTo>
                <a:lnTo>
                  <a:pt x="332" y="4505"/>
                </a:lnTo>
                <a:lnTo>
                  <a:pt x="334" y="4504"/>
                </a:lnTo>
                <a:lnTo>
                  <a:pt x="336" y="4505"/>
                </a:lnTo>
                <a:lnTo>
                  <a:pt x="340" y="4506"/>
                </a:lnTo>
                <a:lnTo>
                  <a:pt x="346" y="4508"/>
                </a:lnTo>
                <a:lnTo>
                  <a:pt x="352" y="4511"/>
                </a:lnTo>
                <a:lnTo>
                  <a:pt x="358" y="4513"/>
                </a:lnTo>
                <a:lnTo>
                  <a:pt x="364" y="4514"/>
                </a:lnTo>
                <a:lnTo>
                  <a:pt x="368" y="4514"/>
                </a:lnTo>
                <a:lnTo>
                  <a:pt x="371" y="4512"/>
                </a:lnTo>
                <a:lnTo>
                  <a:pt x="374" y="4509"/>
                </a:lnTo>
                <a:lnTo>
                  <a:pt x="376" y="4505"/>
                </a:lnTo>
                <a:lnTo>
                  <a:pt x="378" y="4499"/>
                </a:lnTo>
                <a:lnTo>
                  <a:pt x="379" y="4491"/>
                </a:lnTo>
                <a:lnTo>
                  <a:pt x="380" y="4498"/>
                </a:lnTo>
                <a:lnTo>
                  <a:pt x="381" y="4503"/>
                </a:lnTo>
                <a:lnTo>
                  <a:pt x="383" y="4506"/>
                </a:lnTo>
                <a:lnTo>
                  <a:pt x="384" y="4508"/>
                </a:lnTo>
                <a:lnTo>
                  <a:pt x="386" y="4509"/>
                </a:lnTo>
                <a:lnTo>
                  <a:pt x="389" y="4510"/>
                </a:lnTo>
                <a:lnTo>
                  <a:pt x="391" y="4509"/>
                </a:lnTo>
                <a:lnTo>
                  <a:pt x="394" y="4508"/>
                </a:lnTo>
                <a:lnTo>
                  <a:pt x="399" y="4506"/>
                </a:lnTo>
                <a:lnTo>
                  <a:pt x="404" y="4504"/>
                </a:lnTo>
                <a:lnTo>
                  <a:pt x="407" y="4504"/>
                </a:lnTo>
                <a:lnTo>
                  <a:pt x="409" y="4504"/>
                </a:lnTo>
                <a:lnTo>
                  <a:pt x="411" y="4504"/>
                </a:lnTo>
                <a:lnTo>
                  <a:pt x="413" y="4506"/>
                </a:lnTo>
                <a:lnTo>
                  <a:pt x="415" y="4505"/>
                </a:lnTo>
                <a:lnTo>
                  <a:pt x="416" y="4504"/>
                </a:lnTo>
                <a:lnTo>
                  <a:pt x="428" y="4493"/>
                </a:lnTo>
                <a:lnTo>
                  <a:pt x="441" y="4482"/>
                </a:lnTo>
                <a:lnTo>
                  <a:pt x="447" y="4477"/>
                </a:lnTo>
                <a:lnTo>
                  <a:pt x="452" y="4471"/>
                </a:lnTo>
                <a:lnTo>
                  <a:pt x="458" y="4465"/>
                </a:lnTo>
                <a:lnTo>
                  <a:pt x="461" y="4457"/>
                </a:lnTo>
                <a:lnTo>
                  <a:pt x="449" y="4449"/>
                </a:lnTo>
                <a:lnTo>
                  <a:pt x="437" y="4442"/>
                </a:lnTo>
                <a:lnTo>
                  <a:pt x="432" y="4439"/>
                </a:lnTo>
                <a:lnTo>
                  <a:pt x="426" y="4435"/>
                </a:lnTo>
                <a:lnTo>
                  <a:pt x="424" y="4434"/>
                </a:lnTo>
                <a:lnTo>
                  <a:pt x="421" y="4435"/>
                </a:lnTo>
                <a:lnTo>
                  <a:pt x="418" y="4439"/>
                </a:lnTo>
                <a:lnTo>
                  <a:pt x="415" y="4444"/>
                </a:lnTo>
                <a:lnTo>
                  <a:pt x="413" y="4446"/>
                </a:lnTo>
                <a:lnTo>
                  <a:pt x="411" y="4446"/>
                </a:lnTo>
                <a:lnTo>
                  <a:pt x="409" y="4446"/>
                </a:lnTo>
                <a:lnTo>
                  <a:pt x="407" y="4444"/>
                </a:lnTo>
                <a:lnTo>
                  <a:pt x="403" y="4442"/>
                </a:lnTo>
                <a:lnTo>
                  <a:pt x="401" y="4439"/>
                </a:lnTo>
                <a:lnTo>
                  <a:pt x="399" y="4435"/>
                </a:lnTo>
                <a:lnTo>
                  <a:pt x="398" y="4431"/>
                </a:lnTo>
                <a:lnTo>
                  <a:pt x="404" y="4427"/>
                </a:lnTo>
                <a:lnTo>
                  <a:pt x="410" y="4423"/>
                </a:lnTo>
                <a:lnTo>
                  <a:pt x="416" y="4420"/>
                </a:lnTo>
                <a:lnTo>
                  <a:pt x="421" y="4418"/>
                </a:lnTo>
                <a:lnTo>
                  <a:pt x="427" y="4417"/>
                </a:lnTo>
                <a:lnTo>
                  <a:pt x="432" y="4416"/>
                </a:lnTo>
                <a:lnTo>
                  <a:pt x="437" y="4416"/>
                </a:lnTo>
                <a:lnTo>
                  <a:pt x="443" y="4417"/>
                </a:lnTo>
                <a:lnTo>
                  <a:pt x="454" y="4420"/>
                </a:lnTo>
                <a:lnTo>
                  <a:pt x="464" y="4425"/>
                </a:lnTo>
                <a:lnTo>
                  <a:pt x="474" y="4431"/>
                </a:lnTo>
                <a:lnTo>
                  <a:pt x="484" y="4440"/>
                </a:lnTo>
                <a:lnTo>
                  <a:pt x="490" y="4440"/>
                </a:lnTo>
                <a:lnTo>
                  <a:pt x="496" y="4441"/>
                </a:lnTo>
                <a:lnTo>
                  <a:pt x="498" y="4441"/>
                </a:lnTo>
                <a:lnTo>
                  <a:pt x="502" y="4441"/>
                </a:lnTo>
                <a:lnTo>
                  <a:pt x="505" y="4439"/>
                </a:lnTo>
                <a:lnTo>
                  <a:pt x="507" y="4435"/>
                </a:lnTo>
                <a:lnTo>
                  <a:pt x="506" y="4430"/>
                </a:lnTo>
                <a:lnTo>
                  <a:pt x="503" y="4425"/>
                </a:lnTo>
                <a:lnTo>
                  <a:pt x="501" y="4421"/>
                </a:lnTo>
                <a:lnTo>
                  <a:pt x="497" y="4417"/>
                </a:lnTo>
                <a:lnTo>
                  <a:pt x="489" y="4411"/>
                </a:lnTo>
                <a:lnTo>
                  <a:pt x="481" y="4405"/>
                </a:lnTo>
                <a:lnTo>
                  <a:pt x="481" y="4405"/>
                </a:lnTo>
                <a:lnTo>
                  <a:pt x="481" y="4405"/>
                </a:lnTo>
                <a:lnTo>
                  <a:pt x="470" y="4402"/>
                </a:lnTo>
                <a:lnTo>
                  <a:pt x="459" y="4397"/>
                </a:lnTo>
                <a:lnTo>
                  <a:pt x="452" y="4395"/>
                </a:lnTo>
                <a:lnTo>
                  <a:pt x="447" y="4394"/>
                </a:lnTo>
                <a:lnTo>
                  <a:pt x="441" y="4393"/>
                </a:lnTo>
                <a:lnTo>
                  <a:pt x="434" y="4393"/>
                </a:lnTo>
                <a:lnTo>
                  <a:pt x="431" y="4393"/>
                </a:lnTo>
                <a:lnTo>
                  <a:pt x="429" y="4392"/>
                </a:lnTo>
                <a:lnTo>
                  <a:pt x="427" y="4390"/>
                </a:lnTo>
                <a:lnTo>
                  <a:pt x="426" y="4388"/>
                </a:lnTo>
                <a:lnTo>
                  <a:pt x="426" y="4385"/>
                </a:lnTo>
                <a:lnTo>
                  <a:pt x="426" y="4381"/>
                </a:lnTo>
                <a:lnTo>
                  <a:pt x="426" y="4377"/>
                </a:lnTo>
                <a:lnTo>
                  <a:pt x="428" y="4374"/>
                </a:lnTo>
                <a:lnTo>
                  <a:pt x="432" y="4374"/>
                </a:lnTo>
                <a:lnTo>
                  <a:pt x="434" y="4374"/>
                </a:lnTo>
                <a:lnTo>
                  <a:pt x="435" y="4373"/>
                </a:lnTo>
                <a:lnTo>
                  <a:pt x="436" y="4371"/>
                </a:lnTo>
                <a:lnTo>
                  <a:pt x="436" y="4367"/>
                </a:lnTo>
                <a:lnTo>
                  <a:pt x="437" y="4362"/>
                </a:lnTo>
                <a:lnTo>
                  <a:pt x="438" y="4356"/>
                </a:lnTo>
                <a:lnTo>
                  <a:pt x="440" y="4352"/>
                </a:lnTo>
                <a:lnTo>
                  <a:pt x="442" y="4348"/>
                </a:lnTo>
                <a:lnTo>
                  <a:pt x="445" y="4346"/>
                </a:lnTo>
                <a:lnTo>
                  <a:pt x="449" y="4345"/>
                </a:lnTo>
                <a:lnTo>
                  <a:pt x="454" y="4345"/>
                </a:lnTo>
                <a:lnTo>
                  <a:pt x="459" y="4347"/>
                </a:lnTo>
                <a:lnTo>
                  <a:pt x="464" y="4351"/>
                </a:lnTo>
                <a:lnTo>
                  <a:pt x="472" y="4357"/>
                </a:lnTo>
                <a:lnTo>
                  <a:pt x="481" y="4362"/>
                </a:lnTo>
                <a:lnTo>
                  <a:pt x="491" y="4365"/>
                </a:lnTo>
                <a:lnTo>
                  <a:pt x="501" y="4368"/>
                </a:lnTo>
                <a:lnTo>
                  <a:pt x="511" y="4372"/>
                </a:lnTo>
                <a:lnTo>
                  <a:pt x="520" y="4377"/>
                </a:lnTo>
                <a:lnTo>
                  <a:pt x="524" y="4380"/>
                </a:lnTo>
                <a:lnTo>
                  <a:pt x="528" y="4385"/>
                </a:lnTo>
                <a:lnTo>
                  <a:pt x="531" y="4389"/>
                </a:lnTo>
                <a:lnTo>
                  <a:pt x="533" y="4394"/>
                </a:lnTo>
                <a:lnTo>
                  <a:pt x="533" y="4394"/>
                </a:lnTo>
                <a:lnTo>
                  <a:pt x="533" y="4394"/>
                </a:lnTo>
                <a:lnTo>
                  <a:pt x="536" y="4393"/>
                </a:lnTo>
                <a:lnTo>
                  <a:pt x="539" y="4393"/>
                </a:lnTo>
                <a:lnTo>
                  <a:pt x="542" y="4393"/>
                </a:lnTo>
                <a:lnTo>
                  <a:pt x="546" y="4394"/>
                </a:lnTo>
                <a:lnTo>
                  <a:pt x="544" y="4391"/>
                </a:lnTo>
                <a:lnTo>
                  <a:pt x="544" y="4388"/>
                </a:lnTo>
                <a:lnTo>
                  <a:pt x="543" y="4386"/>
                </a:lnTo>
                <a:lnTo>
                  <a:pt x="543" y="4384"/>
                </a:lnTo>
                <a:lnTo>
                  <a:pt x="542" y="4384"/>
                </a:lnTo>
                <a:lnTo>
                  <a:pt x="542" y="4384"/>
                </a:lnTo>
                <a:lnTo>
                  <a:pt x="534" y="4379"/>
                </a:lnTo>
                <a:lnTo>
                  <a:pt x="527" y="4374"/>
                </a:lnTo>
                <a:lnTo>
                  <a:pt x="519" y="4369"/>
                </a:lnTo>
                <a:lnTo>
                  <a:pt x="510" y="4367"/>
                </a:lnTo>
                <a:lnTo>
                  <a:pt x="501" y="4361"/>
                </a:lnTo>
                <a:lnTo>
                  <a:pt x="490" y="4355"/>
                </a:lnTo>
                <a:lnTo>
                  <a:pt x="480" y="4351"/>
                </a:lnTo>
                <a:lnTo>
                  <a:pt x="470" y="4346"/>
                </a:lnTo>
                <a:lnTo>
                  <a:pt x="461" y="4343"/>
                </a:lnTo>
                <a:lnTo>
                  <a:pt x="452" y="4340"/>
                </a:lnTo>
                <a:lnTo>
                  <a:pt x="443" y="4338"/>
                </a:lnTo>
                <a:lnTo>
                  <a:pt x="433" y="4337"/>
                </a:lnTo>
                <a:lnTo>
                  <a:pt x="432" y="4337"/>
                </a:lnTo>
                <a:lnTo>
                  <a:pt x="431" y="4336"/>
                </a:lnTo>
                <a:lnTo>
                  <a:pt x="431" y="4342"/>
                </a:lnTo>
                <a:lnTo>
                  <a:pt x="432" y="4347"/>
                </a:lnTo>
                <a:lnTo>
                  <a:pt x="432" y="4350"/>
                </a:lnTo>
                <a:lnTo>
                  <a:pt x="431" y="4353"/>
                </a:lnTo>
                <a:lnTo>
                  <a:pt x="429" y="4355"/>
                </a:lnTo>
                <a:lnTo>
                  <a:pt x="426" y="4356"/>
                </a:lnTo>
                <a:lnTo>
                  <a:pt x="416" y="4349"/>
                </a:lnTo>
                <a:lnTo>
                  <a:pt x="407" y="4342"/>
                </a:lnTo>
                <a:lnTo>
                  <a:pt x="408" y="4339"/>
                </a:lnTo>
                <a:lnTo>
                  <a:pt x="410" y="4337"/>
                </a:lnTo>
                <a:lnTo>
                  <a:pt x="412" y="4336"/>
                </a:lnTo>
                <a:lnTo>
                  <a:pt x="414" y="4335"/>
                </a:lnTo>
                <a:lnTo>
                  <a:pt x="419" y="4334"/>
                </a:lnTo>
                <a:lnTo>
                  <a:pt x="424" y="4333"/>
                </a:lnTo>
                <a:lnTo>
                  <a:pt x="422" y="4333"/>
                </a:lnTo>
                <a:lnTo>
                  <a:pt x="421" y="4332"/>
                </a:lnTo>
                <a:lnTo>
                  <a:pt x="414" y="4328"/>
                </a:lnTo>
                <a:lnTo>
                  <a:pt x="407" y="4323"/>
                </a:lnTo>
                <a:lnTo>
                  <a:pt x="400" y="4320"/>
                </a:lnTo>
                <a:lnTo>
                  <a:pt x="393" y="4318"/>
                </a:lnTo>
                <a:lnTo>
                  <a:pt x="390" y="4318"/>
                </a:lnTo>
                <a:lnTo>
                  <a:pt x="387" y="4318"/>
                </a:lnTo>
                <a:lnTo>
                  <a:pt x="383" y="4319"/>
                </a:lnTo>
                <a:lnTo>
                  <a:pt x="380" y="4321"/>
                </a:lnTo>
                <a:lnTo>
                  <a:pt x="377" y="4323"/>
                </a:lnTo>
                <a:lnTo>
                  <a:pt x="374" y="4328"/>
                </a:lnTo>
                <a:lnTo>
                  <a:pt x="371" y="4332"/>
                </a:lnTo>
                <a:lnTo>
                  <a:pt x="369" y="4337"/>
                </a:lnTo>
                <a:lnTo>
                  <a:pt x="362" y="4333"/>
                </a:lnTo>
                <a:lnTo>
                  <a:pt x="355" y="4329"/>
                </a:lnTo>
                <a:lnTo>
                  <a:pt x="345" y="4324"/>
                </a:lnTo>
                <a:lnTo>
                  <a:pt x="336" y="4319"/>
                </a:lnTo>
                <a:lnTo>
                  <a:pt x="319" y="4312"/>
                </a:lnTo>
                <a:lnTo>
                  <a:pt x="301" y="4305"/>
                </a:lnTo>
                <a:lnTo>
                  <a:pt x="284" y="4298"/>
                </a:lnTo>
                <a:lnTo>
                  <a:pt x="266" y="4291"/>
                </a:lnTo>
                <a:lnTo>
                  <a:pt x="262" y="4286"/>
                </a:lnTo>
                <a:lnTo>
                  <a:pt x="258" y="4282"/>
                </a:lnTo>
                <a:lnTo>
                  <a:pt x="254" y="4279"/>
                </a:lnTo>
                <a:lnTo>
                  <a:pt x="250" y="4277"/>
                </a:lnTo>
                <a:lnTo>
                  <a:pt x="245" y="4276"/>
                </a:lnTo>
                <a:lnTo>
                  <a:pt x="240" y="4276"/>
                </a:lnTo>
                <a:lnTo>
                  <a:pt x="235" y="4277"/>
                </a:lnTo>
                <a:lnTo>
                  <a:pt x="229" y="4280"/>
                </a:lnTo>
                <a:lnTo>
                  <a:pt x="229" y="4290"/>
                </a:lnTo>
                <a:lnTo>
                  <a:pt x="229" y="4298"/>
                </a:lnTo>
                <a:lnTo>
                  <a:pt x="227" y="4306"/>
                </a:lnTo>
                <a:lnTo>
                  <a:pt x="224" y="4312"/>
                </a:lnTo>
                <a:lnTo>
                  <a:pt x="221" y="4315"/>
                </a:lnTo>
                <a:lnTo>
                  <a:pt x="218" y="4317"/>
                </a:lnTo>
                <a:lnTo>
                  <a:pt x="215" y="4319"/>
                </a:lnTo>
                <a:lnTo>
                  <a:pt x="211" y="4320"/>
                </a:lnTo>
                <a:lnTo>
                  <a:pt x="207" y="4321"/>
                </a:lnTo>
                <a:lnTo>
                  <a:pt x="202" y="4322"/>
                </a:lnTo>
                <a:lnTo>
                  <a:pt x="197" y="4321"/>
                </a:lnTo>
                <a:lnTo>
                  <a:pt x="191" y="4321"/>
                </a:lnTo>
                <a:lnTo>
                  <a:pt x="186" y="4321"/>
                </a:lnTo>
                <a:lnTo>
                  <a:pt x="181" y="4322"/>
                </a:lnTo>
                <a:lnTo>
                  <a:pt x="177" y="4324"/>
                </a:lnTo>
                <a:lnTo>
                  <a:pt x="172" y="4328"/>
                </a:lnTo>
                <a:lnTo>
                  <a:pt x="165" y="4336"/>
                </a:lnTo>
                <a:lnTo>
                  <a:pt x="159" y="4344"/>
                </a:lnTo>
                <a:lnTo>
                  <a:pt x="152" y="4353"/>
                </a:lnTo>
                <a:lnTo>
                  <a:pt x="144" y="4361"/>
                </a:lnTo>
                <a:lnTo>
                  <a:pt x="146" y="4365"/>
                </a:lnTo>
                <a:lnTo>
                  <a:pt x="147" y="4367"/>
                </a:lnTo>
                <a:lnTo>
                  <a:pt x="148" y="4369"/>
                </a:lnTo>
                <a:lnTo>
                  <a:pt x="149" y="4370"/>
                </a:lnTo>
                <a:lnTo>
                  <a:pt x="152" y="4369"/>
                </a:lnTo>
                <a:lnTo>
                  <a:pt x="155" y="4367"/>
                </a:lnTo>
                <a:lnTo>
                  <a:pt x="157" y="4364"/>
                </a:lnTo>
                <a:lnTo>
                  <a:pt x="160" y="4362"/>
                </a:lnTo>
                <a:lnTo>
                  <a:pt x="162" y="4361"/>
                </a:lnTo>
                <a:lnTo>
                  <a:pt x="163" y="4361"/>
                </a:lnTo>
                <a:lnTo>
                  <a:pt x="165" y="4362"/>
                </a:lnTo>
                <a:lnTo>
                  <a:pt x="166" y="4364"/>
                </a:lnTo>
                <a:lnTo>
                  <a:pt x="158" y="4375"/>
                </a:lnTo>
                <a:lnTo>
                  <a:pt x="147" y="4387"/>
                </a:lnTo>
                <a:lnTo>
                  <a:pt x="145" y="4389"/>
                </a:lnTo>
                <a:lnTo>
                  <a:pt x="142" y="4390"/>
                </a:lnTo>
                <a:lnTo>
                  <a:pt x="138" y="4390"/>
                </a:lnTo>
                <a:lnTo>
                  <a:pt x="135" y="4389"/>
                </a:lnTo>
                <a:lnTo>
                  <a:pt x="127" y="4383"/>
                </a:lnTo>
                <a:lnTo>
                  <a:pt x="124" y="4381"/>
                </a:lnTo>
                <a:lnTo>
                  <a:pt x="122" y="4386"/>
                </a:lnTo>
                <a:lnTo>
                  <a:pt x="119" y="4394"/>
                </a:lnTo>
                <a:lnTo>
                  <a:pt x="119" y="4395"/>
                </a:lnTo>
                <a:lnTo>
                  <a:pt x="121" y="4400"/>
                </a:lnTo>
                <a:lnTo>
                  <a:pt x="121" y="4404"/>
                </a:lnTo>
                <a:lnTo>
                  <a:pt x="121" y="4407"/>
                </a:lnTo>
                <a:lnTo>
                  <a:pt x="120" y="4410"/>
                </a:lnTo>
                <a:lnTo>
                  <a:pt x="118" y="4413"/>
                </a:lnTo>
                <a:lnTo>
                  <a:pt x="116" y="4415"/>
                </a:lnTo>
                <a:lnTo>
                  <a:pt x="114" y="4416"/>
                </a:lnTo>
                <a:lnTo>
                  <a:pt x="111" y="4418"/>
                </a:lnTo>
                <a:lnTo>
                  <a:pt x="99" y="4421"/>
                </a:lnTo>
                <a:lnTo>
                  <a:pt x="88" y="4426"/>
                </a:lnTo>
                <a:lnTo>
                  <a:pt x="83" y="4427"/>
                </a:lnTo>
                <a:lnTo>
                  <a:pt x="79" y="4428"/>
                </a:lnTo>
                <a:lnTo>
                  <a:pt x="77" y="4428"/>
                </a:lnTo>
                <a:lnTo>
                  <a:pt x="75" y="4429"/>
                </a:lnTo>
                <a:lnTo>
                  <a:pt x="75" y="4430"/>
                </a:lnTo>
                <a:lnTo>
                  <a:pt x="75" y="4432"/>
                </a:lnTo>
                <a:lnTo>
                  <a:pt x="78" y="4438"/>
                </a:lnTo>
                <a:lnTo>
                  <a:pt x="78" y="4444"/>
                </a:lnTo>
                <a:lnTo>
                  <a:pt x="77" y="4449"/>
                </a:lnTo>
                <a:lnTo>
                  <a:pt x="75" y="4454"/>
                </a:lnTo>
                <a:lnTo>
                  <a:pt x="73" y="4460"/>
                </a:lnTo>
                <a:lnTo>
                  <a:pt x="72" y="4465"/>
                </a:lnTo>
                <a:lnTo>
                  <a:pt x="71" y="4471"/>
                </a:lnTo>
                <a:lnTo>
                  <a:pt x="73" y="4476"/>
                </a:lnTo>
                <a:lnTo>
                  <a:pt x="73" y="4479"/>
                </a:lnTo>
                <a:lnTo>
                  <a:pt x="72" y="4482"/>
                </a:lnTo>
                <a:lnTo>
                  <a:pt x="70" y="4485"/>
                </a:lnTo>
                <a:lnTo>
                  <a:pt x="67" y="4487"/>
                </a:lnTo>
                <a:lnTo>
                  <a:pt x="63" y="4490"/>
                </a:lnTo>
                <a:lnTo>
                  <a:pt x="58" y="4491"/>
                </a:lnTo>
                <a:lnTo>
                  <a:pt x="54" y="4493"/>
                </a:lnTo>
                <a:lnTo>
                  <a:pt x="49" y="4491"/>
                </a:lnTo>
                <a:lnTo>
                  <a:pt x="45" y="4490"/>
                </a:lnTo>
                <a:lnTo>
                  <a:pt x="42" y="4490"/>
                </a:lnTo>
                <a:lnTo>
                  <a:pt x="39" y="4491"/>
                </a:lnTo>
                <a:lnTo>
                  <a:pt x="36" y="4493"/>
                </a:lnTo>
                <a:lnTo>
                  <a:pt x="34" y="4495"/>
                </a:lnTo>
                <a:lnTo>
                  <a:pt x="33" y="4497"/>
                </a:lnTo>
                <a:lnTo>
                  <a:pt x="32" y="4500"/>
                </a:lnTo>
                <a:lnTo>
                  <a:pt x="32" y="4504"/>
                </a:lnTo>
                <a:lnTo>
                  <a:pt x="32" y="4506"/>
                </a:lnTo>
                <a:lnTo>
                  <a:pt x="31" y="4507"/>
                </a:lnTo>
                <a:lnTo>
                  <a:pt x="32" y="4507"/>
                </a:lnTo>
                <a:lnTo>
                  <a:pt x="33" y="4507"/>
                </a:lnTo>
                <a:lnTo>
                  <a:pt x="37" y="4514"/>
                </a:lnTo>
                <a:lnTo>
                  <a:pt x="39" y="4520"/>
                </a:lnTo>
                <a:lnTo>
                  <a:pt x="0" y="4520"/>
                </a:lnTo>
                <a:lnTo>
                  <a:pt x="0" y="443"/>
                </a:lnTo>
                <a:lnTo>
                  <a:pt x="16" y="419"/>
                </a:lnTo>
                <a:lnTo>
                  <a:pt x="34" y="394"/>
                </a:lnTo>
                <a:lnTo>
                  <a:pt x="44" y="382"/>
                </a:lnTo>
                <a:lnTo>
                  <a:pt x="53" y="371"/>
                </a:lnTo>
                <a:lnTo>
                  <a:pt x="62" y="360"/>
                </a:lnTo>
                <a:lnTo>
                  <a:pt x="72" y="350"/>
                </a:lnTo>
                <a:lnTo>
                  <a:pt x="80" y="344"/>
                </a:lnTo>
                <a:lnTo>
                  <a:pt x="90" y="339"/>
                </a:lnTo>
                <a:lnTo>
                  <a:pt x="94" y="335"/>
                </a:lnTo>
                <a:lnTo>
                  <a:pt x="97" y="329"/>
                </a:lnTo>
                <a:lnTo>
                  <a:pt x="101" y="322"/>
                </a:lnTo>
                <a:lnTo>
                  <a:pt x="103" y="311"/>
                </a:lnTo>
                <a:lnTo>
                  <a:pt x="104" y="311"/>
                </a:lnTo>
                <a:lnTo>
                  <a:pt x="110" y="299"/>
                </a:lnTo>
                <a:lnTo>
                  <a:pt x="118" y="286"/>
                </a:lnTo>
                <a:lnTo>
                  <a:pt x="122" y="280"/>
                </a:lnTo>
                <a:lnTo>
                  <a:pt x="126" y="275"/>
                </a:lnTo>
                <a:lnTo>
                  <a:pt x="132" y="271"/>
                </a:lnTo>
                <a:lnTo>
                  <a:pt x="137" y="268"/>
                </a:lnTo>
                <a:lnTo>
                  <a:pt x="158" y="245"/>
                </a:lnTo>
                <a:lnTo>
                  <a:pt x="178" y="222"/>
                </a:lnTo>
                <a:lnTo>
                  <a:pt x="189" y="212"/>
                </a:lnTo>
                <a:lnTo>
                  <a:pt x="203" y="202"/>
                </a:lnTo>
                <a:lnTo>
                  <a:pt x="210" y="198"/>
                </a:lnTo>
                <a:lnTo>
                  <a:pt x="219" y="192"/>
                </a:lnTo>
                <a:lnTo>
                  <a:pt x="229" y="188"/>
                </a:lnTo>
                <a:lnTo>
                  <a:pt x="240" y="185"/>
                </a:lnTo>
                <a:lnTo>
                  <a:pt x="240" y="185"/>
                </a:lnTo>
                <a:lnTo>
                  <a:pt x="240" y="185"/>
                </a:lnTo>
                <a:lnTo>
                  <a:pt x="240" y="181"/>
                </a:lnTo>
                <a:lnTo>
                  <a:pt x="242" y="177"/>
                </a:lnTo>
                <a:lnTo>
                  <a:pt x="244" y="173"/>
                </a:lnTo>
                <a:lnTo>
                  <a:pt x="248" y="170"/>
                </a:lnTo>
                <a:lnTo>
                  <a:pt x="252" y="168"/>
                </a:lnTo>
                <a:lnTo>
                  <a:pt x="256" y="165"/>
                </a:lnTo>
                <a:lnTo>
                  <a:pt x="261" y="164"/>
                </a:lnTo>
                <a:lnTo>
                  <a:pt x="265" y="163"/>
                </a:lnTo>
                <a:lnTo>
                  <a:pt x="265" y="163"/>
                </a:lnTo>
                <a:lnTo>
                  <a:pt x="265" y="163"/>
                </a:lnTo>
                <a:lnTo>
                  <a:pt x="269" y="160"/>
                </a:lnTo>
                <a:lnTo>
                  <a:pt x="272" y="157"/>
                </a:lnTo>
                <a:lnTo>
                  <a:pt x="279" y="153"/>
                </a:lnTo>
                <a:lnTo>
                  <a:pt x="286" y="149"/>
                </a:lnTo>
                <a:lnTo>
                  <a:pt x="289" y="148"/>
                </a:lnTo>
                <a:lnTo>
                  <a:pt x="292" y="149"/>
                </a:lnTo>
                <a:lnTo>
                  <a:pt x="295" y="150"/>
                </a:lnTo>
                <a:lnTo>
                  <a:pt x="298" y="154"/>
                </a:lnTo>
                <a:lnTo>
                  <a:pt x="300" y="158"/>
                </a:lnTo>
                <a:lnTo>
                  <a:pt x="299" y="162"/>
                </a:lnTo>
                <a:lnTo>
                  <a:pt x="298" y="165"/>
                </a:lnTo>
                <a:lnTo>
                  <a:pt x="295" y="167"/>
                </a:lnTo>
                <a:lnTo>
                  <a:pt x="288" y="172"/>
                </a:lnTo>
                <a:lnTo>
                  <a:pt x="281" y="175"/>
                </a:lnTo>
                <a:lnTo>
                  <a:pt x="272" y="184"/>
                </a:lnTo>
                <a:lnTo>
                  <a:pt x="261" y="192"/>
                </a:lnTo>
                <a:lnTo>
                  <a:pt x="250" y="199"/>
                </a:lnTo>
                <a:lnTo>
                  <a:pt x="239" y="204"/>
                </a:lnTo>
                <a:lnTo>
                  <a:pt x="235" y="204"/>
                </a:lnTo>
                <a:lnTo>
                  <a:pt x="232" y="205"/>
                </a:lnTo>
                <a:lnTo>
                  <a:pt x="229" y="207"/>
                </a:lnTo>
                <a:lnTo>
                  <a:pt x="226" y="209"/>
                </a:lnTo>
                <a:lnTo>
                  <a:pt x="223" y="214"/>
                </a:lnTo>
                <a:lnTo>
                  <a:pt x="219" y="220"/>
                </a:lnTo>
                <a:lnTo>
                  <a:pt x="217" y="227"/>
                </a:lnTo>
                <a:lnTo>
                  <a:pt x="215" y="234"/>
                </a:lnTo>
                <a:lnTo>
                  <a:pt x="212" y="240"/>
                </a:lnTo>
                <a:lnTo>
                  <a:pt x="209" y="245"/>
                </a:lnTo>
                <a:lnTo>
                  <a:pt x="195" y="257"/>
                </a:lnTo>
                <a:lnTo>
                  <a:pt x="179" y="267"/>
                </a:lnTo>
                <a:lnTo>
                  <a:pt x="171" y="273"/>
                </a:lnTo>
                <a:lnTo>
                  <a:pt x="164" y="281"/>
                </a:lnTo>
                <a:lnTo>
                  <a:pt x="161" y="285"/>
                </a:lnTo>
                <a:lnTo>
                  <a:pt x="159" y="289"/>
                </a:lnTo>
                <a:lnTo>
                  <a:pt x="157" y="295"/>
                </a:lnTo>
                <a:lnTo>
                  <a:pt x="155" y="301"/>
                </a:lnTo>
                <a:lnTo>
                  <a:pt x="155" y="301"/>
                </a:lnTo>
                <a:lnTo>
                  <a:pt x="155" y="301"/>
                </a:lnTo>
                <a:lnTo>
                  <a:pt x="153" y="302"/>
                </a:lnTo>
                <a:lnTo>
                  <a:pt x="151" y="307"/>
                </a:lnTo>
                <a:lnTo>
                  <a:pt x="149" y="313"/>
                </a:lnTo>
                <a:lnTo>
                  <a:pt x="147" y="319"/>
                </a:lnTo>
                <a:lnTo>
                  <a:pt x="145" y="325"/>
                </a:lnTo>
                <a:lnTo>
                  <a:pt x="142" y="331"/>
                </a:lnTo>
                <a:lnTo>
                  <a:pt x="140" y="333"/>
                </a:lnTo>
                <a:lnTo>
                  <a:pt x="138" y="335"/>
                </a:lnTo>
                <a:lnTo>
                  <a:pt x="136" y="336"/>
                </a:lnTo>
                <a:lnTo>
                  <a:pt x="134" y="337"/>
                </a:lnTo>
                <a:lnTo>
                  <a:pt x="134" y="337"/>
                </a:lnTo>
                <a:lnTo>
                  <a:pt x="135" y="337"/>
                </a:lnTo>
                <a:lnTo>
                  <a:pt x="132" y="336"/>
                </a:lnTo>
                <a:lnTo>
                  <a:pt x="127" y="334"/>
                </a:lnTo>
                <a:lnTo>
                  <a:pt x="121" y="330"/>
                </a:lnTo>
                <a:lnTo>
                  <a:pt x="116" y="326"/>
                </a:lnTo>
                <a:lnTo>
                  <a:pt x="106" y="318"/>
                </a:lnTo>
                <a:lnTo>
                  <a:pt x="101" y="316"/>
                </a:lnTo>
                <a:lnTo>
                  <a:pt x="100" y="308"/>
                </a:lnTo>
                <a:lnTo>
                  <a:pt x="101" y="318"/>
                </a:lnTo>
                <a:lnTo>
                  <a:pt x="99" y="329"/>
                </a:lnTo>
                <a:lnTo>
                  <a:pt x="96" y="340"/>
                </a:lnTo>
                <a:lnTo>
                  <a:pt x="92" y="352"/>
                </a:lnTo>
                <a:lnTo>
                  <a:pt x="87" y="363"/>
                </a:lnTo>
                <a:lnTo>
                  <a:pt x="80" y="372"/>
                </a:lnTo>
                <a:lnTo>
                  <a:pt x="76" y="376"/>
                </a:lnTo>
                <a:lnTo>
                  <a:pt x="73" y="379"/>
                </a:lnTo>
                <a:lnTo>
                  <a:pt x="69" y="381"/>
                </a:lnTo>
                <a:lnTo>
                  <a:pt x="66" y="382"/>
                </a:lnTo>
                <a:lnTo>
                  <a:pt x="65" y="382"/>
                </a:lnTo>
                <a:lnTo>
                  <a:pt x="63" y="375"/>
                </a:lnTo>
                <a:lnTo>
                  <a:pt x="61" y="379"/>
                </a:lnTo>
                <a:lnTo>
                  <a:pt x="58" y="382"/>
                </a:lnTo>
                <a:lnTo>
                  <a:pt x="55" y="385"/>
                </a:lnTo>
                <a:lnTo>
                  <a:pt x="52" y="387"/>
                </a:lnTo>
                <a:lnTo>
                  <a:pt x="48" y="388"/>
                </a:lnTo>
                <a:lnTo>
                  <a:pt x="44" y="390"/>
                </a:lnTo>
                <a:lnTo>
                  <a:pt x="41" y="393"/>
                </a:lnTo>
                <a:lnTo>
                  <a:pt x="36" y="396"/>
                </a:lnTo>
                <a:lnTo>
                  <a:pt x="29" y="407"/>
                </a:lnTo>
                <a:lnTo>
                  <a:pt x="22" y="419"/>
                </a:lnTo>
                <a:lnTo>
                  <a:pt x="18" y="425"/>
                </a:lnTo>
                <a:lnTo>
                  <a:pt x="15" y="431"/>
                </a:lnTo>
                <a:lnTo>
                  <a:pt x="14" y="437"/>
                </a:lnTo>
                <a:lnTo>
                  <a:pt x="15" y="442"/>
                </a:lnTo>
                <a:lnTo>
                  <a:pt x="17" y="447"/>
                </a:lnTo>
                <a:lnTo>
                  <a:pt x="20" y="451"/>
                </a:lnTo>
                <a:lnTo>
                  <a:pt x="22" y="452"/>
                </a:lnTo>
                <a:lnTo>
                  <a:pt x="24" y="453"/>
                </a:lnTo>
                <a:lnTo>
                  <a:pt x="26" y="453"/>
                </a:lnTo>
                <a:lnTo>
                  <a:pt x="29" y="453"/>
                </a:lnTo>
                <a:lnTo>
                  <a:pt x="29" y="453"/>
                </a:lnTo>
                <a:lnTo>
                  <a:pt x="27" y="442"/>
                </a:lnTo>
                <a:lnTo>
                  <a:pt x="27" y="440"/>
                </a:lnTo>
                <a:lnTo>
                  <a:pt x="29" y="438"/>
                </a:lnTo>
                <a:lnTo>
                  <a:pt x="33" y="437"/>
                </a:lnTo>
                <a:lnTo>
                  <a:pt x="37" y="435"/>
                </a:lnTo>
                <a:lnTo>
                  <a:pt x="43" y="433"/>
                </a:lnTo>
                <a:lnTo>
                  <a:pt x="48" y="431"/>
                </a:lnTo>
                <a:lnTo>
                  <a:pt x="53" y="427"/>
                </a:lnTo>
                <a:lnTo>
                  <a:pt x="58" y="424"/>
                </a:lnTo>
                <a:lnTo>
                  <a:pt x="57" y="430"/>
                </a:lnTo>
                <a:lnTo>
                  <a:pt x="55" y="437"/>
                </a:lnTo>
                <a:lnTo>
                  <a:pt x="53" y="442"/>
                </a:lnTo>
                <a:lnTo>
                  <a:pt x="50" y="447"/>
                </a:lnTo>
                <a:lnTo>
                  <a:pt x="44" y="456"/>
                </a:lnTo>
                <a:lnTo>
                  <a:pt x="39" y="463"/>
                </a:lnTo>
                <a:lnTo>
                  <a:pt x="43" y="468"/>
                </a:lnTo>
                <a:lnTo>
                  <a:pt x="48" y="475"/>
                </a:lnTo>
                <a:lnTo>
                  <a:pt x="50" y="478"/>
                </a:lnTo>
                <a:lnTo>
                  <a:pt x="53" y="480"/>
                </a:lnTo>
                <a:lnTo>
                  <a:pt x="56" y="481"/>
                </a:lnTo>
                <a:lnTo>
                  <a:pt x="59" y="481"/>
                </a:lnTo>
                <a:lnTo>
                  <a:pt x="58" y="481"/>
                </a:lnTo>
                <a:lnTo>
                  <a:pt x="56" y="481"/>
                </a:lnTo>
                <a:lnTo>
                  <a:pt x="56" y="460"/>
                </a:lnTo>
                <a:lnTo>
                  <a:pt x="56" y="445"/>
                </a:lnTo>
                <a:lnTo>
                  <a:pt x="57" y="433"/>
                </a:lnTo>
                <a:lnTo>
                  <a:pt x="56" y="425"/>
                </a:lnTo>
                <a:lnTo>
                  <a:pt x="61" y="448"/>
                </a:lnTo>
                <a:lnTo>
                  <a:pt x="75" y="445"/>
                </a:lnTo>
                <a:lnTo>
                  <a:pt x="72" y="445"/>
                </a:lnTo>
                <a:lnTo>
                  <a:pt x="70" y="442"/>
                </a:lnTo>
                <a:lnTo>
                  <a:pt x="68" y="439"/>
                </a:lnTo>
                <a:lnTo>
                  <a:pt x="67" y="435"/>
                </a:lnTo>
                <a:lnTo>
                  <a:pt x="67" y="430"/>
                </a:lnTo>
                <a:lnTo>
                  <a:pt x="68" y="426"/>
                </a:lnTo>
                <a:lnTo>
                  <a:pt x="69" y="422"/>
                </a:lnTo>
                <a:lnTo>
                  <a:pt x="71" y="420"/>
                </a:lnTo>
                <a:lnTo>
                  <a:pt x="75" y="415"/>
                </a:lnTo>
                <a:lnTo>
                  <a:pt x="78" y="410"/>
                </a:lnTo>
                <a:lnTo>
                  <a:pt x="79" y="410"/>
                </a:lnTo>
                <a:lnTo>
                  <a:pt x="80" y="410"/>
                </a:lnTo>
                <a:lnTo>
                  <a:pt x="81" y="411"/>
                </a:lnTo>
                <a:lnTo>
                  <a:pt x="82" y="414"/>
                </a:lnTo>
                <a:lnTo>
                  <a:pt x="92" y="403"/>
                </a:lnTo>
                <a:lnTo>
                  <a:pt x="102" y="393"/>
                </a:lnTo>
                <a:lnTo>
                  <a:pt x="99" y="394"/>
                </a:lnTo>
                <a:lnTo>
                  <a:pt x="95" y="394"/>
                </a:lnTo>
                <a:lnTo>
                  <a:pt x="94" y="394"/>
                </a:lnTo>
                <a:lnTo>
                  <a:pt x="92" y="394"/>
                </a:lnTo>
                <a:lnTo>
                  <a:pt x="91" y="392"/>
                </a:lnTo>
                <a:lnTo>
                  <a:pt x="91" y="390"/>
                </a:lnTo>
                <a:lnTo>
                  <a:pt x="91" y="387"/>
                </a:lnTo>
                <a:lnTo>
                  <a:pt x="92" y="385"/>
                </a:lnTo>
                <a:lnTo>
                  <a:pt x="94" y="383"/>
                </a:lnTo>
                <a:lnTo>
                  <a:pt x="97" y="382"/>
                </a:lnTo>
                <a:lnTo>
                  <a:pt x="100" y="382"/>
                </a:lnTo>
                <a:lnTo>
                  <a:pt x="102" y="382"/>
                </a:lnTo>
                <a:lnTo>
                  <a:pt x="104" y="383"/>
                </a:lnTo>
                <a:lnTo>
                  <a:pt x="106" y="385"/>
                </a:lnTo>
                <a:lnTo>
                  <a:pt x="110" y="388"/>
                </a:lnTo>
                <a:lnTo>
                  <a:pt x="114" y="391"/>
                </a:lnTo>
                <a:lnTo>
                  <a:pt x="114" y="391"/>
                </a:lnTo>
                <a:lnTo>
                  <a:pt x="119" y="390"/>
                </a:lnTo>
                <a:lnTo>
                  <a:pt x="124" y="389"/>
                </a:lnTo>
                <a:lnTo>
                  <a:pt x="124" y="378"/>
                </a:lnTo>
                <a:lnTo>
                  <a:pt x="126" y="368"/>
                </a:lnTo>
                <a:lnTo>
                  <a:pt x="129" y="360"/>
                </a:lnTo>
                <a:lnTo>
                  <a:pt x="135" y="351"/>
                </a:lnTo>
                <a:lnTo>
                  <a:pt x="141" y="344"/>
                </a:lnTo>
                <a:lnTo>
                  <a:pt x="148" y="338"/>
                </a:lnTo>
                <a:lnTo>
                  <a:pt x="156" y="333"/>
                </a:lnTo>
                <a:lnTo>
                  <a:pt x="164" y="329"/>
                </a:lnTo>
                <a:lnTo>
                  <a:pt x="172" y="325"/>
                </a:lnTo>
                <a:lnTo>
                  <a:pt x="180" y="320"/>
                </a:lnTo>
                <a:lnTo>
                  <a:pt x="187" y="315"/>
                </a:lnTo>
                <a:lnTo>
                  <a:pt x="193" y="309"/>
                </a:lnTo>
                <a:lnTo>
                  <a:pt x="205" y="297"/>
                </a:lnTo>
                <a:lnTo>
                  <a:pt x="218" y="286"/>
                </a:lnTo>
                <a:lnTo>
                  <a:pt x="223" y="284"/>
                </a:lnTo>
                <a:lnTo>
                  <a:pt x="228" y="283"/>
                </a:lnTo>
                <a:lnTo>
                  <a:pt x="232" y="282"/>
                </a:lnTo>
                <a:lnTo>
                  <a:pt x="236" y="282"/>
                </a:lnTo>
                <a:lnTo>
                  <a:pt x="245" y="283"/>
                </a:lnTo>
                <a:lnTo>
                  <a:pt x="253" y="283"/>
                </a:lnTo>
                <a:lnTo>
                  <a:pt x="253" y="283"/>
                </a:lnTo>
                <a:lnTo>
                  <a:pt x="256" y="282"/>
                </a:lnTo>
                <a:lnTo>
                  <a:pt x="257" y="280"/>
                </a:lnTo>
                <a:lnTo>
                  <a:pt x="259" y="278"/>
                </a:lnTo>
                <a:lnTo>
                  <a:pt x="260" y="275"/>
                </a:lnTo>
                <a:lnTo>
                  <a:pt x="261" y="269"/>
                </a:lnTo>
                <a:lnTo>
                  <a:pt x="261" y="263"/>
                </a:lnTo>
                <a:lnTo>
                  <a:pt x="262" y="257"/>
                </a:lnTo>
                <a:lnTo>
                  <a:pt x="264" y="254"/>
                </a:lnTo>
                <a:lnTo>
                  <a:pt x="265" y="253"/>
                </a:lnTo>
                <a:lnTo>
                  <a:pt x="267" y="253"/>
                </a:lnTo>
                <a:lnTo>
                  <a:pt x="270" y="254"/>
                </a:lnTo>
                <a:lnTo>
                  <a:pt x="272" y="255"/>
                </a:lnTo>
                <a:lnTo>
                  <a:pt x="276" y="252"/>
                </a:lnTo>
                <a:lnTo>
                  <a:pt x="280" y="247"/>
                </a:lnTo>
                <a:lnTo>
                  <a:pt x="281" y="245"/>
                </a:lnTo>
                <a:lnTo>
                  <a:pt x="281" y="243"/>
                </a:lnTo>
                <a:lnTo>
                  <a:pt x="280" y="240"/>
                </a:lnTo>
                <a:lnTo>
                  <a:pt x="280" y="237"/>
                </a:lnTo>
                <a:lnTo>
                  <a:pt x="280" y="235"/>
                </a:lnTo>
                <a:lnTo>
                  <a:pt x="281" y="233"/>
                </a:lnTo>
                <a:lnTo>
                  <a:pt x="283" y="232"/>
                </a:lnTo>
                <a:lnTo>
                  <a:pt x="287" y="231"/>
                </a:lnTo>
                <a:lnTo>
                  <a:pt x="290" y="232"/>
                </a:lnTo>
                <a:lnTo>
                  <a:pt x="291" y="234"/>
                </a:lnTo>
                <a:lnTo>
                  <a:pt x="291" y="237"/>
                </a:lnTo>
                <a:lnTo>
                  <a:pt x="290" y="240"/>
                </a:lnTo>
                <a:lnTo>
                  <a:pt x="289" y="242"/>
                </a:lnTo>
                <a:lnTo>
                  <a:pt x="289" y="245"/>
                </a:lnTo>
                <a:lnTo>
                  <a:pt x="289" y="249"/>
                </a:lnTo>
                <a:lnTo>
                  <a:pt x="292" y="250"/>
                </a:lnTo>
                <a:lnTo>
                  <a:pt x="304" y="234"/>
                </a:lnTo>
                <a:lnTo>
                  <a:pt x="312" y="224"/>
                </a:lnTo>
                <a:lnTo>
                  <a:pt x="312" y="225"/>
                </a:lnTo>
                <a:lnTo>
                  <a:pt x="312" y="219"/>
                </a:lnTo>
                <a:lnTo>
                  <a:pt x="313" y="216"/>
                </a:lnTo>
                <a:lnTo>
                  <a:pt x="317" y="213"/>
                </a:lnTo>
                <a:lnTo>
                  <a:pt x="320" y="212"/>
                </a:lnTo>
                <a:lnTo>
                  <a:pt x="323" y="210"/>
                </a:lnTo>
                <a:lnTo>
                  <a:pt x="325" y="209"/>
                </a:lnTo>
                <a:lnTo>
                  <a:pt x="327" y="208"/>
                </a:lnTo>
                <a:lnTo>
                  <a:pt x="327" y="205"/>
                </a:lnTo>
                <a:lnTo>
                  <a:pt x="330" y="207"/>
                </a:lnTo>
                <a:lnTo>
                  <a:pt x="333" y="210"/>
                </a:lnTo>
                <a:lnTo>
                  <a:pt x="334" y="212"/>
                </a:lnTo>
                <a:lnTo>
                  <a:pt x="334" y="215"/>
                </a:lnTo>
                <a:lnTo>
                  <a:pt x="334" y="219"/>
                </a:lnTo>
                <a:lnTo>
                  <a:pt x="332" y="224"/>
                </a:lnTo>
                <a:lnTo>
                  <a:pt x="334" y="226"/>
                </a:lnTo>
                <a:lnTo>
                  <a:pt x="335" y="228"/>
                </a:lnTo>
                <a:lnTo>
                  <a:pt x="337" y="232"/>
                </a:lnTo>
                <a:lnTo>
                  <a:pt x="338" y="236"/>
                </a:lnTo>
                <a:lnTo>
                  <a:pt x="351" y="231"/>
                </a:lnTo>
                <a:lnTo>
                  <a:pt x="366" y="227"/>
                </a:lnTo>
                <a:lnTo>
                  <a:pt x="363" y="237"/>
                </a:lnTo>
                <a:lnTo>
                  <a:pt x="358" y="251"/>
                </a:lnTo>
                <a:lnTo>
                  <a:pt x="355" y="256"/>
                </a:lnTo>
                <a:lnTo>
                  <a:pt x="352" y="261"/>
                </a:lnTo>
                <a:lnTo>
                  <a:pt x="350" y="263"/>
                </a:lnTo>
                <a:lnTo>
                  <a:pt x="347" y="265"/>
                </a:lnTo>
                <a:lnTo>
                  <a:pt x="345" y="266"/>
                </a:lnTo>
                <a:lnTo>
                  <a:pt x="342" y="267"/>
                </a:lnTo>
                <a:lnTo>
                  <a:pt x="341" y="267"/>
                </a:lnTo>
                <a:lnTo>
                  <a:pt x="331" y="268"/>
                </a:lnTo>
                <a:lnTo>
                  <a:pt x="319" y="270"/>
                </a:lnTo>
                <a:lnTo>
                  <a:pt x="312" y="271"/>
                </a:lnTo>
                <a:lnTo>
                  <a:pt x="306" y="273"/>
                </a:lnTo>
                <a:lnTo>
                  <a:pt x="301" y="276"/>
                </a:lnTo>
                <a:lnTo>
                  <a:pt x="297" y="280"/>
                </a:lnTo>
                <a:lnTo>
                  <a:pt x="295" y="282"/>
                </a:lnTo>
                <a:lnTo>
                  <a:pt x="293" y="283"/>
                </a:lnTo>
                <a:lnTo>
                  <a:pt x="291" y="283"/>
                </a:lnTo>
                <a:lnTo>
                  <a:pt x="287" y="282"/>
                </a:lnTo>
                <a:lnTo>
                  <a:pt x="276" y="278"/>
                </a:lnTo>
                <a:lnTo>
                  <a:pt x="256" y="272"/>
                </a:lnTo>
                <a:lnTo>
                  <a:pt x="256" y="271"/>
                </a:lnTo>
                <a:lnTo>
                  <a:pt x="257" y="281"/>
                </a:lnTo>
                <a:lnTo>
                  <a:pt x="258" y="292"/>
                </a:lnTo>
                <a:lnTo>
                  <a:pt x="258" y="304"/>
                </a:lnTo>
                <a:lnTo>
                  <a:pt x="257" y="314"/>
                </a:lnTo>
                <a:lnTo>
                  <a:pt x="256" y="319"/>
                </a:lnTo>
                <a:lnTo>
                  <a:pt x="254" y="322"/>
                </a:lnTo>
                <a:lnTo>
                  <a:pt x="252" y="325"/>
                </a:lnTo>
                <a:lnTo>
                  <a:pt x="250" y="326"/>
                </a:lnTo>
                <a:lnTo>
                  <a:pt x="247" y="327"/>
                </a:lnTo>
                <a:lnTo>
                  <a:pt x="244" y="326"/>
                </a:lnTo>
                <a:lnTo>
                  <a:pt x="240" y="323"/>
                </a:lnTo>
                <a:lnTo>
                  <a:pt x="235" y="319"/>
                </a:lnTo>
                <a:lnTo>
                  <a:pt x="238" y="319"/>
                </a:lnTo>
                <a:lnTo>
                  <a:pt x="236" y="319"/>
                </a:lnTo>
                <a:lnTo>
                  <a:pt x="235" y="319"/>
                </a:lnTo>
                <a:lnTo>
                  <a:pt x="228" y="330"/>
                </a:lnTo>
                <a:lnTo>
                  <a:pt x="221" y="337"/>
                </a:lnTo>
                <a:lnTo>
                  <a:pt x="215" y="342"/>
                </a:lnTo>
                <a:lnTo>
                  <a:pt x="209" y="345"/>
                </a:lnTo>
                <a:lnTo>
                  <a:pt x="202" y="348"/>
                </a:lnTo>
                <a:lnTo>
                  <a:pt x="194" y="352"/>
                </a:lnTo>
                <a:lnTo>
                  <a:pt x="186" y="359"/>
                </a:lnTo>
                <a:lnTo>
                  <a:pt x="175" y="367"/>
                </a:lnTo>
                <a:lnTo>
                  <a:pt x="175" y="367"/>
                </a:lnTo>
                <a:lnTo>
                  <a:pt x="187" y="368"/>
                </a:lnTo>
                <a:lnTo>
                  <a:pt x="194" y="370"/>
                </a:lnTo>
                <a:lnTo>
                  <a:pt x="198" y="372"/>
                </a:lnTo>
                <a:lnTo>
                  <a:pt x="201" y="374"/>
                </a:lnTo>
                <a:lnTo>
                  <a:pt x="203" y="376"/>
                </a:lnTo>
                <a:lnTo>
                  <a:pt x="205" y="377"/>
                </a:lnTo>
                <a:lnTo>
                  <a:pt x="207" y="376"/>
                </a:lnTo>
                <a:lnTo>
                  <a:pt x="211" y="373"/>
                </a:lnTo>
                <a:lnTo>
                  <a:pt x="216" y="372"/>
                </a:lnTo>
                <a:lnTo>
                  <a:pt x="221" y="370"/>
                </a:lnTo>
                <a:lnTo>
                  <a:pt x="227" y="367"/>
                </a:lnTo>
                <a:lnTo>
                  <a:pt x="232" y="364"/>
                </a:lnTo>
                <a:lnTo>
                  <a:pt x="240" y="356"/>
                </a:lnTo>
                <a:lnTo>
                  <a:pt x="246" y="348"/>
                </a:lnTo>
                <a:lnTo>
                  <a:pt x="256" y="343"/>
                </a:lnTo>
                <a:lnTo>
                  <a:pt x="265" y="336"/>
                </a:lnTo>
                <a:lnTo>
                  <a:pt x="274" y="328"/>
                </a:lnTo>
                <a:lnTo>
                  <a:pt x="282" y="320"/>
                </a:lnTo>
                <a:lnTo>
                  <a:pt x="290" y="312"/>
                </a:lnTo>
                <a:lnTo>
                  <a:pt x="299" y="305"/>
                </a:lnTo>
                <a:lnTo>
                  <a:pt x="308" y="298"/>
                </a:lnTo>
                <a:lnTo>
                  <a:pt x="320" y="293"/>
                </a:lnTo>
                <a:lnTo>
                  <a:pt x="321" y="290"/>
                </a:lnTo>
                <a:lnTo>
                  <a:pt x="324" y="288"/>
                </a:lnTo>
                <a:lnTo>
                  <a:pt x="326" y="287"/>
                </a:lnTo>
                <a:lnTo>
                  <a:pt x="329" y="286"/>
                </a:lnTo>
                <a:lnTo>
                  <a:pt x="342" y="275"/>
                </a:lnTo>
                <a:lnTo>
                  <a:pt x="356" y="265"/>
                </a:lnTo>
                <a:lnTo>
                  <a:pt x="370" y="255"/>
                </a:lnTo>
                <a:lnTo>
                  <a:pt x="383" y="244"/>
                </a:lnTo>
                <a:lnTo>
                  <a:pt x="388" y="240"/>
                </a:lnTo>
                <a:lnTo>
                  <a:pt x="393" y="236"/>
                </a:lnTo>
                <a:lnTo>
                  <a:pt x="395" y="235"/>
                </a:lnTo>
                <a:lnTo>
                  <a:pt x="398" y="235"/>
                </a:lnTo>
                <a:lnTo>
                  <a:pt x="401" y="236"/>
                </a:lnTo>
                <a:lnTo>
                  <a:pt x="405" y="239"/>
                </a:lnTo>
                <a:lnTo>
                  <a:pt x="409" y="242"/>
                </a:lnTo>
                <a:lnTo>
                  <a:pt x="412" y="244"/>
                </a:lnTo>
                <a:lnTo>
                  <a:pt x="414" y="246"/>
                </a:lnTo>
                <a:lnTo>
                  <a:pt x="415" y="249"/>
                </a:lnTo>
                <a:lnTo>
                  <a:pt x="415" y="251"/>
                </a:lnTo>
                <a:lnTo>
                  <a:pt x="415" y="253"/>
                </a:lnTo>
                <a:lnTo>
                  <a:pt x="413" y="256"/>
                </a:lnTo>
                <a:lnTo>
                  <a:pt x="411" y="258"/>
                </a:lnTo>
                <a:lnTo>
                  <a:pt x="409" y="260"/>
                </a:lnTo>
                <a:lnTo>
                  <a:pt x="407" y="260"/>
                </a:lnTo>
                <a:lnTo>
                  <a:pt x="403" y="260"/>
                </a:lnTo>
                <a:lnTo>
                  <a:pt x="401" y="259"/>
                </a:lnTo>
                <a:lnTo>
                  <a:pt x="398" y="257"/>
                </a:lnTo>
                <a:lnTo>
                  <a:pt x="396" y="254"/>
                </a:lnTo>
                <a:lnTo>
                  <a:pt x="394" y="258"/>
                </a:lnTo>
                <a:lnTo>
                  <a:pt x="392" y="261"/>
                </a:lnTo>
                <a:lnTo>
                  <a:pt x="390" y="264"/>
                </a:lnTo>
                <a:lnTo>
                  <a:pt x="387" y="267"/>
                </a:lnTo>
                <a:lnTo>
                  <a:pt x="381" y="271"/>
                </a:lnTo>
                <a:lnTo>
                  <a:pt x="374" y="275"/>
                </a:lnTo>
                <a:lnTo>
                  <a:pt x="367" y="279"/>
                </a:lnTo>
                <a:lnTo>
                  <a:pt x="362" y="284"/>
                </a:lnTo>
                <a:lnTo>
                  <a:pt x="359" y="288"/>
                </a:lnTo>
                <a:lnTo>
                  <a:pt x="357" y="291"/>
                </a:lnTo>
                <a:lnTo>
                  <a:pt x="356" y="295"/>
                </a:lnTo>
                <a:lnTo>
                  <a:pt x="356" y="300"/>
                </a:lnTo>
                <a:lnTo>
                  <a:pt x="350" y="307"/>
                </a:lnTo>
                <a:lnTo>
                  <a:pt x="344" y="314"/>
                </a:lnTo>
                <a:lnTo>
                  <a:pt x="351" y="311"/>
                </a:lnTo>
                <a:lnTo>
                  <a:pt x="357" y="308"/>
                </a:lnTo>
                <a:lnTo>
                  <a:pt x="371" y="299"/>
                </a:lnTo>
                <a:lnTo>
                  <a:pt x="384" y="291"/>
                </a:lnTo>
                <a:lnTo>
                  <a:pt x="397" y="283"/>
                </a:lnTo>
                <a:lnTo>
                  <a:pt x="411" y="274"/>
                </a:lnTo>
                <a:lnTo>
                  <a:pt x="415" y="272"/>
                </a:lnTo>
                <a:lnTo>
                  <a:pt x="418" y="271"/>
                </a:lnTo>
                <a:lnTo>
                  <a:pt x="420" y="271"/>
                </a:lnTo>
                <a:lnTo>
                  <a:pt x="422" y="272"/>
                </a:lnTo>
                <a:lnTo>
                  <a:pt x="423" y="274"/>
                </a:lnTo>
                <a:lnTo>
                  <a:pt x="424" y="276"/>
                </a:lnTo>
                <a:lnTo>
                  <a:pt x="426" y="280"/>
                </a:lnTo>
                <a:lnTo>
                  <a:pt x="427" y="285"/>
                </a:lnTo>
                <a:lnTo>
                  <a:pt x="426" y="287"/>
                </a:lnTo>
                <a:lnTo>
                  <a:pt x="425" y="290"/>
                </a:lnTo>
                <a:lnTo>
                  <a:pt x="423" y="292"/>
                </a:lnTo>
                <a:lnTo>
                  <a:pt x="421" y="294"/>
                </a:lnTo>
                <a:lnTo>
                  <a:pt x="383" y="323"/>
                </a:lnTo>
                <a:lnTo>
                  <a:pt x="345" y="352"/>
                </a:lnTo>
                <a:lnTo>
                  <a:pt x="308" y="384"/>
                </a:lnTo>
                <a:lnTo>
                  <a:pt x="272" y="415"/>
                </a:lnTo>
                <a:lnTo>
                  <a:pt x="272" y="416"/>
                </a:lnTo>
                <a:lnTo>
                  <a:pt x="272" y="416"/>
                </a:lnTo>
                <a:lnTo>
                  <a:pt x="266" y="417"/>
                </a:lnTo>
                <a:lnTo>
                  <a:pt x="250" y="420"/>
                </a:lnTo>
                <a:lnTo>
                  <a:pt x="251" y="420"/>
                </a:lnTo>
                <a:lnTo>
                  <a:pt x="262" y="426"/>
                </a:lnTo>
                <a:lnTo>
                  <a:pt x="272" y="432"/>
                </a:lnTo>
                <a:lnTo>
                  <a:pt x="279" y="438"/>
                </a:lnTo>
                <a:lnTo>
                  <a:pt x="284" y="445"/>
                </a:lnTo>
                <a:lnTo>
                  <a:pt x="289" y="452"/>
                </a:lnTo>
                <a:lnTo>
                  <a:pt x="293" y="458"/>
                </a:lnTo>
                <a:lnTo>
                  <a:pt x="298" y="463"/>
                </a:lnTo>
                <a:lnTo>
                  <a:pt x="304" y="468"/>
                </a:lnTo>
                <a:lnTo>
                  <a:pt x="319" y="479"/>
                </a:lnTo>
                <a:lnTo>
                  <a:pt x="333" y="487"/>
                </a:lnTo>
                <a:lnTo>
                  <a:pt x="335" y="492"/>
                </a:lnTo>
                <a:lnTo>
                  <a:pt x="339" y="500"/>
                </a:lnTo>
                <a:lnTo>
                  <a:pt x="341" y="502"/>
                </a:lnTo>
                <a:lnTo>
                  <a:pt x="343" y="503"/>
                </a:lnTo>
                <a:lnTo>
                  <a:pt x="345" y="500"/>
                </a:lnTo>
                <a:lnTo>
                  <a:pt x="347" y="493"/>
                </a:lnTo>
                <a:lnTo>
                  <a:pt x="351" y="496"/>
                </a:lnTo>
                <a:lnTo>
                  <a:pt x="355" y="500"/>
                </a:lnTo>
                <a:lnTo>
                  <a:pt x="364" y="507"/>
                </a:lnTo>
                <a:lnTo>
                  <a:pt x="371" y="511"/>
                </a:lnTo>
                <a:lnTo>
                  <a:pt x="378" y="514"/>
                </a:lnTo>
                <a:lnTo>
                  <a:pt x="385" y="515"/>
                </a:lnTo>
                <a:lnTo>
                  <a:pt x="392" y="516"/>
                </a:lnTo>
                <a:lnTo>
                  <a:pt x="399" y="515"/>
                </a:lnTo>
                <a:lnTo>
                  <a:pt x="407" y="514"/>
                </a:lnTo>
                <a:lnTo>
                  <a:pt x="413" y="513"/>
                </a:lnTo>
                <a:lnTo>
                  <a:pt x="413" y="513"/>
                </a:lnTo>
                <a:lnTo>
                  <a:pt x="413" y="513"/>
                </a:lnTo>
                <a:lnTo>
                  <a:pt x="413" y="502"/>
                </a:lnTo>
                <a:lnTo>
                  <a:pt x="414" y="492"/>
                </a:lnTo>
                <a:lnTo>
                  <a:pt x="415" y="484"/>
                </a:lnTo>
                <a:lnTo>
                  <a:pt x="417" y="478"/>
                </a:lnTo>
                <a:lnTo>
                  <a:pt x="419" y="473"/>
                </a:lnTo>
                <a:lnTo>
                  <a:pt x="420" y="470"/>
                </a:lnTo>
                <a:lnTo>
                  <a:pt x="422" y="467"/>
                </a:lnTo>
                <a:lnTo>
                  <a:pt x="422" y="468"/>
                </a:lnTo>
                <a:lnTo>
                  <a:pt x="421" y="462"/>
                </a:lnTo>
                <a:lnTo>
                  <a:pt x="421" y="460"/>
                </a:lnTo>
                <a:lnTo>
                  <a:pt x="423" y="458"/>
                </a:lnTo>
                <a:lnTo>
                  <a:pt x="425" y="457"/>
                </a:lnTo>
                <a:lnTo>
                  <a:pt x="427" y="455"/>
                </a:lnTo>
                <a:lnTo>
                  <a:pt x="430" y="454"/>
                </a:lnTo>
                <a:lnTo>
                  <a:pt x="432" y="454"/>
                </a:lnTo>
                <a:lnTo>
                  <a:pt x="435" y="455"/>
                </a:lnTo>
                <a:lnTo>
                  <a:pt x="437" y="457"/>
                </a:lnTo>
                <a:lnTo>
                  <a:pt x="439" y="460"/>
                </a:lnTo>
                <a:lnTo>
                  <a:pt x="439" y="462"/>
                </a:lnTo>
                <a:lnTo>
                  <a:pt x="438" y="464"/>
                </a:lnTo>
                <a:lnTo>
                  <a:pt x="437" y="466"/>
                </a:lnTo>
                <a:lnTo>
                  <a:pt x="433" y="471"/>
                </a:lnTo>
                <a:lnTo>
                  <a:pt x="429" y="474"/>
                </a:lnTo>
                <a:lnTo>
                  <a:pt x="422" y="481"/>
                </a:lnTo>
                <a:lnTo>
                  <a:pt x="414" y="488"/>
                </a:lnTo>
                <a:lnTo>
                  <a:pt x="411" y="492"/>
                </a:lnTo>
                <a:lnTo>
                  <a:pt x="407" y="496"/>
                </a:lnTo>
                <a:lnTo>
                  <a:pt x="404" y="500"/>
                </a:lnTo>
                <a:lnTo>
                  <a:pt x="401" y="505"/>
                </a:lnTo>
                <a:lnTo>
                  <a:pt x="400" y="509"/>
                </a:lnTo>
                <a:lnTo>
                  <a:pt x="399" y="514"/>
                </a:lnTo>
                <a:lnTo>
                  <a:pt x="398" y="519"/>
                </a:lnTo>
                <a:lnTo>
                  <a:pt x="398" y="525"/>
                </a:lnTo>
                <a:lnTo>
                  <a:pt x="399" y="529"/>
                </a:lnTo>
                <a:lnTo>
                  <a:pt x="400" y="534"/>
                </a:lnTo>
                <a:lnTo>
                  <a:pt x="402" y="537"/>
                </a:lnTo>
                <a:lnTo>
                  <a:pt x="404" y="540"/>
                </a:lnTo>
                <a:lnTo>
                  <a:pt x="408" y="543"/>
                </a:lnTo>
                <a:lnTo>
                  <a:pt x="411" y="544"/>
                </a:lnTo>
                <a:lnTo>
                  <a:pt x="415" y="545"/>
                </a:lnTo>
                <a:lnTo>
                  <a:pt x="419" y="545"/>
                </a:lnTo>
                <a:lnTo>
                  <a:pt x="419" y="545"/>
                </a:lnTo>
                <a:lnTo>
                  <a:pt x="419" y="545"/>
                </a:lnTo>
                <a:lnTo>
                  <a:pt x="428" y="554"/>
                </a:lnTo>
                <a:lnTo>
                  <a:pt x="436" y="561"/>
                </a:lnTo>
                <a:lnTo>
                  <a:pt x="443" y="566"/>
                </a:lnTo>
                <a:lnTo>
                  <a:pt x="450" y="569"/>
                </a:lnTo>
                <a:lnTo>
                  <a:pt x="459" y="571"/>
                </a:lnTo>
                <a:lnTo>
                  <a:pt x="467" y="571"/>
                </a:lnTo>
                <a:lnTo>
                  <a:pt x="476" y="569"/>
                </a:lnTo>
                <a:lnTo>
                  <a:pt x="487" y="567"/>
                </a:lnTo>
                <a:lnTo>
                  <a:pt x="493" y="569"/>
                </a:lnTo>
                <a:lnTo>
                  <a:pt x="496" y="571"/>
                </a:lnTo>
                <a:lnTo>
                  <a:pt x="498" y="575"/>
                </a:lnTo>
                <a:lnTo>
                  <a:pt x="502" y="580"/>
                </a:lnTo>
                <a:lnTo>
                  <a:pt x="502" y="585"/>
                </a:lnTo>
                <a:lnTo>
                  <a:pt x="503" y="589"/>
                </a:lnTo>
                <a:lnTo>
                  <a:pt x="511" y="590"/>
                </a:lnTo>
                <a:lnTo>
                  <a:pt x="517" y="593"/>
                </a:lnTo>
                <a:lnTo>
                  <a:pt x="520" y="595"/>
                </a:lnTo>
                <a:lnTo>
                  <a:pt x="522" y="597"/>
                </a:lnTo>
                <a:lnTo>
                  <a:pt x="523" y="600"/>
                </a:lnTo>
                <a:lnTo>
                  <a:pt x="524" y="604"/>
                </a:lnTo>
                <a:lnTo>
                  <a:pt x="528" y="607"/>
                </a:lnTo>
                <a:lnTo>
                  <a:pt x="532" y="609"/>
                </a:lnTo>
                <a:lnTo>
                  <a:pt x="537" y="607"/>
                </a:lnTo>
                <a:lnTo>
                  <a:pt x="542" y="605"/>
                </a:lnTo>
                <a:lnTo>
                  <a:pt x="548" y="602"/>
                </a:lnTo>
                <a:lnTo>
                  <a:pt x="552" y="599"/>
                </a:lnTo>
                <a:lnTo>
                  <a:pt x="561" y="592"/>
                </a:lnTo>
                <a:lnTo>
                  <a:pt x="569" y="584"/>
                </a:lnTo>
                <a:lnTo>
                  <a:pt x="577" y="575"/>
                </a:lnTo>
                <a:lnTo>
                  <a:pt x="585" y="569"/>
                </a:lnTo>
                <a:lnTo>
                  <a:pt x="590" y="566"/>
                </a:lnTo>
                <a:lnTo>
                  <a:pt x="596" y="563"/>
                </a:lnTo>
                <a:lnTo>
                  <a:pt x="601" y="561"/>
                </a:lnTo>
                <a:lnTo>
                  <a:pt x="607" y="560"/>
                </a:lnTo>
                <a:lnTo>
                  <a:pt x="616" y="550"/>
                </a:lnTo>
                <a:lnTo>
                  <a:pt x="624" y="539"/>
                </a:lnTo>
                <a:lnTo>
                  <a:pt x="627" y="545"/>
                </a:lnTo>
                <a:lnTo>
                  <a:pt x="628" y="550"/>
                </a:lnTo>
                <a:lnTo>
                  <a:pt x="627" y="553"/>
                </a:lnTo>
                <a:lnTo>
                  <a:pt x="625" y="555"/>
                </a:lnTo>
                <a:lnTo>
                  <a:pt x="618" y="558"/>
                </a:lnTo>
                <a:lnTo>
                  <a:pt x="609" y="559"/>
                </a:lnTo>
                <a:lnTo>
                  <a:pt x="602" y="568"/>
                </a:lnTo>
                <a:lnTo>
                  <a:pt x="596" y="576"/>
                </a:lnTo>
                <a:lnTo>
                  <a:pt x="588" y="586"/>
                </a:lnTo>
                <a:lnTo>
                  <a:pt x="581" y="594"/>
                </a:lnTo>
                <a:lnTo>
                  <a:pt x="574" y="599"/>
                </a:lnTo>
                <a:lnTo>
                  <a:pt x="566" y="603"/>
                </a:lnTo>
                <a:lnTo>
                  <a:pt x="558" y="608"/>
                </a:lnTo>
                <a:lnTo>
                  <a:pt x="550" y="613"/>
                </a:lnTo>
                <a:lnTo>
                  <a:pt x="546" y="616"/>
                </a:lnTo>
                <a:lnTo>
                  <a:pt x="540" y="617"/>
                </a:lnTo>
                <a:lnTo>
                  <a:pt x="539" y="617"/>
                </a:lnTo>
                <a:lnTo>
                  <a:pt x="538" y="617"/>
                </a:lnTo>
                <a:lnTo>
                  <a:pt x="538" y="621"/>
                </a:lnTo>
                <a:lnTo>
                  <a:pt x="537" y="623"/>
                </a:lnTo>
                <a:lnTo>
                  <a:pt x="535" y="625"/>
                </a:lnTo>
                <a:lnTo>
                  <a:pt x="532" y="626"/>
                </a:lnTo>
                <a:lnTo>
                  <a:pt x="532" y="627"/>
                </a:lnTo>
                <a:lnTo>
                  <a:pt x="532" y="629"/>
                </a:lnTo>
                <a:lnTo>
                  <a:pt x="530" y="633"/>
                </a:lnTo>
                <a:lnTo>
                  <a:pt x="528" y="639"/>
                </a:lnTo>
                <a:lnTo>
                  <a:pt x="527" y="640"/>
                </a:lnTo>
                <a:lnTo>
                  <a:pt x="525" y="642"/>
                </a:lnTo>
                <a:lnTo>
                  <a:pt x="523" y="642"/>
                </a:lnTo>
                <a:lnTo>
                  <a:pt x="520" y="643"/>
                </a:lnTo>
                <a:lnTo>
                  <a:pt x="515" y="644"/>
                </a:lnTo>
                <a:lnTo>
                  <a:pt x="511" y="646"/>
                </a:lnTo>
                <a:lnTo>
                  <a:pt x="506" y="649"/>
                </a:lnTo>
                <a:lnTo>
                  <a:pt x="502" y="652"/>
                </a:lnTo>
                <a:lnTo>
                  <a:pt x="497" y="655"/>
                </a:lnTo>
                <a:lnTo>
                  <a:pt x="493" y="657"/>
                </a:lnTo>
                <a:lnTo>
                  <a:pt x="488" y="659"/>
                </a:lnTo>
                <a:lnTo>
                  <a:pt x="483" y="660"/>
                </a:lnTo>
                <a:lnTo>
                  <a:pt x="493" y="667"/>
                </a:lnTo>
                <a:lnTo>
                  <a:pt x="502" y="675"/>
                </a:lnTo>
                <a:lnTo>
                  <a:pt x="504" y="678"/>
                </a:lnTo>
                <a:lnTo>
                  <a:pt x="506" y="682"/>
                </a:lnTo>
                <a:lnTo>
                  <a:pt x="506" y="684"/>
                </a:lnTo>
                <a:lnTo>
                  <a:pt x="506" y="685"/>
                </a:lnTo>
                <a:lnTo>
                  <a:pt x="503" y="686"/>
                </a:lnTo>
                <a:lnTo>
                  <a:pt x="498" y="686"/>
                </a:lnTo>
                <a:lnTo>
                  <a:pt x="491" y="686"/>
                </a:lnTo>
                <a:lnTo>
                  <a:pt x="483" y="687"/>
                </a:lnTo>
                <a:lnTo>
                  <a:pt x="479" y="686"/>
                </a:lnTo>
                <a:lnTo>
                  <a:pt x="476" y="685"/>
                </a:lnTo>
                <a:lnTo>
                  <a:pt x="472" y="683"/>
                </a:lnTo>
                <a:lnTo>
                  <a:pt x="469" y="680"/>
                </a:lnTo>
                <a:lnTo>
                  <a:pt x="469" y="680"/>
                </a:lnTo>
                <a:lnTo>
                  <a:pt x="467" y="690"/>
                </a:lnTo>
                <a:lnTo>
                  <a:pt x="467" y="701"/>
                </a:lnTo>
                <a:lnTo>
                  <a:pt x="466" y="705"/>
                </a:lnTo>
                <a:lnTo>
                  <a:pt x="465" y="710"/>
                </a:lnTo>
                <a:lnTo>
                  <a:pt x="462" y="714"/>
                </a:lnTo>
                <a:lnTo>
                  <a:pt x="456" y="717"/>
                </a:lnTo>
                <a:lnTo>
                  <a:pt x="458" y="723"/>
                </a:lnTo>
                <a:lnTo>
                  <a:pt x="460" y="728"/>
                </a:lnTo>
                <a:lnTo>
                  <a:pt x="463" y="731"/>
                </a:lnTo>
                <a:lnTo>
                  <a:pt x="465" y="734"/>
                </a:lnTo>
                <a:lnTo>
                  <a:pt x="468" y="736"/>
                </a:lnTo>
                <a:lnTo>
                  <a:pt x="471" y="737"/>
                </a:lnTo>
                <a:lnTo>
                  <a:pt x="474" y="737"/>
                </a:lnTo>
                <a:lnTo>
                  <a:pt x="477" y="737"/>
                </a:lnTo>
                <a:lnTo>
                  <a:pt x="490" y="732"/>
                </a:lnTo>
                <a:lnTo>
                  <a:pt x="505" y="727"/>
                </a:lnTo>
                <a:lnTo>
                  <a:pt x="508" y="740"/>
                </a:lnTo>
                <a:lnTo>
                  <a:pt x="510" y="755"/>
                </a:lnTo>
                <a:lnTo>
                  <a:pt x="513" y="757"/>
                </a:lnTo>
                <a:lnTo>
                  <a:pt x="516" y="759"/>
                </a:lnTo>
                <a:lnTo>
                  <a:pt x="522" y="756"/>
                </a:lnTo>
                <a:lnTo>
                  <a:pt x="528" y="751"/>
                </a:lnTo>
                <a:lnTo>
                  <a:pt x="557" y="728"/>
                </a:lnTo>
                <a:lnTo>
                  <a:pt x="584" y="706"/>
                </a:lnTo>
                <a:lnTo>
                  <a:pt x="614" y="684"/>
                </a:lnTo>
                <a:lnTo>
                  <a:pt x="643" y="662"/>
                </a:lnTo>
                <a:lnTo>
                  <a:pt x="644" y="657"/>
                </a:lnTo>
                <a:lnTo>
                  <a:pt x="645" y="653"/>
                </a:lnTo>
                <a:lnTo>
                  <a:pt x="647" y="648"/>
                </a:lnTo>
                <a:lnTo>
                  <a:pt x="650" y="644"/>
                </a:lnTo>
                <a:lnTo>
                  <a:pt x="655" y="635"/>
                </a:lnTo>
                <a:lnTo>
                  <a:pt x="660" y="626"/>
                </a:lnTo>
                <a:lnTo>
                  <a:pt x="663" y="620"/>
                </a:lnTo>
                <a:lnTo>
                  <a:pt x="667" y="615"/>
                </a:lnTo>
                <a:lnTo>
                  <a:pt x="662" y="618"/>
                </a:lnTo>
                <a:lnTo>
                  <a:pt x="658" y="621"/>
                </a:lnTo>
                <a:lnTo>
                  <a:pt x="649" y="620"/>
                </a:lnTo>
                <a:lnTo>
                  <a:pt x="641" y="619"/>
                </a:lnTo>
                <a:lnTo>
                  <a:pt x="644" y="615"/>
                </a:lnTo>
                <a:lnTo>
                  <a:pt x="646" y="612"/>
                </a:lnTo>
                <a:lnTo>
                  <a:pt x="647" y="608"/>
                </a:lnTo>
                <a:lnTo>
                  <a:pt x="649" y="604"/>
                </a:lnTo>
                <a:lnTo>
                  <a:pt x="651" y="600"/>
                </a:lnTo>
                <a:lnTo>
                  <a:pt x="656" y="596"/>
                </a:lnTo>
                <a:lnTo>
                  <a:pt x="662" y="593"/>
                </a:lnTo>
                <a:lnTo>
                  <a:pt x="672" y="590"/>
                </a:lnTo>
                <a:lnTo>
                  <a:pt x="672" y="590"/>
                </a:lnTo>
                <a:lnTo>
                  <a:pt x="672" y="590"/>
                </a:lnTo>
                <a:lnTo>
                  <a:pt x="684" y="584"/>
                </a:lnTo>
                <a:lnTo>
                  <a:pt x="694" y="576"/>
                </a:lnTo>
                <a:lnTo>
                  <a:pt x="703" y="568"/>
                </a:lnTo>
                <a:lnTo>
                  <a:pt x="711" y="560"/>
                </a:lnTo>
                <a:lnTo>
                  <a:pt x="718" y="553"/>
                </a:lnTo>
                <a:lnTo>
                  <a:pt x="723" y="546"/>
                </a:lnTo>
                <a:lnTo>
                  <a:pt x="726" y="540"/>
                </a:lnTo>
                <a:lnTo>
                  <a:pt x="726" y="535"/>
                </a:lnTo>
                <a:lnTo>
                  <a:pt x="727" y="536"/>
                </a:lnTo>
                <a:lnTo>
                  <a:pt x="747" y="515"/>
                </a:lnTo>
                <a:lnTo>
                  <a:pt x="765" y="500"/>
                </a:lnTo>
                <a:lnTo>
                  <a:pt x="773" y="493"/>
                </a:lnTo>
                <a:lnTo>
                  <a:pt x="781" y="485"/>
                </a:lnTo>
                <a:lnTo>
                  <a:pt x="788" y="477"/>
                </a:lnTo>
                <a:lnTo>
                  <a:pt x="795" y="466"/>
                </a:lnTo>
                <a:lnTo>
                  <a:pt x="812" y="437"/>
                </a:lnTo>
                <a:lnTo>
                  <a:pt x="832" y="409"/>
                </a:lnTo>
                <a:lnTo>
                  <a:pt x="850" y="382"/>
                </a:lnTo>
                <a:lnTo>
                  <a:pt x="869" y="353"/>
                </a:lnTo>
                <a:lnTo>
                  <a:pt x="875" y="357"/>
                </a:lnTo>
                <a:lnTo>
                  <a:pt x="881" y="364"/>
                </a:lnTo>
                <a:lnTo>
                  <a:pt x="880" y="364"/>
                </a:lnTo>
                <a:lnTo>
                  <a:pt x="878" y="345"/>
                </a:lnTo>
                <a:lnTo>
                  <a:pt x="877" y="336"/>
                </a:lnTo>
                <a:lnTo>
                  <a:pt x="877" y="332"/>
                </a:lnTo>
                <a:lnTo>
                  <a:pt x="878" y="332"/>
                </a:lnTo>
                <a:lnTo>
                  <a:pt x="875" y="332"/>
                </a:lnTo>
                <a:lnTo>
                  <a:pt x="882" y="324"/>
                </a:lnTo>
                <a:lnTo>
                  <a:pt x="889" y="315"/>
                </a:lnTo>
                <a:lnTo>
                  <a:pt x="896" y="305"/>
                </a:lnTo>
                <a:lnTo>
                  <a:pt x="904" y="293"/>
                </a:lnTo>
                <a:lnTo>
                  <a:pt x="919" y="269"/>
                </a:lnTo>
                <a:lnTo>
                  <a:pt x="933" y="243"/>
                </a:lnTo>
                <a:lnTo>
                  <a:pt x="947" y="217"/>
                </a:lnTo>
                <a:lnTo>
                  <a:pt x="960" y="191"/>
                </a:lnTo>
                <a:lnTo>
                  <a:pt x="972" y="168"/>
                </a:lnTo>
                <a:lnTo>
                  <a:pt x="981" y="148"/>
                </a:lnTo>
                <a:lnTo>
                  <a:pt x="981" y="148"/>
                </a:lnTo>
                <a:lnTo>
                  <a:pt x="981" y="148"/>
                </a:lnTo>
                <a:lnTo>
                  <a:pt x="991" y="135"/>
                </a:lnTo>
                <a:lnTo>
                  <a:pt x="1002" y="125"/>
                </a:lnTo>
                <a:lnTo>
                  <a:pt x="1013" y="115"/>
                </a:lnTo>
                <a:lnTo>
                  <a:pt x="1024" y="106"/>
                </a:lnTo>
                <a:lnTo>
                  <a:pt x="1045" y="87"/>
                </a:lnTo>
                <a:lnTo>
                  <a:pt x="1066" y="67"/>
                </a:lnTo>
                <a:lnTo>
                  <a:pt x="1074" y="58"/>
                </a:lnTo>
                <a:lnTo>
                  <a:pt x="1083" y="50"/>
                </a:lnTo>
                <a:lnTo>
                  <a:pt x="1093" y="41"/>
                </a:lnTo>
                <a:lnTo>
                  <a:pt x="1104" y="33"/>
                </a:lnTo>
                <a:lnTo>
                  <a:pt x="1124" y="16"/>
                </a:lnTo>
                <a:lnTo>
                  <a:pt x="1143" y="0"/>
                </a:lnTo>
                <a:lnTo>
                  <a:pt x="4144" y="0"/>
                </a:lnTo>
                <a:lnTo>
                  <a:pt x="4146" y="2"/>
                </a:lnTo>
                <a:lnTo>
                  <a:pt x="4149" y="4"/>
                </a:lnTo>
                <a:lnTo>
                  <a:pt x="4157" y="6"/>
                </a:lnTo>
                <a:lnTo>
                  <a:pt x="4165" y="6"/>
                </a:lnTo>
                <a:lnTo>
                  <a:pt x="4169" y="6"/>
                </a:lnTo>
                <a:lnTo>
                  <a:pt x="4173" y="5"/>
                </a:lnTo>
                <a:lnTo>
                  <a:pt x="4177" y="3"/>
                </a:lnTo>
                <a:lnTo>
                  <a:pt x="4181" y="0"/>
                </a:lnTo>
                <a:lnTo>
                  <a:pt x="4243" y="0"/>
                </a:lnTo>
                <a:lnTo>
                  <a:pt x="4246" y="7"/>
                </a:lnTo>
                <a:lnTo>
                  <a:pt x="4248" y="10"/>
                </a:lnTo>
                <a:lnTo>
                  <a:pt x="4247" y="10"/>
                </a:lnTo>
                <a:lnTo>
                  <a:pt x="4249" y="9"/>
                </a:lnTo>
                <a:lnTo>
                  <a:pt x="4251" y="7"/>
                </a:lnTo>
                <a:lnTo>
                  <a:pt x="4253" y="4"/>
                </a:lnTo>
                <a:lnTo>
                  <a:pt x="4255" y="0"/>
                </a:lnTo>
                <a:lnTo>
                  <a:pt x="4249" y="0"/>
                </a:lnTo>
                <a:lnTo>
                  <a:pt x="4252" y="4"/>
                </a:lnTo>
                <a:lnTo>
                  <a:pt x="4255" y="7"/>
                </a:lnTo>
                <a:lnTo>
                  <a:pt x="4257" y="11"/>
                </a:lnTo>
                <a:lnTo>
                  <a:pt x="4257" y="15"/>
                </a:lnTo>
                <a:lnTo>
                  <a:pt x="4256" y="20"/>
                </a:lnTo>
                <a:lnTo>
                  <a:pt x="4254" y="23"/>
                </a:lnTo>
                <a:lnTo>
                  <a:pt x="4252" y="26"/>
                </a:lnTo>
                <a:lnTo>
                  <a:pt x="4250" y="27"/>
                </a:lnTo>
                <a:lnTo>
                  <a:pt x="4244" y="29"/>
                </a:lnTo>
                <a:lnTo>
                  <a:pt x="4238" y="27"/>
                </a:lnTo>
                <a:lnTo>
                  <a:pt x="4232" y="42"/>
                </a:lnTo>
                <a:lnTo>
                  <a:pt x="4225" y="60"/>
                </a:lnTo>
                <a:lnTo>
                  <a:pt x="4220" y="74"/>
                </a:lnTo>
                <a:lnTo>
                  <a:pt x="4217" y="80"/>
                </a:lnTo>
                <a:lnTo>
                  <a:pt x="4217" y="80"/>
                </a:lnTo>
                <a:lnTo>
                  <a:pt x="4218" y="85"/>
                </a:lnTo>
                <a:lnTo>
                  <a:pt x="4219" y="91"/>
                </a:lnTo>
                <a:lnTo>
                  <a:pt x="4224" y="91"/>
                </a:lnTo>
                <a:lnTo>
                  <a:pt x="4228" y="91"/>
                </a:lnTo>
                <a:lnTo>
                  <a:pt x="4233" y="91"/>
                </a:lnTo>
                <a:lnTo>
                  <a:pt x="4237" y="90"/>
                </a:lnTo>
                <a:lnTo>
                  <a:pt x="4245" y="87"/>
                </a:lnTo>
                <a:lnTo>
                  <a:pt x="4251" y="81"/>
                </a:lnTo>
                <a:lnTo>
                  <a:pt x="4263" y="70"/>
                </a:lnTo>
                <a:lnTo>
                  <a:pt x="4275" y="60"/>
                </a:lnTo>
                <a:lnTo>
                  <a:pt x="4283" y="63"/>
                </a:lnTo>
                <a:lnTo>
                  <a:pt x="4291" y="67"/>
                </a:lnTo>
                <a:lnTo>
                  <a:pt x="4284" y="68"/>
                </a:lnTo>
                <a:lnTo>
                  <a:pt x="4278" y="35"/>
                </a:lnTo>
                <a:lnTo>
                  <a:pt x="4286" y="30"/>
                </a:lnTo>
                <a:lnTo>
                  <a:pt x="4292" y="25"/>
                </a:lnTo>
                <a:lnTo>
                  <a:pt x="4296" y="21"/>
                </a:lnTo>
                <a:lnTo>
                  <a:pt x="4299" y="16"/>
                </a:lnTo>
                <a:lnTo>
                  <a:pt x="4303" y="9"/>
                </a:lnTo>
                <a:lnTo>
                  <a:pt x="4304" y="0"/>
                </a:lnTo>
                <a:lnTo>
                  <a:pt x="4323" y="0"/>
                </a:lnTo>
                <a:lnTo>
                  <a:pt x="4325" y="3"/>
                </a:lnTo>
                <a:lnTo>
                  <a:pt x="4326" y="6"/>
                </a:lnTo>
                <a:lnTo>
                  <a:pt x="4326" y="9"/>
                </a:lnTo>
                <a:lnTo>
                  <a:pt x="4326" y="12"/>
                </a:lnTo>
                <a:lnTo>
                  <a:pt x="4324" y="16"/>
                </a:lnTo>
                <a:lnTo>
                  <a:pt x="4320" y="20"/>
                </a:lnTo>
                <a:lnTo>
                  <a:pt x="4315" y="24"/>
                </a:lnTo>
                <a:lnTo>
                  <a:pt x="4309" y="29"/>
                </a:lnTo>
                <a:lnTo>
                  <a:pt x="4309" y="29"/>
                </a:lnTo>
                <a:lnTo>
                  <a:pt x="4319" y="32"/>
                </a:lnTo>
                <a:lnTo>
                  <a:pt x="4327" y="36"/>
                </a:lnTo>
                <a:lnTo>
                  <a:pt x="4329" y="38"/>
                </a:lnTo>
                <a:lnTo>
                  <a:pt x="4330" y="40"/>
                </a:lnTo>
                <a:lnTo>
                  <a:pt x="4331" y="42"/>
                </a:lnTo>
                <a:lnTo>
                  <a:pt x="4331" y="44"/>
                </a:lnTo>
                <a:lnTo>
                  <a:pt x="4329" y="48"/>
                </a:lnTo>
                <a:lnTo>
                  <a:pt x="4326" y="53"/>
                </a:lnTo>
                <a:lnTo>
                  <a:pt x="4321" y="57"/>
                </a:lnTo>
                <a:lnTo>
                  <a:pt x="4317" y="62"/>
                </a:lnTo>
                <a:lnTo>
                  <a:pt x="4319" y="63"/>
                </a:lnTo>
                <a:lnTo>
                  <a:pt x="4323" y="64"/>
                </a:lnTo>
                <a:lnTo>
                  <a:pt x="4326" y="64"/>
                </a:lnTo>
                <a:lnTo>
                  <a:pt x="4329" y="64"/>
                </a:lnTo>
                <a:lnTo>
                  <a:pt x="4335" y="63"/>
                </a:lnTo>
                <a:lnTo>
                  <a:pt x="4340" y="60"/>
                </a:lnTo>
                <a:lnTo>
                  <a:pt x="4350" y="54"/>
                </a:lnTo>
                <a:lnTo>
                  <a:pt x="4360" y="49"/>
                </a:lnTo>
                <a:lnTo>
                  <a:pt x="4360" y="45"/>
                </a:lnTo>
                <a:lnTo>
                  <a:pt x="4362" y="40"/>
                </a:lnTo>
                <a:lnTo>
                  <a:pt x="4364" y="37"/>
                </a:lnTo>
                <a:lnTo>
                  <a:pt x="4366" y="33"/>
                </a:lnTo>
                <a:lnTo>
                  <a:pt x="4373" y="26"/>
                </a:lnTo>
                <a:lnTo>
                  <a:pt x="4379" y="21"/>
                </a:lnTo>
                <a:lnTo>
                  <a:pt x="4386" y="16"/>
                </a:lnTo>
                <a:lnTo>
                  <a:pt x="4393" y="11"/>
                </a:lnTo>
                <a:lnTo>
                  <a:pt x="4400" y="6"/>
                </a:lnTo>
                <a:lnTo>
                  <a:pt x="4406" y="0"/>
                </a:lnTo>
                <a:lnTo>
                  <a:pt x="4464" y="0"/>
                </a:lnTo>
                <a:lnTo>
                  <a:pt x="4462" y="1"/>
                </a:lnTo>
                <a:lnTo>
                  <a:pt x="4462" y="1"/>
                </a:lnTo>
                <a:lnTo>
                  <a:pt x="4462" y="1"/>
                </a:lnTo>
                <a:lnTo>
                  <a:pt x="4468" y="0"/>
                </a:lnTo>
                <a:lnTo>
                  <a:pt x="4474" y="0"/>
                </a:lnTo>
                <a:lnTo>
                  <a:pt x="4480" y="1"/>
                </a:lnTo>
                <a:lnTo>
                  <a:pt x="4486" y="3"/>
                </a:lnTo>
                <a:lnTo>
                  <a:pt x="4492" y="2"/>
                </a:lnTo>
                <a:lnTo>
                  <a:pt x="4498" y="1"/>
                </a:lnTo>
                <a:lnTo>
                  <a:pt x="4490" y="13"/>
                </a:lnTo>
                <a:lnTo>
                  <a:pt x="4480" y="24"/>
                </a:lnTo>
                <a:lnTo>
                  <a:pt x="4470" y="35"/>
                </a:lnTo>
                <a:lnTo>
                  <a:pt x="4458" y="45"/>
                </a:lnTo>
                <a:lnTo>
                  <a:pt x="4452" y="47"/>
                </a:lnTo>
                <a:lnTo>
                  <a:pt x="4448" y="48"/>
                </a:lnTo>
                <a:lnTo>
                  <a:pt x="4444" y="47"/>
                </a:lnTo>
                <a:lnTo>
                  <a:pt x="4442" y="45"/>
                </a:lnTo>
                <a:lnTo>
                  <a:pt x="4438" y="39"/>
                </a:lnTo>
                <a:lnTo>
                  <a:pt x="4434" y="31"/>
                </a:lnTo>
                <a:lnTo>
                  <a:pt x="4434" y="32"/>
                </a:lnTo>
                <a:lnTo>
                  <a:pt x="4434" y="33"/>
                </a:lnTo>
                <a:lnTo>
                  <a:pt x="4432" y="38"/>
                </a:lnTo>
                <a:lnTo>
                  <a:pt x="4430" y="42"/>
                </a:lnTo>
                <a:lnTo>
                  <a:pt x="4420" y="44"/>
                </a:lnTo>
                <a:lnTo>
                  <a:pt x="4410" y="46"/>
                </a:lnTo>
                <a:lnTo>
                  <a:pt x="4407" y="29"/>
                </a:lnTo>
                <a:lnTo>
                  <a:pt x="4408" y="36"/>
                </a:lnTo>
                <a:lnTo>
                  <a:pt x="4411" y="43"/>
                </a:lnTo>
                <a:lnTo>
                  <a:pt x="4413" y="46"/>
                </a:lnTo>
                <a:lnTo>
                  <a:pt x="4416" y="48"/>
                </a:lnTo>
                <a:lnTo>
                  <a:pt x="4419" y="51"/>
                </a:lnTo>
                <a:lnTo>
                  <a:pt x="4424" y="53"/>
                </a:lnTo>
                <a:lnTo>
                  <a:pt x="4430" y="52"/>
                </a:lnTo>
                <a:lnTo>
                  <a:pt x="4436" y="51"/>
                </a:lnTo>
                <a:lnTo>
                  <a:pt x="4438" y="52"/>
                </a:lnTo>
                <a:lnTo>
                  <a:pt x="4439" y="54"/>
                </a:lnTo>
                <a:lnTo>
                  <a:pt x="4439" y="56"/>
                </a:lnTo>
                <a:lnTo>
                  <a:pt x="4439" y="58"/>
                </a:lnTo>
                <a:lnTo>
                  <a:pt x="4432" y="70"/>
                </a:lnTo>
                <a:lnTo>
                  <a:pt x="4425" y="85"/>
                </a:lnTo>
                <a:lnTo>
                  <a:pt x="4422" y="91"/>
                </a:lnTo>
                <a:lnTo>
                  <a:pt x="4418" y="97"/>
                </a:lnTo>
                <a:lnTo>
                  <a:pt x="4412" y="102"/>
                </a:lnTo>
                <a:lnTo>
                  <a:pt x="4406" y="107"/>
                </a:lnTo>
                <a:lnTo>
                  <a:pt x="4400" y="117"/>
                </a:lnTo>
                <a:lnTo>
                  <a:pt x="4394" y="126"/>
                </a:lnTo>
                <a:lnTo>
                  <a:pt x="4388" y="135"/>
                </a:lnTo>
                <a:lnTo>
                  <a:pt x="4381" y="145"/>
                </a:lnTo>
                <a:lnTo>
                  <a:pt x="4374" y="153"/>
                </a:lnTo>
                <a:lnTo>
                  <a:pt x="4366" y="162"/>
                </a:lnTo>
                <a:lnTo>
                  <a:pt x="4361" y="172"/>
                </a:lnTo>
                <a:lnTo>
                  <a:pt x="4356" y="182"/>
                </a:lnTo>
                <a:lnTo>
                  <a:pt x="4351" y="185"/>
                </a:lnTo>
                <a:lnTo>
                  <a:pt x="4344" y="188"/>
                </a:lnTo>
                <a:lnTo>
                  <a:pt x="4331" y="217"/>
                </a:lnTo>
                <a:lnTo>
                  <a:pt x="4316" y="244"/>
                </a:lnTo>
                <a:lnTo>
                  <a:pt x="4308" y="258"/>
                </a:lnTo>
                <a:lnTo>
                  <a:pt x="4299" y="270"/>
                </a:lnTo>
                <a:lnTo>
                  <a:pt x="4288" y="281"/>
                </a:lnTo>
                <a:lnTo>
                  <a:pt x="4275" y="291"/>
                </a:lnTo>
                <a:lnTo>
                  <a:pt x="4272" y="293"/>
                </a:lnTo>
                <a:lnTo>
                  <a:pt x="4270" y="296"/>
                </a:lnTo>
                <a:lnTo>
                  <a:pt x="4268" y="299"/>
                </a:lnTo>
                <a:lnTo>
                  <a:pt x="4267" y="302"/>
                </a:lnTo>
                <a:lnTo>
                  <a:pt x="4267" y="313"/>
                </a:lnTo>
                <a:lnTo>
                  <a:pt x="4265" y="322"/>
                </a:lnTo>
                <a:lnTo>
                  <a:pt x="4263" y="331"/>
                </a:lnTo>
                <a:lnTo>
                  <a:pt x="4261" y="339"/>
                </a:lnTo>
                <a:lnTo>
                  <a:pt x="4257" y="347"/>
                </a:lnTo>
                <a:lnTo>
                  <a:pt x="4253" y="354"/>
                </a:lnTo>
                <a:lnTo>
                  <a:pt x="4248" y="362"/>
                </a:lnTo>
                <a:lnTo>
                  <a:pt x="4243" y="369"/>
                </a:lnTo>
                <a:lnTo>
                  <a:pt x="4220" y="395"/>
                </a:lnTo>
                <a:lnTo>
                  <a:pt x="4197" y="421"/>
                </a:lnTo>
                <a:lnTo>
                  <a:pt x="4192" y="429"/>
                </a:lnTo>
                <a:lnTo>
                  <a:pt x="4188" y="436"/>
                </a:lnTo>
                <a:lnTo>
                  <a:pt x="4185" y="444"/>
                </a:lnTo>
                <a:lnTo>
                  <a:pt x="4181" y="452"/>
                </a:lnTo>
                <a:lnTo>
                  <a:pt x="4176" y="468"/>
                </a:lnTo>
                <a:lnTo>
                  <a:pt x="4170" y="484"/>
                </a:lnTo>
                <a:lnTo>
                  <a:pt x="4168" y="489"/>
                </a:lnTo>
                <a:lnTo>
                  <a:pt x="4166" y="495"/>
                </a:lnTo>
                <a:lnTo>
                  <a:pt x="4165" y="497"/>
                </a:lnTo>
                <a:lnTo>
                  <a:pt x="4163" y="498"/>
                </a:lnTo>
                <a:lnTo>
                  <a:pt x="4162" y="499"/>
                </a:lnTo>
                <a:lnTo>
                  <a:pt x="4159" y="499"/>
                </a:lnTo>
                <a:lnTo>
                  <a:pt x="4154" y="497"/>
                </a:lnTo>
                <a:lnTo>
                  <a:pt x="4150" y="496"/>
                </a:lnTo>
                <a:lnTo>
                  <a:pt x="4146" y="496"/>
                </a:lnTo>
                <a:lnTo>
                  <a:pt x="4142" y="496"/>
                </a:lnTo>
                <a:lnTo>
                  <a:pt x="4139" y="497"/>
                </a:lnTo>
                <a:lnTo>
                  <a:pt x="4135" y="499"/>
                </a:lnTo>
                <a:lnTo>
                  <a:pt x="4132" y="501"/>
                </a:lnTo>
                <a:lnTo>
                  <a:pt x="4130" y="504"/>
                </a:lnTo>
                <a:lnTo>
                  <a:pt x="4122" y="515"/>
                </a:lnTo>
                <a:lnTo>
                  <a:pt x="4114" y="527"/>
                </a:lnTo>
                <a:lnTo>
                  <a:pt x="4090" y="554"/>
                </a:lnTo>
                <a:lnTo>
                  <a:pt x="4067" y="583"/>
                </a:lnTo>
                <a:lnTo>
                  <a:pt x="4043" y="610"/>
                </a:lnTo>
                <a:lnTo>
                  <a:pt x="4019" y="638"/>
                </a:lnTo>
                <a:lnTo>
                  <a:pt x="3997" y="659"/>
                </a:lnTo>
                <a:lnTo>
                  <a:pt x="3975" y="679"/>
                </a:lnTo>
                <a:lnTo>
                  <a:pt x="3951" y="700"/>
                </a:lnTo>
                <a:lnTo>
                  <a:pt x="3929" y="719"/>
                </a:lnTo>
                <a:lnTo>
                  <a:pt x="3905" y="739"/>
                </a:lnTo>
                <a:lnTo>
                  <a:pt x="3882" y="760"/>
                </a:lnTo>
                <a:lnTo>
                  <a:pt x="3859" y="780"/>
                </a:lnTo>
                <a:lnTo>
                  <a:pt x="3838" y="802"/>
                </a:lnTo>
                <a:lnTo>
                  <a:pt x="3823" y="818"/>
                </a:lnTo>
                <a:lnTo>
                  <a:pt x="3805" y="834"/>
                </a:lnTo>
                <a:lnTo>
                  <a:pt x="3797" y="842"/>
                </a:lnTo>
                <a:lnTo>
                  <a:pt x="3788" y="849"/>
                </a:lnTo>
                <a:lnTo>
                  <a:pt x="3779" y="857"/>
                </a:lnTo>
                <a:lnTo>
                  <a:pt x="3769" y="863"/>
                </a:lnTo>
                <a:lnTo>
                  <a:pt x="3761" y="870"/>
                </a:lnTo>
                <a:lnTo>
                  <a:pt x="3753" y="878"/>
                </a:lnTo>
                <a:lnTo>
                  <a:pt x="3759" y="888"/>
                </a:lnTo>
                <a:lnTo>
                  <a:pt x="3765" y="898"/>
                </a:lnTo>
                <a:lnTo>
                  <a:pt x="3779" y="909"/>
                </a:lnTo>
                <a:lnTo>
                  <a:pt x="3793" y="921"/>
                </a:lnTo>
                <a:lnTo>
                  <a:pt x="3794" y="918"/>
                </a:lnTo>
                <a:lnTo>
                  <a:pt x="3795" y="915"/>
                </a:lnTo>
                <a:lnTo>
                  <a:pt x="3798" y="912"/>
                </a:lnTo>
                <a:lnTo>
                  <a:pt x="3801" y="909"/>
                </a:lnTo>
                <a:lnTo>
                  <a:pt x="3814" y="901"/>
                </a:lnTo>
                <a:lnTo>
                  <a:pt x="3828" y="892"/>
                </a:lnTo>
                <a:lnTo>
                  <a:pt x="3851" y="868"/>
                </a:lnTo>
                <a:lnTo>
                  <a:pt x="3875" y="843"/>
                </a:lnTo>
                <a:lnTo>
                  <a:pt x="3898" y="819"/>
                </a:lnTo>
                <a:lnTo>
                  <a:pt x="3922" y="794"/>
                </a:lnTo>
                <a:lnTo>
                  <a:pt x="3932" y="783"/>
                </a:lnTo>
                <a:lnTo>
                  <a:pt x="3942" y="773"/>
                </a:lnTo>
                <a:lnTo>
                  <a:pt x="3952" y="762"/>
                </a:lnTo>
                <a:lnTo>
                  <a:pt x="3963" y="752"/>
                </a:lnTo>
                <a:lnTo>
                  <a:pt x="3963" y="752"/>
                </a:lnTo>
                <a:lnTo>
                  <a:pt x="3964" y="750"/>
                </a:lnTo>
                <a:lnTo>
                  <a:pt x="3965" y="749"/>
                </a:lnTo>
                <a:lnTo>
                  <a:pt x="3982" y="729"/>
                </a:lnTo>
                <a:lnTo>
                  <a:pt x="4001" y="711"/>
                </a:lnTo>
                <a:lnTo>
                  <a:pt x="4018" y="692"/>
                </a:lnTo>
                <a:lnTo>
                  <a:pt x="4036" y="672"/>
                </a:lnTo>
                <a:lnTo>
                  <a:pt x="4058" y="646"/>
                </a:lnTo>
                <a:lnTo>
                  <a:pt x="4081" y="619"/>
                </a:lnTo>
                <a:lnTo>
                  <a:pt x="4105" y="594"/>
                </a:lnTo>
                <a:lnTo>
                  <a:pt x="4130" y="569"/>
                </a:lnTo>
                <a:lnTo>
                  <a:pt x="4132" y="566"/>
                </a:lnTo>
                <a:lnTo>
                  <a:pt x="4134" y="564"/>
                </a:lnTo>
                <a:lnTo>
                  <a:pt x="4136" y="563"/>
                </a:lnTo>
                <a:lnTo>
                  <a:pt x="4139" y="564"/>
                </a:lnTo>
                <a:lnTo>
                  <a:pt x="4142" y="566"/>
                </a:lnTo>
                <a:lnTo>
                  <a:pt x="4145" y="571"/>
                </a:lnTo>
                <a:lnTo>
                  <a:pt x="4145" y="574"/>
                </a:lnTo>
                <a:lnTo>
                  <a:pt x="4144" y="576"/>
                </a:lnTo>
                <a:lnTo>
                  <a:pt x="4146" y="576"/>
                </a:lnTo>
                <a:lnTo>
                  <a:pt x="4149" y="576"/>
                </a:lnTo>
                <a:lnTo>
                  <a:pt x="4152" y="575"/>
                </a:lnTo>
                <a:lnTo>
                  <a:pt x="4154" y="575"/>
                </a:lnTo>
                <a:lnTo>
                  <a:pt x="4157" y="576"/>
                </a:lnTo>
                <a:lnTo>
                  <a:pt x="4160" y="577"/>
                </a:lnTo>
                <a:lnTo>
                  <a:pt x="4158" y="574"/>
                </a:lnTo>
                <a:lnTo>
                  <a:pt x="4157" y="571"/>
                </a:lnTo>
                <a:lnTo>
                  <a:pt x="4156" y="567"/>
                </a:lnTo>
                <a:lnTo>
                  <a:pt x="4157" y="564"/>
                </a:lnTo>
                <a:lnTo>
                  <a:pt x="4156" y="564"/>
                </a:lnTo>
                <a:lnTo>
                  <a:pt x="4155" y="565"/>
                </a:lnTo>
                <a:lnTo>
                  <a:pt x="4151" y="564"/>
                </a:lnTo>
                <a:lnTo>
                  <a:pt x="4148" y="564"/>
                </a:lnTo>
                <a:lnTo>
                  <a:pt x="4146" y="562"/>
                </a:lnTo>
                <a:lnTo>
                  <a:pt x="4143" y="560"/>
                </a:lnTo>
                <a:lnTo>
                  <a:pt x="4142" y="559"/>
                </a:lnTo>
                <a:lnTo>
                  <a:pt x="4142" y="557"/>
                </a:lnTo>
                <a:lnTo>
                  <a:pt x="4142" y="555"/>
                </a:lnTo>
                <a:lnTo>
                  <a:pt x="4142" y="553"/>
                </a:lnTo>
                <a:lnTo>
                  <a:pt x="4144" y="549"/>
                </a:lnTo>
                <a:lnTo>
                  <a:pt x="4145" y="546"/>
                </a:lnTo>
                <a:lnTo>
                  <a:pt x="4147" y="543"/>
                </a:lnTo>
                <a:lnTo>
                  <a:pt x="4151" y="540"/>
                </a:lnTo>
                <a:lnTo>
                  <a:pt x="4168" y="514"/>
                </a:lnTo>
                <a:lnTo>
                  <a:pt x="4186" y="488"/>
                </a:lnTo>
                <a:lnTo>
                  <a:pt x="4203" y="462"/>
                </a:lnTo>
                <a:lnTo>
                  <a:pt x="4222" y="439"/>
                </a:lnTo>
                <a:lnTo>
                  <a:pt x="4222" y="439"/>
                </a:lnTo>
                <a:lnTo>
                  <a:pt x="4222" y="438"/>
                </a:lnTo>
                <a:lnTo>
                  <a:pt x="4225" y="440"/>
                </a:lnTo>
                <a:lnTo>
                  <a:pt x="4228" y="444"/>
                </a:lnTo>
                <a:lnTo>
                  <a:pt x="4234" y="449"/>
                </a:lnTo>
                <a:lnTo>
                  <a:pt x="4239" y="454"/>
                </a:lnTo>
                <a:lnTo>
                  <a:pt x="4243" y="459"/>
                </a:lnTo>
                <a:lnTo>
                  <a:pt x="4247" y="462"/>
                </a:lnTo>
                <a:lnTo>
                  <a:pt x="4250" y="463"/>
                </a:lnTo>
                <a:lnTo>
                  <a:pt x="4251" y="463"/>
                </a:lnTo>
                <a:lnTo>
                  <a:pt x="4250" y="458"/>
                </a:lnTo>
                <a:lnTo>
                  <a:pt x="4250" y="453"/>
                </a:lnTo>
                <a:lnTo>
                  <a:pt x="4250" y="448"/>
                </a:lnTo>
                <a:lnTo>
                  <a:pt x="4251" y="445"/>
                </a:lnTo>
                <a:lnTo>
                  <a:pt x="4254" y="438"/>
                </a:lnTo>
                <a:lnTo>
                  <a:pt x="4257" y="433"/>
                </a:lnTo>
                <a:lnTo>
                  <a:pt x="4261" y="428"/>
                </a:lnTo>
                <a:lnTo>
                  <a:pt x="4265" y="424"/>
                </a:lnTo>
                <a:lnTo>
                  <a:pt x="4267" y="420"/>
                </a:lnTo>
                <a:lnTo>
                  <a:pt x="4268" y="414"/>
                </a:lnTo>
                <a:lnTo>
                  <a:pt x="4273" y="417"/>
                </a:lnTo>
                <a:lnTo>
                  <a:pt x="4273" y="416"/>
                </a:lnTo>
                <a:lnTo>
                  <a:pt x="4273" y="416"/>
                </a:lnTo>
                <a:lnTo>
                  <a:pt x="4272" y="416"/>
                </a:lnTo>
                <a:lnTo>
                  <a:pt x="4271" y="416"/>
                </a:lnTo>
                <a:lnTo>
                  <a:pt x="4270" y="418"/>
                </a:lnTo>
                <a:lnTo>
                  <a:pt x="4279" y="422"/>
                </a:lnTo>
                <a:lnTo>
                  <a:pt x="4285" y="427"/>
                </a:lnTo>
                <a:lnTo>
                  <a:pt x="4285" y="427"/>
                </a:lnTo>
                <a:lnTo>
                  <a:pt x="4285" y="424"/>
                </a:lnTo>
                <a:lnTo>
                  <a:pt x="4285" y="421"/>
                </a:lnTo>
                <a:lnTo>
                  <a:pt x="4285" y="420"/>
                </a:lnTo>
                <a:lnTo>
                  <a:pt x="4286" y="419"/>
                </a:lnTo>
                <a:lnTo>
                  <a:pt x="4289" y="417"/>
                </a:lnTo>
                <a:lnTo>
                  <a:pt x="4296" y="416"/>
                </a:lnTo>
                <a:lnTo>
                  <a:pt x="4295" y="423"/>
                </a:lnTo>
                <a:lnTo>
                  <a:pt x="4295" y="423"/>
                </a:lnTo>
                <a:lnTo>
                  <a:pt x="4295" y="423"/>
                </a:lnTo>
                <a:lnTo>
                  <a:pt x="4291" y="424"/>
                </a:lnTo>
                <a:lnTo>
                  <a:pt x="4288" y="423"/>
                </a:lnTo>
                <a:lnTo>
                  <a:pt x="4285" y="421"/>
                </a:lnTo>
                <a:lnTo>
                  <a:pt x="4283" y="419"/>
                </a:lnTo>
                <a:lnTo>
                  <a:pt x="4281" y="416"/>
                </a:lnTo>
                <a:lnTo>
                  <a:pt x="4280" y="412"/>
                </a:lnTo>
                <a:lnTo>
                  <a:pt x="4279" y="408"/>
                </a:lnTo>
                <a:lnTo>
                  <a:pt x="4279" y="404"/>
                </a:lnTo>
                <a:lnTo>
                  <a:pt x="4280" y="400"/>
                </a:lnTo>
                <a:lnTo>
                  <a:pt x="4281" y="395"/>
                </a:lnTo>
                <a:lnTo>
                  <a:pt x="4283" y="391"/>
                </a:lnTo>
                <a:lnTo>
                  <a:pt x="4286" y="386"/>
                </a:lnTo>
                <a:lnTo>
                  <a:pt x="4290" y="382"/>
                </a:lnTo>
                <a:lnTo>
                  <a:pt x="4294" y="378"/>
                </a:lnTo>
                <a:lnTo>
                  <a:pt x="4299" y="374"/>
                </a:lnTo>
                <a:lnTo>
                  <a:pt x="4305" y="371"/>
                </a:lnTo>
                <a:lnTo>
                  <a:pt x="4308" y="381"/>
                </a:lnTo>
                <a:lnTo>
                  <a:pt x="4312" y="390"/>
                </a:lnTo>
                <a:lnTo>
                  <a:pt x="4312" y="389"/>
                </a:lnTo>
                <a:lnTo>
                  <a:pt x="4312" y="389"/>
                </a:lnTo>
                <a:lnTo>
                  <a:pt x="4312" y="383"/>
                </a:lnTo>
                <a:lnTo>
                  <a:pt x="4312" y="379"/>
                </a:lnTo>
                <a:lnTo>
                  <a:pt x="4313" y="375"/>
                </a:lnTo>
                <a:lnTo>
                  <a:pt x="4315" y="372"/>
                </a:lnTo>
                <a:lnTo>
                  <a:pt x="4316" y="370"/>
                </a:lnTo>
                <a:lnTo>
                  <a:pt x="4318" y="368"/>
                </a:lnTo>
                <a:lnTo>
                  <a:pt x="4320" y="367"/>
                </a:lnTo>
                <a:lnTo>
                  <a:pt x="4324" y="366"/>
                </a:lnTo>
                <a:lnTo>
                  <a:pt x="4336" y="367"/>
                </a:lnTo>
                <a:lnTo>
                  <a:pt x="4348" y="369"/>
                </a:lnTo>
                <a:lnTo>
                  <a:pt x="4347" y="375"/>
                </a:lnTo>
                <a:lnTo>
                  <a:pt x="4344" y="380"/>
                </a:lnTo>
                <a:lnTo>
                  <a:pt x="4341" y="385"/>
                </a:lnTo>
                <a:lnTo>
                  <a:pt x="4338" y="390"/>
                </a:lnTo>
                <a:lnTo>
                  <a:pt x="4330" y="400"/>
                </a:lnTo>
                <a:lnTo>
                  <a:pt x="4321" y="409"/>
                </a:lnTo>
                <a:lnTo>
                  <a:pt x="4313" y="419"/>
                </a:lnTo>
                <a:lnTo>
                  <a:pt x="4305" y="428"/>
                </a:lnTo>
                <a:lnTo>
                  <a:pt x="4299" y="438"/>
                </a:lnTo>
                <a:lnTo>
                  <a:pt x="4294" y="449"/>
                </a:lnTo>
                <a:lnTo>
                  <a:pt x="4290" y="451"/>
                </a:lnTo>
                <a:lnTo>
                  <a:pt x="4288" y="453"/>
                </a:lnTo>
                <a:lnTo>
                  <a:pt x="4286" y="456"/>
                </a:lnTo>
                <a:lnTo>
                  <a:pt x="4285" y="459"/>
                </a:lnTo>
                <a:lnTo>
                  <a:pt x="4282" y="463"/>
                </a:lnTo>
                <a:lnTo>
                  <a:pt x="4278" y="466"/>
                </a:lnTo>
                <a:lnTo>
                  <a:pt x="4270" y="470"/>
                </a:lnTo>
                <a:lnTo>
                  <a:pt x="4260" y="473"/>
                </a:lnTo>
                <a:lnTo>
                  <a:pt x="4260" y="473"/>
                </a:lnTo>
                <a:lnTo>
                  <a:pt x="4260" y="472"/>
                </a:lnTo>
                <a:lnTo>
                  <a:pt x="4242" y="504"/>
                </a:lnTo>
                <a:lnTo>
                  <a:pt x="4222" y="540"/>
                </a:lnTo>
                <a:lnTo>
                  <a:pt x="4212" y="557"/>
                </a:lnTo>
                <a:lnTo>
                  <a:pt x="4202" y="574"/>
                </a:lnTo>
                <a:lnTo>
                  <a:pt x="4191" y="591"/>
                </a:lnTo>
                <a:lnTo>
                  <a:pt x="4178" y="606"/>
                </a:lnTo>
                <a:lnTo>
                  <a:pt x="4181" y="606"/>
                </a:lnTo>
                <a:lnTo>
                  <a:pt x="4181" y="615"/>
                </a:lnTo>
                <a:lnTo>
                  <a:pt x="4179" y="619"/>
                </a:lnTo>
                <a:lnTo>
                  <a:pt x="4178" y="620"/>
                </a:lnTo>
                <a:lnTo>
                  <a:pt x="4177" y="620"/>
                </a:lnTo>
                <a:lnTo>
                  <a:pt x="4175" y="619"/>
                </a:lnTo>
                <a:lnTo>
                  <a:pt x="4174" y="618"/>
                </a:lnTo>
                <a:lnTo>
                  <a:pt x="4167" y="612"/>
                </a:lnTo>
                <a:lnTo>
                  <a:pt x="4163" y="609"/>
                </a:lnTo>
                <a:lnTo>
                  <a:pt x="4158" y="615"/>
                </a:lnTo>
                <a:lnTo>
                  <a:pt x="4153" y="619"/>
                </a:lnTo>
                <a:lnTo>
                  <a:pt x="4145" y="625"/>
                </a:lnTo>
                <a:lnTo>
                  <a:pt x="4127" y="632"/>
                </a:lnTo>
                <a:lnTo>
                  <a:pt x="4127" y="632"/>
                </a:lnTo>
                <a:lnTo>
                  <a:pt x="4127" y="632"/>
                </a:lnTo>
                <a:lnTo>
                  <a:pt x="4128" y="639"/>
                </a:lnTo>
                <a:lnTo>
                  <a:pt x="4128" y="645"/>
                </a:lnTo>
                <a:lnTo>
                  <a:pt x="4128" y="653"/>
                </a:lnTo>
                <a:lnTo>
                  <a:pt x="4127" y="661"/>
                </a:lnTo>
                <a:lnTo>
                  <a:pt x="4125" y="669"/>
                </a:lnTo>
                <a:lnTo>
                  <a:pt x="4122" y="675"/>
                </a:lnTo>
                <a:lnTo>
                  <a:pt x="4120" y="678"/>
                </a:lnTo>
                <a:lnTo>
                  <a:pt x="4117" y="680"/>
                </a:lnTo>
                <a:lnTo>
                  <a:pt x="4114" y="682"/>
                </a:lnTo>
                <a:lnTo>
                  <a:pt x="4110" y="683"/>
                </a:lnTo>
                <a:lnTo>
                  <a:pt x="4116" y="682"/>
                </a:lnTo>
                <a:lnTo>
                  <a:pt x="4116" y="692"/>
                </a:lnTo>
                <a:lnTo>
                  <a:pt x="4115" y="695"/>
                </a:lnTo>
                <a:lnTo>
                  <a:pt x="4113" y="695"/>
                </a:lnTo>
                <a:lnTo>
                  <a:pt x="4111" y="692"/>
                </a:lnTo>
                <a:lnTo>
                  <a:pt x="4106" y="683"/>
                </a:lnTo>
                <a:lnTo>
                  <a:pt x="4104" y="680"/>
                </a:lnTo>
                <a:lnTo>
                  <a:pt x="4105" y="685"/>
                </a:lnTo>
                <a:lnTo>
                  <a:pt x="4104" y="687"/>
                </a:lnTo>
                <a:lnTo>
                  <a:pt x="4103" y="691"/>
                </a:lnTo>
                <a:lnTo>
                  <a:pt x="4101" y="694"/>
                </a:lnTo>
                <a:lnTo>
                  <a:pt x="4098" y="698"/>
                </a:lnTo>
                <a:lnTo>
                  <a:pt x="4091" y="704"/>
                </a:lnTo>
                <a:lnTo>
                  <a:pt x="4086" y="710"/>
                </a:lnTo>
                <a:lnTo>
                  <a:pt x="4085" y="715"/>
                </a:lnTo>
                <a:lnTo>
                  <a:pt x="4082" y="719"/>
                </a:lnTo>
                <a:lnTo>
                  <a:pt x="4077" y="721"/>
                </a:lnTo>
                <a:lnTo>
                  <a:pt x="4073" y="721"/>
                </a:lnTo>
                <a:lnTo>
                  <a:pt x="4073" y="722"/>
                </a:lnTo>
                <a:lnTo>
                  <a:pt x="4073" y="722"/>
                </a:lnTo>
                <a:lnTo>
                  <a:pt x="4066" y="734"/>
                </a:lnTo>
                <a:lnTo>
                  <a:pt x="4058" y="746"/>
                </a:lnTo>
                <a:lnTo>
                  <a:pt x="4049" y="757"/>
                </a:lnTo>
                <a:lnTo>
                  <a:pt x="4039" y="768"/>
                </a:lnTo>
                <a:lnTo>
                  <a:pt x="4029" y="777"/>
                </a:lnTo>
                <a:lnTo>
                  <a:pt x="4019" y="786"/>
                </a:lnTo>
                <a:lnTo>
                  <a:pt x="4008" y="795"/>
                </a:lnTo>
                <a:lnTo>
                  <a:pt x="3995" y="803"/>
                </a:lnTo>
                <a:lnTo>
                  <a:pt x="3994" y="806"/>
                </a:lnTo>
                <a:lnTo>
                  <a:pt x="3994" y="808"/>
                </a:lnTo>
                <a:lnTo>
                  <a:pt x="3986" y="819"/>
                </a:lnTo>
                <a:lnTo>
                  <a:pt x="3978" y="830"/>
                </a:lnTo>
                <a:lnTo>
                  <a:pt x="3969" y="840"/>
                </a:lnTo>
                <a:lnTo>
                  <a:pt x="3959" y="849"/>
                </a:lnTo>
                <a:lnTo>
                  <a:pt x="3939" y="869"/>
                </a:lnTo>
                <a:lnTo>
                  <a:pt x="3920" y="887"/>
                </a:lnTo>
                <a:lnTo>
                  <a:pt x="3918" y="889"/>
                </a:lnTo>
                <a:lnTo>
                  <a:pt x="3915" y="891"/>
                </a:lnTo>
                <a:lnTo>
                  <a:pt x="3916" y="896"/>
                </a:lnTo>
                <a:lnTo>
                  <a:pt x="3918" y="899"/>
                </a:lnTo>
                <a:lnTo>
                  <a:pt x="3920" y="899"/>
                </a:lnTo>
                <a:lnTo>
                  <a:pt x="3922" y="899"/>
                </a:lnTo>
                <a:lnTo>
                  <a:pt x="3925" y="899"/>
                </a:lnTo>
                <a:lnTo>
                  <a:pt x="3929" y="898"/>
                </a:lnTo>
                <a:lnTo>
                  <a:pt x="3931" y="892"/>
                </a:lnTo>
                <a:lnTo>
                  <a:pt x="3935" y="888"/>
                </a:lnTo>
                <a:lnTo>
                  <a:pt x="3939" y="884"/>
                </a:lnTo>
                <a:lnTo>
                  <a:pt x="3943" y="880"/>
                </a:lnTo>
                <a:lnTo>
                  <a:pt x="3948" y="877"/>
                </a:lnTo>
                <a:lnTo>
                  <a:pt x="3952" y="873"/>
                </a:lnTo>
                <a:lnTo>
                  <a:pt x="3957" y="869"/>
                </a:lnTo>
                <a:lnTo>
                  <a:pt x="3960" y="864"/>
                </a:lnTo>
                <a:lnTo>
                  <a:pt x="3962" y="864"/>
                </a:lnTo>
                <a:lnTo>
                  <a:pt x="3964" y="864"/>
                </a:lnTo>
                <a:lnTo>
                  <a:pt x="3962" y="864"/>
                </a:lnTo>
                <a:lnTo>
                  <a:pt x="3960" y="864"/>
                </a:lnTo>
                <a:lnTo>
                  <a:pt x="3969" y="856"/>
                </a:lnTo>
                <a:lnTo>
                  <a:pt x="3979" y="847"/>
                </a:lnTo>
                <a:lnTo>
                  <a:pt x="3983" y="844"/>
                </a:lnTo>
                <a:lnTo>
                  <a:pt x="3987" y="839"/>
                </a:lnTo>
                <a:lnTo>
                  <a:pt x="3989" y="838"/>
                </a:lnTo>
                <a:lnTo>
                  <a:pt x="3991" y="838"/>
                </a:lnTo>
                <a:lnTo>
                  <a:pt x="3993" y="840"/>
                </a:lnTo>
                <a:lnTo>
                  <a:pt x="3997" y="844"/>
                </a:lnTo>
                <a:lnTo>
                  <a:pt x="4001" y="845"/>
                </a:lnTo>
                <a:lnTo>
                  <a:pt x="4003" y="847"/>
                </a:lnTo>
                <a:lnTo>
                  <a:pt x="4006" y="849"/>
                </a:lnTo>
                <a:lnTo>
                  <a:pt x="4007" y="851"/>
                </a:lnTo>
                <a:lnTo>
                  <a:pt x="4010" y="857"/>
                </a:lnTo>
                <a:lnTo>
                  <a:pt x="4010" y="864"/>
                </a:lnTo>
                <a:lnTo>
                  <a:pt x="4009" y="868"/>
                </a:lnTo>
                <a:lnTo>
                  <a:pt x="4007" y="873"/>
                </a:lnTo>
                <a:lnTo>
                  <a:pt x="4005" y="877"/>
                </a:lnTo>
                <a:lnTo>
                  <a:pt x="4002" y="881"/>
                </a:lnTo>
                <a:lnTo>
                  <a:pt x="3995" y="885"/>
                </a:lnTo>
                <a:lnTo>
                  <a:pt x="3990" y="890"/>
                </a:lnTo>
                <a:lnTo>
                  <a:pt x="3989" y="892"/>
                </a:lnTo>
                <a:lnTo>
                  <a:pt x="3989" y="893"/>
                </a:lnTo>
                <a:lnTo>
                  <a:pt x="3992" y="898"/>
                </a:lnTo>
                <a:lnTo>
                  <a:pt x="3995" y="903"/>
                </a:lnTo>
                <a:lnTo>
                  <a:pt x="3999" y="907"/>
                </a:lnTo>
                <a:lnTo>
                  <a:pt x="4005" y="912"/>
                </a:lnTo>
                <a:lnTo>
                  <a:pt x="4006" y="911"/>
                </a:lnTo>
                <a:lnTo>
                  <a:pt x="4007" y="909"/>
                </a:lnTo>
                <a:lnTo>
                  <a:pt x="4019" y="895"/>
                </a:lnTo>
                <a:lnTo>
                  <a:pt x="4031" y="882"/>
                </a:lnTo>
                <a:lnTo>
                  <a:pt x="4032" y="882"/>
                </a:lnTo>
                <a:lnTo>
                  <a:pt x="4032" y="881"/>
                </a:lnTo>
                <a:lnTo>
                  <a:pt x="4026" y="883"/>
                </a:lnTo>
                <a:lnTo>
                  <a:pt x="4020" y="886"/>
                </a:lnTo>
                <a:lnTo>
                  <a:pt x="4017" y="886"/>
                </a:lnTo>
                <a:lnTo>
                  <a:pt x="4015" y="886"/>
                </a:lnTo>
                <a:lnTo>
                  <a:pt x="4012" y="886"/>
                </a:lnTo>
                <a:lnTo>
                  <a:pt x="4009" y="884"/>
                </a:lnTo>
                <a:lnTo>
                  <a:pt x="4007" y="881"/>
                </a:lnTo>
                <a:lnTo>
                  <a:pt x="4007" y="877"/>
                </a:lnTo>
                <a:lnTo>
                  <a:pt x="4010" y="874"/>
                </a:lnTo>
                <a:lnTo>
                  <a:pt x="4012" y="871"/>
                </a:lnTo>
                <a:lnTo>
                  <a:pt x="4013" y="868"/>
                </a:lnTo>
                <a:lnTo>
                  <a:pt x="4013" y="865"/>
                </a:lnTo>
                <a:lnTo>
                  <a:pt x="4013" y="859"/>
                </a:lnTo>
                <a:lnTo>
                  <a:pt x="4011" y="852"/>
                </a:lnTo>
                <a:lnTo>
                  <a:pt x="4010" y="845"/>
                </a:lnTo>
                <a:lnTo>
                  <a:pt x="4009" y="839"/>
                </a:lnTo>
                <a:lnTo>
                  <a:pt x="4009" y="836"/>
                </a:lnTo>
                <a:lnTo>
                  <a:pt x="4009" y="833"/>
                </a:lnTo>
                <a:lnTo>
                  <a:pt x="4010" y="830"/>
                </a:lnTo>
                <a:lnTo>
                  <a:pt x="4012" y="827"/>
                </a:lnTo>
                <a:lnTo>
                  <a:pt x="4019" y="822"/>
                </a:lnTo>
                <a:lnTo>
                  <a:pt x="4026" y="817"/>
                </a:lnTo>
                <a:lnTo>
                  <a:pt x="4028" y="813"/>
                </a:lnTo>
                <a:lnTo>
                  <a:pt x="4030" y="810"/>
                </a:lnTo>
                <a:lnTo>
                  <a:pt x="4030" y="805"/>
                </a:lnTo>
                <a:lnTo>
                  <a:pt x="4028" y="798"/>
                </a:lnTo>
                <a:lnTo>
                  <a:pt x="4028" y="795"/>
                </a:lnTo>
                <a:lnTo>
                  <a:pt x="4028" y="792"/>
                </a:lnTo>
                <a:lnTo>
                  <a:pt x="4029" y="788"/>
                </a:lnTo>
                <a:lnTo>
                  <a:pt x="4031" y="785"/>
                </a:lnTo>
                <a:lnTo>
                  <a:pt x="4034" y="783"/>
                </a:lnTo>
                <a:lnTo>
                  <a:pt x="4038" y="782"/>
                </a:lnTo>
                <a:lnTo>
                  <a:pt x="4043" y="784"/>
                </a:lnTo>
                <a:lnTo>
                  <a:pt x="4050" y="789"/>
                </a:lnTo>
                <a:lnTo>
                  <a:pt x="4052" y="790"/>
                </a:lnTo>
                <a:lnTo>
                  <a:pt x="4054" y="790"/>
                </a:lnTo>
                <a:lnTo>
                  <a:pt x="4056" y="789"/>
                </a:lnTo>
                <a:lnTo>
                  <a:pt x="4057" y="787"/>
                </a:lnTo>
                <a:lnTo>
                  <a:pt x="4059" y="784"/>
                </a:lnTo>
                <a:lnTo>
                  <a:pt x="4060" y="781"/>
                </a:lnTo>
                <a:lnTo>
                  <a:pt x="4060" y="778"/>
                </a:lnTo>
                <a:lnTo>
                  <a:pt x="4060" y="775"/>
                </a:lnTo>
                <a:lnTo>
                  <a:pt x="4062" y="777"/>
                </a:lnTo>
                <a:lnTo>
                  <a:pt x="4064" y="778"/>
                </a:lnTo>
                <a:lnTo>
                  <a:pt x="4062" y="777"/>
                </a:lnTo>
                <a:lnTo>
                  <a:pt x="4060" y="775"/>
                </a:lnTo>
                <a:lnTo>
                  <a:pt x="4060" y="767"/>
                </a:lnTo>
                <a:lnTo>
                  <a:pt x="4063" y="759"/>
                </a:lnTo>
                <a:lnTo>
                  <a:pt x="4067" y="753"/>
                </a:lnTo>
                <a:lnTo>
                  <a:pt x="4072" y="746"/>
                </a:lnTo>
                <a:lnTo>
                  <a:pt x="4082" y="734"/>
                </a:lnTo>
                <a:lnTo>
                  <a:pt x="4093" y="722"/>
                </a:lnTo>
                <a:lnTo>
                  <a:pt x="4099" y="717"/>
                </a:lnTo>
                <a:lnTo>
                  <a:pt x="4104" y="710"/>
                </a:lnTo>
                <a:lnTo>
                  <a:pt x="4109" y="704"/>
                </a:lnTo>
                <a:lnTo>
                  <a:pt x="4113" y="697"/>
                </a:lnTo>
                <a:lnTo>
                  <a:pt x="4118" y="691"/>
                </a:lnTo>
                <a:lnTo>
                  <a:pt x="4123" y="684"/>
                </a:lnTo>
                <a:lnTo>
                  <a:pt x="4129" y="678"/>
                </a:lnTo>
                <a:lnTo>
                  <a:pt x="4136" y="673"/>
                </a:lnTo>
                <a:lnTo>
                  <a:pt x="4164" y="642"/>
                </a:lnTo>
                <a:lnTo>
                  <a:pt x="4193" y="610"/>
                </a:lnTo>
                <a:lnTo>
                  <a:pt x="4207" y="595"/>
                </a:lnTo>
                <a:lnTo>
                  <a:pt x="4220" y="580"/>
                </a:lnTo>
                <a:lnTo>
                  <a:pt x="4232" y="564"/>
                </a:lnTo>
                <a:lnTo>
                  <a:pt x="4242" y="549"/>
                </a:lnTo>
                <a:lnTo>
                  <a:pt x="4243" y="550"/>
                </a:lnTo>
                <a:lnTo>
                  <a:pt x="4243" y="548"/>
                </a:lnTo>
                <a:lnTo>
                  <a:pt x="4247" y="548"/>
                </a:lnTo>
                <a:lnTo>
                  <a:pt x="4251" y="547"/>
                </a:lnTo>
                <a:lnTo>
                  <a:pt x="4257" y="546"/>
                </a:lnTo>
                <a:lnTo>
                  <a:pt x="4262" y="545"/>
                </a:lnTo>
                <a:lnTo>
                  <a:pt x="4267" y="543"/>
                </a:lnTo>
                <a:lnTo>
                  <a:pt x="4269" y="541"/>
                </a:lnTo>
                <a:lnTo>
                  <a:pt x="4270" y="538"/>
                </a:lnTo>
                <a:lnTo>
                  <a:pt x="4271" y="535"/>
                </a:lnTo>
                <a:lnTo>
                  <a:pt x="4272" y="532"/>
                </a:lnTo>
                <a:lnTo>
                  <a:pt x="4272" y="529"/>
                </a:lnTo>
                <a:lnTo>
                  <a:pt x="4273" y="526"/>
                </a:lnTo>
                <a:lnTo>
                  <a:pt x="4274" y="523"/>
                </a:lnTo>
                <a:lnTo>
                  <a:pt x="4277" y="521"/>
                </a:lnTo>
                <a:lnTo>
                  <a:pt x="4281" y="519"/>
                </a:lnTo>
                <a:lnTo>
                  <a:pt x="4287" y="518"/>
                </a:lnTo>
                <a:lnTo>
                  <a:pt x="4300" y="517"/>
                </a:lnTo>
                <a:lnTo>
                  <a:pt x="4314" y="516"/>
                </a:lnTo>
                <a:lnTo>
                  <a:pt x="4314" y="516"/>
                </a:lnTo>
                <a:lnTo>
                  <a:pt x="4314" y="516"/>
                </a:lnTo>
                <a:lnTo>
                  <a:pt x="4307" y="500"/>
                </a:lnTo>
                <a:lnTo>
                  <a:pt x="4306" y="494"/>
                </a:lnTo>
                <a:lnTo>
                  <a:pt x="4309" y="492"/>
                </a:lnTo>
                <a:lnTo>
                  <a:pt x="4316" y="489"/>
                </a:lnTo>
                <a:lnTo>
                  <a:pt x="4315" y="487"/>
                </a:lnTo>
                <a:lnTo>
                  <a:pt x="4315" y="484"/>
                </a:lnTo>
                <a:lnTo>
                  <a:pt x="4315" y="484"/>
                </a:lnTo>
                <a:lnTo>
                  <a:pt x="4311" y="475"/>
                </a:lnTo>
                <a:lnTo>
                  <a:pt x="4307" y="463"/>
                </a:lnTo>
                <a:lnTo>
                  <a:pt x="4310" y="462"/>
                </a:lnTo>
                <a:lnTo>
                  <a:pt x="4312" y="460"/>
                </a:lnTo>
                <a:lnTo>
                  <a:pt x="4314" y="456"/>
                </a:lnTo>
                <a:lnTo>
                  <a:pt x="4316" y="453"/>
                </a:lnTo>
                <a:lnTo>
                  <a:pt x="4319" y="446"/>
                </a:lnTo>
                <a:lnTo>
                  <a:pt x="4320" y="443"/>
                </a:lnTo>
                <a:lnTo>
                  <a:pt x="4320" y="443"/>
                </a:lnTo>
                <a:lnTo>
                  <a:pt x="4320" y="441"/>
                </a:lnTo>
                <a:lnTo>
                  <a:pt x="4323" y="441"/>
                </a:lnTo>
                <a:lnTo>
                  <a:pt x="4326" y="441"/>
                </a:lnTo>
                <a:lnTo>
                  <a:pt x="4330" y="442"/>
                </a:lnTo>
                <a:lnTo>
                  <a:pt x="4338" y="443"/>
                </a:lnTo>
                <a:lnTo>
                  <a:pt x="4344" y="443"/>
                </a:lnTo>
                <a:lnTo>
                  <a:pt x="4347" y="435"/>
                </a:lnTo>
                <a:lnTo>
                  <a:pt x="4349" y="427"/>
                </a:lnTo>
                <a:lnTo>
                  <a:pt x="4351" y="423"/>
                </a:lnTo>
                <a:lnTo>
                  <a:pt x="4354" y="419"/>
                </a:lnTo>
                <a:lnTo>
                  <a:pt x="4357" y="415"/>
                </a:lnTo>
                <a:lnTo>
                  <a:pt x="4363" y="410"/>
                </a:lnTo>
                <a:lnTo>
                  <a:pt x="4370" y="418"/>
                </a:lnTo>
                <a:lnTo>
                  <a:pt x="4376" y="428"/>
                </a:lnTo>
                <a:lnTo>
                  <a:pt x="4380" y="432"/>
                </a:lnTo>
                <a:lnTo>
                  <a:pt x="4384" y="435"/>
                </a:lnTo>
                <a:lnTo>
                  <a:pt x="4387" y="437"/>
                </a:lnTo>
                <a:lnTo>
                  <a:pt x="4389" y="437"/>
                </a:lnTo>
                <a:lnTo>
                  <a:pt x="4392" y="438"/>
                </a:lnTo>
                <a:lnTo>
                  <a:pt x="4395" y="437"/>
                </a:lnTo>
                <a:lnTo>
                  <a:pt x="4395" y="437"/>
                </a:lnTo>
                <a:lnTo>
                  <a:pt x="4392" y="421"/>
                </a:lnTo>
                <a:lnTo>
                  <a:pt x="4396" y="409"/>
                </a:lnTo>
                <a:lnTo>
                  <a:pt x="4399" y="395"/>
                </a:lnTo>
                <a:lnTo>
                  <a:pt x="4402" y="381"/>
                </a:lnTo>
                <a:lnTo>
                  <a:pt x="4404" y="370"/>
                </a:lnTo>
                <a:lnTo>
                  <a:pt x="4403" y="362"/>
                </a:lnTo>
                <a:lnTo>
                  <a:pt x="4404" y="353"/>
                </a:lnTo>
                <a:lnTo>
                  <a:pt x="4405" y="346"/>
                </a:lnTo>
                <a:lnTo>
                  <a:pt x="4408" y="339"/>
                </a:lnTo>
                <a:lnTo>
                  <a:pt x="4411" y="332"/>
                </a:lnTo>
                <a:lnTo>
                  <a:pt x="4416" y="326"/>
                </a:lnTo>
                <a:lnTo>
                  <a:pt x="4420" y="320"/>
                </a:lnTo>
                <a:lnTo>
                  <a:pt x="4425" y="314"/>
                </a:lnTo>
                <a:lnTo>
                  <a:pt x="4427" y="320"/>
                </a:lnTo>
                <a:lnTo>
                  <a:pt x="4428" y="326"/>
                </a:lnTo>
                <a:lnTo>
                  <a:pt x="4426" y="331"/>
                </a:lnTo>
                <a:lnTo>
                  <a:pt x="4424" y="336"/>
                </a:lnTo>
                <a:lnTo>
                  <a:pt x="4419" y="346"/>
                </a:lnTo>
                <a:lnTo>
                  <a:pt x="4416" y="357"/>
                </a:lnTo>
                <a:lnTo>
                  <a:pt x="4421" y="364"/>
                </a:lnTo>
                <a:lnTo>
                  <a:pt x="4424" y="371"/>
                </a:lnTo>
                <a:lnTo>
                  <a:pt x="4425" y="379"/>
                </a:lnTo>
                <a:lnTo>
                  <a:pt x="4425" y="387"/>
                </a:lnTo>
                <a:lnTo>
                  <a:pt x="4424" y="396"/>
                </a:lnTo>
                <a:lnTo>
                  <a:pt x="4421" y="405"/>
                </a:lnTo>
                <a:lnTo>
                  <a:pt x="4416" y="414"/>
                </a:lnTo>
                <a:lnTo>
                  <a:pt x="4409" y="422"/>
                </a:lnTo>
                <a:lnTo>
                  <a:pt x="4405" y="432"/>
                </a:lnTo>
                <a:lnTo>
                  <a:pt x="4401" y="441"/>
                </a:lnTo>
                <a:lnTo>
                  <a:pt x="4396" y="453"/>
                </a:lnTo>
                <a:lnTo>
                  <a:pt x="4390" y="465"/>
                </a:lnTo>
                <a:lnTo>
                  <a:pt x="4386" y="470"/>
                </a:lnTo>
                <a:lnTo>
                  <a:pt x="4381" y="474"/>
                </a:lnTo>
                <a:lnTo>
                  <a:pt x="4375" y="477"/>
                </a:lnTo>
                <a:lnTo>
                  <a:pt x="4367" y="479"/>
                </a:lnTo>
                <a:lnTo>
                  <a:pt x="4367" y="479"/>
                </a:lnTo>
                <a:lnTo>
                  <a:pt x="4366" y="478"/>
                </a:lnTo>
                <a:lnTo>
                  <a:pt x="4365" y="485"/>
                </a:lnTo>
                <a:lnTo>
                  <a:pt x="4364" y="489"/>
                </a:lnTo>
                <a:lnTo>
                  <a:pt x="4364" y="489"/>
                </a:lnTo>
                <a:lnTo>
                  <a:pt x="4360" y="493"/>
                </a:lnTo>
                <a:lnTo>
                  <a:pt x="4355" y="498"/>
                </a:lnTo>
                <a:lnTo>
                  <a:pt x="4354" y="500"/>
                </a:lnTo>
                <a:lnTo>
                  <a:pt x="4354" y="503"/>
                </a:lnTo>
                <a:lnTo>
                  <a:pt x="4355" y="506"/>
                </a:lnTo>
                <a:lnTo>
                  <a:pt x="4359" y="509"/>
                </a:lnTo>
                <a:lnTo>
                  <a:pt x="4360" y="512"/>
                </a:lnTo>
                <a:lnTo>
                  <a:pt x="4361" y="516"/>
                </a:lnTo>
                <a:lnTo>
                  <a:pt x="4362" y="518"/>
                </a:lnTo>
                <a:lnTo>
                  <a:pt x="4363" y="519"/>
                </a:lnTo>
                <a:lnTo>
                  <a:pt x="4365" y="519"/>
                </a:lnTo>
                <a:lnTo>
                  <a:pt x="4367" y="519"/>
                </a:lnTo>
                <a:lnTo>
                  <a:pt x="4371" y="518"/>
                </a:lnTo>
                <a:lnTo>
                  <a:pt x="4374" y="515"/>
                </a:lnTo>
                <a:lnTo>
                  <a:pt x="4375" y="512"/>
                </a:lnTo>
                <a:lnTo>
                  <a:pt x="4375" y="509"/>
                </a:lnTo>
                <a:lnTo>
                  <a:pt x="4373" y="503"/>
                </a:lnTo>
                <a:lnTo>
                  <a:pt x="4372" y="499"/>
                </a:lnTo>
                <a:lnTo>
                  <a:pt x="4373" y="497"/>
                </a:lnTo>
                <a:lnTo>
                  <a:pt x="4374" y="496"/>
                </a:lnTo>
                <a:lnTo>
                  <a:pt x="4380" y="496"/>
                </a:lnTo>
                <a:lnTo>
                  <a:pt x="4387" y="496"/>
                </a:lnTo>
                <a:lnTo>
                  <a:pt x="4387" y="495"/>
                </a:lnTo>
                <a:lnTo>
                  <a:pt x="4387" y="494"/>
                </a:lnTo>
                <a:lnTo>
                  <a:pt x="4387" y="491"/>
                </a:lnTo>
                <a:lnTo>
                  <a:pt x="4388" y="488"/>
                </a:lnTo>
                <a:lnTo>
                  <a:pt x="4389" y="486"/>
                </a:lnTo>
                <a:lnTo>
                  <a:pt x="4391" y="483"/>
                </a:lnTo>
                <a:lnTo>
                  <a:pt x="4391" y="480"/>
                </a:lnTo>
                <a:lnTo>
                  <a:pt x="4392" y="477"/>
                </a:lnTo>
                <a:lnTo>
                  <a:pt x="4393" y="474"/>
                </a:lnTo>
                <a:lnTo>
                  <a:pt x="4395" y="473"/>
                </a:lnTo>
                <a:lnTo>
                  <a:pt x="4392" y="472"/>
                </a:lnTo>
                <a:lnTo>
                  <a:pt x="4390" y="472"/>
                </a:lnTo>
                <a:lnTo>
                  <a:pt x="4389" y="471"/>
                </a:lnTo>
                <a:lnTo>
                  <a:pt x="4388" y="470"/>
                </a:lnTo>
                <a:lnTo>
                  <a:pt x="4390" y="466"/>
                </a:lnTo>
                <a:lnTo>
                  <a:pt x="4392" y="463"/>
                </a:lnTo>
                <a:lnTo>
                  <a:pt x="4397" y="459"/>
                </a:lnTo>
                <a:lnTo>
                  <a:pt x="4403" y="457"/>
                </a:lnTo>
                <a:lnTo>
                  <a:pt x="4409" y="456"/>
                </a:lnTo>
                <a:lnTo>
                  <a:pt x="4416" y="456"/>
                </a:lnTo>
                <a:lnTo>
                  <a:pt x="4419" y="454"/>
                </a:lnTo>
                <a:lnTo>
                  <a:pt x="4420" y="453"/>
                </a:lnTo>
                <a:lnTo>
                  <a:pt x="4421" y="451"/>
                </a:lnTo>
                <a:lnTo>
                  <a:pt x="4421" y="449"/>
                </a:lnTo>
                <a:lnTo>
                  <a:pt x="4421" y="445"/>
                </a:lnTo>
                <a:lnTo>
                  <a:pt x="4420" y="441"/>
                </a:lnTo>
                <a:lnTo>
                  <a:pt x="4420" y="436"/>
                </a:lnTo>
                <a:lnTo>
                  <a:pt x="4421" y="432"/>
                </a:lnTo>
                <a:lnTo>
                  <a:pt x="4424" y="428"/>
                </a:lnTo>
                <a:lnTo>
                  <a:pt x="4427" y="425"/>
                </a:lnTo>
                <a:lnTo>
                  <a:pt x="4434" y="422"/>
                </a:lnTo>
                <a:lnTo>
                  <a:pt x="4440" y="419"/>
                </a:lnTo>
                <a:lnTo>
                  <a:pt x="4443" y="419"/>
                </a:lnTo>
                <a:lnTo>
                  <a:pt x="4445" y="418"/>
                </a:lnTo>
                <a:lnTo>
                  <a:pt x="4447" y="419"/>
                </a:lnTo>
                <a:lnTo>
                  <a:pt x="4448" y="420"/>
                </a:lnTo>
                <a:lnTo>
                  <a:pt x="4449" y="423"/>
                </a:lnTo>
                <a:lnTo>
                  <a:pt x="4449" y="427"/>
                </a:lnTo>
                <a:lnTo>
                  <a:pt x="4448" y="431"/>
                </a:lnTo>
                <a:lnTo>
                  <a:pt x="4448" y="435"/>
                </a:lnTo>
                <a:lnTo>
                  <a:pt x="4449" y="436"/>
                </a:lnTo>
                <a:lnTo>
                  <a:pt x="4450" y="438"/>
                </a:lnTo>
                <a:lnTo>
                  <a:pt x="4452" y="439"/>
                </a:lnTo>
                <a:lnTo>
                  <a:pt x="4454" y="439"/>
                </a:lnTo>
                <a:lnTo>
                  <a:pt x="4464" y="426"/>
                </a:lnTo>
                <a:lnTo>
                  <a:pt x="4473" y="414"/>
                </a:lnTo>
                <a:lnTo>
                  <a:pt x="4477" y="408"/>
                </a:lnTo>
                <a:lnTo>
                  <a:pt x="4481" y="404"/>
                </a:lnTo>
                <a:lnTo>
                  <a:pt x="4483" y="403"/>
                </a:lnTo>
                <a:lnTo>
                  <a:pt x="4486" y="402"/>
                </a:lnTo>
                <a:lnTo>
                  <a:pt x="4489" y="403"/>
                </a:lnTo>
                <a:lnTo>
                  <a:pt x="4492" y="406"/>
                </a:lnTo>
                <a:lnTo>
                  <a:pt x="4496" y="411"/>
                </a:lnTo>
                <a:lnTo>
                  <a:pt x="4499" y="418"/>
                </a:lnTo>
                <a:lnTo>
                  <a:pt x="4499" y="421"/>
                </a:lnTo>
                <a:lnTo>
                  <a:pt x="4498" y="424"/>
                </a:lnTo>
                <a:lnTo>
                  <a:pt x="4497" y="427"/>
                </a:lnTo>
                <a:lnTo>
                  <a:pt x="4495" y="429"/>
                </a:lnTo>
                <a:lnTo>
                  <a:pt x="4492" y="432"/>
                </a:lnTo>
                <a:lnTo>
                  <a:pt x="4490" y="436"/>
                </a:lnTo>
                <a:lnTo>
                  <a:pt x="4488" y="440"/>
                </a:lnTo>
                <a:lnTo>
                  <a:pt x="4486" y="444"/>
                </a:lnTo>
                <a:lnTo>
                  <a:pt x="4484" y="448"/>
                </a:lnTo>
                <a:lnTo>
                  <a:pt x="4481" y="451"/>
                </a:lnTo>
                <a:lnTo>
                  <a:pt x="4478" y="454"/>
                </a:lnTo>
                <a:lnTo>
                  <a:pt x="4473" y="456"/>
                </a:lnTo>
                <a:lnTo>
                  <a:pt x="4470" y="457"/>
                </a:lnTo>
                <a:lnTo>
                  <a:pt x="4468" y="459"/>
                </a:lnTo>
                <a:lnTo>
                  <a:pt x="4467" y="462"/>
                </a:lnTo>
                <a:lnTo>
                  <a:pt x="4467" y="465"/>
                </a:lnTo>
                <a:lnTo>
                  <a:pt x="4467" y="468"/>
                </a:lnTo>
                <a:lnTo>
                  <a:pt x="4466" y="473"/>
                </a:lnTo>
                <a:lnTo>
                  <a:pt x="4466" y="476"/>
                </a:lnTo>
                <a:lnTo>
                  <a:pt x="4464" y="478"/>
                </a:lnTo>
                <a:lnTo>
                  <a:pt x="4463" y="487"/>
                </a:lnTo>
                <a:lnTo>
                  <a:pt x="4462" y="496"/>
                </a:lnTo>
                <a:lnTo>
                  <a:pt x="4454" y="509"/>
                </a:lnTo>
                <a:lnTo>
                  <a:pt x="4445" y="520"/>
                </a:lnTo>
                <a:lnTo>
                  <a:pt x="4441" y="527"/>
                </a:lnTo>
                <a:lnTo>
                  <a:pt x="4438" y="533"/>
                </a:lnTo>
                <a:lnTo>
                  <a:pt x="4437" y="540"/>
                </a:lnTo>
                <a:lnTo>
                  <a:pt x="4437" y="547"/>
                </a:lnTo>
                <a:lnTo>
                  <a:pt x="4438" y="553"/>
                </a:lnTo>
                <a:lnTo>
                  <a:pt x="4439" y="559"/>
                </a:lnTo>
                <a:lnTo>
                  <a:pt x="4434" y="560"/>
                </a:lnTo>
                <a:lnTo>
                  <a:pt x="4438" y="556"/>
                </a:lnTo>
                <a:lnTo>
                  <a:pt x="4442" y="554"/>
                </a:lnTo>
                <a:lnTo>
                  <a:pt x="4454" y="555"/>
                </a:lnTo>
                <a:lnTo>
                  <a:pt x="4464" y="555"/>
                </a:lnTo>
                <a:lnTo>
                  <a:pt x="4470" y="556"/>
                </a:lnTo>
                <a:lnTo>
                  <a:pt x="4474" y="558"/>
                </a:lnTo>
                <a:lnTo>
                  <a:pt x="4475" y="560"/>
                </a:lnTo>
                <a:lnTo>
                  <a:pt x="4475" y="562"/>
                </a:lnTo>
                <a:lnTo>
                  <a:pt x="4475" y="564"/>
                </a:lnTo>
                <a:lnTo>
                  <a:pt x="4474" y="567"/>
                </a:lnTo>
                <a:lnTo>
                  <a:pt x="4472" y="576"/>
                </a:lnTo>
                <a:lnTo>
                  <a:pt x="4469" y="589"/>
                </a:lnTo>
                <a:lnTo>
                  <a:pt x="4467" y="589"/>
                </a:lnTo>
                <a:lnTo>
                  <a:pt x="4465" y="589"/>
                </a:lnTo>
                <a:lnTo>
                  <a:pt x="4450" y="574"/>
                </a:lnTo>
                <a:lnTo>
                  <a:pt x="4436" y="559"/>
                </a:lnTo>
                <a:lnTo>
                  <a:pt x="4436" y="559"/>
                </a:lnTo>
                <a:lnTo>
                  <a:pt x="4434" y="569"/>
                </a:lnTo>
                <a:lnTo>
                  <a:pt x="4434" y="578"/>
                </a:lnTo>
                <a:lnTo>
                  <a:pt x="4434" y="584"/>
                </a:lnTo>
                <a:lnTo>
                  <a:pt x="4435" y="588"/>
                </a:lnTo>
                <a:lnTo>
                  <a:pt x="4436" y="593"/>
                </a:lnTo>
                <a:lnTo>
                  <a:pt x="4438" y="597"/>
                </a:lnTo>
                <a:lnTo>
                  <a:pt x="4430" y="594"/>
                </a:lnTo>
                <a:lnTo>
                  <a:pt x="4423" y="590"/>
                </a:lnTo>
                <a:lnTo>
                  <a:pt x="4424" y="595"/>
                </a:lnTo>
                <a:lnTo>
                  <a:pt x="4425" y="600"/>
                </a:lnTo>
                <a:lnTo>
                  <a:pt x="4427" y="605"/>
                </a:lnTo>
                <a:lnTo>
                  <a:pt x="4430" y="609"/>
                </a:lnTo>
                <a:lnTo>
                  <a:pt x="4433" y="614"/>
                </a:lnTo>
                <a:lnTo>
                  <a:pt x="4435" y="619"/>
                </a:lnTo>
                <a:lnTo>
                  <a:pt x="4436" y="624"/>
                </a:lnTo>
                <a:lnTo>
                  <a:pt x="4435" y="629"/>
                </a:lnTo>
                <a:lnTo>
                  <a:pt x="4439" y="632"/>
                </a:lnTo>
                <a:lnTo>
                  <a:pt x="4442" y="635"/>
                </a:lnTo>
                <a:lnTo>
                  <a:pt x="4444" y="638"/>
                </a:lnTo>
                <a:lnTo>
                  <a:pt x="4446" y="641"/>
                </a:lnTo>
                <a:lnTo>
                  <a:pt x="4448" y="647"/>
                </a:lnTo>
                <a:lnTo>
                  <a:pt x="4449" y="653"/>
                </a:lnTo>
                <a:lnTo>
                  <a:pt x="4449" y="667"/>
                </a:lnTo>
                <a:lnTo>
                  <a:pt x="4449" y="681"/>
                </a:lnTo>
                <a:lnTo>
                  <a:pt x="4449" y="683"/>
                </a:lnTo>
                <a:lnTo>
                  <a:pt x="4449" y="686"/>
                </a:lnTo>
                <a:lnTo>
                  <a:pt x="4442" y="686"/>
                </a:lnTo>
                <a:lnTo>
                  <a:pt x="4435" y="687"/>
                </a:lnTo>
                <a:lnTo>
                  <a:pt x="4430" y="690"/>
                </a:lnTo>
                <a:lnTo>
                  <a:pt x="4425" y="692"/>
                </a:lnTo>
                <a:lnTo>
                  <a:pt x="4422" y="695"/>
                </a:lnTo>
                <a:lnTo>
                  <a:pt x="4419" y="699"/>
                </a:lnTo>
                <a:lnTo>
                  <a:pt x="4417" y="703"/>
                </a:lnTo>
                <a:lnTo>
                  <a:pt x="4416" y="707"/>
                </a:lnTo>
                <a:lnTo>
                  <a:pt x="4413" y="726"/>
                </a:lnTo>
                <a:lnTo>
                  <a:pt x="4410" y="746"/>
                </a:lnTo>
                <a:lnTo>
                  <a:pt x="4410" y="749"/>
                </a:lnTo>
                <a:lnTo>
                  <a:pt x="4410" y="751"/>
                </a:lnTo>
                <a:lnTo>
                  <a:pt x="4407" y="753"/>
                </a:lnTo>
                <a:lnTo>
                  <a:pt x="4403" y="754"/>
                </a:lnTo>
                <a:lnTo>
                  <a:pt x="4400" y="755"/>
                </a:lnTo>
                <a:lnTo>
                  <a:pt x="4397" y="754"/>
                </a:lnTo>
                <a:lnTo>
                  <a:pt x="4391" y="751"/>
                </a:lnTo>
                <a:lnTo>
                  <a:pt x="4386" y="747"/>
                </a:lnTo>
                <a:lnTo>
                  <a:pt x="4383" y="750"/>
                </a:lnTo>
                <a:lnTo>
                  <a:pt x="4379" y="753"/>
                </a:lnTo>
                <a:lnTo>
                  <a:pt x="4378" y="756"/>
                </a:lnTo>
                <a:lnTo>
                  <a:pt x="4376" y="758"/>
                </a:lnTo>
                <a:lnTo>
                  <a:pt x="4381" y="761"/>
                </a:lnTo>
                <a:lnTo>
                  <a:pt x="4385" y="764"/>
                </a:lnTo>
                <a:lnTo>
                  <a:pt x="4386" y="766"/>
                </a:lnTo>
                <a:lnTo>
                  <a:pt x="4388" y="768"/>
                </a:lnTo>
                <a:lnTo>
                  <a:pt x="4388" y="771"/>
                </a:lnTo>
                <a:lnTo>
                  <a:pt x="4389" y="774"/>
                </a:lnTo>
                <a:lnTo>
                  <a:pt x="4387" y="781"/>
                </a:lnTo>
                <a:lnTo>
                  <a:pt x="4384" y="788"/>
                </a:lnTo>
                <a:lnTo>
                  <a:pt x="4381" y="795"/>
                </a:lnTo>
                <a:lnTo>
                  <a:pt x="4378" y="802"/>
                </a:lnTo>
                <a:lnTo>
                  <a:pt x="4376" y="804"/>
                </a:lnTo>
                <a:lnTo>
                  <a:pt x="4375" y="806"/>
                </a:lnTo>
                <a:lnTo>
                  <a:pt x="4377" y="809"/>
                </a:lnTo>
                <a:lnTo>
                  <a:pt x="4381" y="811"/>
                </a:lnTo>
                <a:lnTo>
                  <a:pt x="4380" y="814"/>
                </a:lnTo>
                <a:lnTo>
                  <a:pt x="4378" y="816"/>
                </a:lnTo>
                <a:lnTo>
                  <a:pt x="4375" y="818"/>
                </a:lnTo>
                <a:lnTo>
                  <a:pt x="4372" y="819"/>
                </a:lnTo>
                <a:lnTo>
                  <a:pt x="4372" y="822"/>
                </a:lnTo>
                <a:lnTo>
                  <a:pt x="4372" y="825"/>
                </a:lnTo>
                <a:lnTo>
                  <a:pt x="4370" y="828"/>
                </a:lnTo>
                <a:lnTo>
                  <a:pt x="4368" y="831"/>
                </a:lnTo>
                <a:lnTo>
                  <a:pt x="4364" y="836"/>
                </a:lnTo>
                <a:lnTo>
                  <a:pt x="4362" y="842"/>
                </a:lnTo>
                <a:lnTo>
                  <a:pt x="4366" y="845"/>
                </a:lnTo>
                <a:lnTo>
                  <a:pt x="4370" y="846"/>
                </a:lnTo>
                <a:lnTo>
                  <a:pt x="4373" y="845"/>
                </a:lnTo>
                <a:lnTo>
                  <a:pt x="4376" y="843"/>
                </a:lnTo>
                <a:lnTo>
                  <a:pt x="4380" y="837"/>
                </a:lnTo>
                <a:lnTo>
                  <a:pt x="4385" y="833"/>
                </a:lnTo>
                <a:lnTo>
                  <a:pt x="4389" y="825"/>
                </a:lnTo>
                <a:lnTo>
                  <a:pt x="4393" y="816"/>
                </a:lnTo>
                <a:lnTo>
                  <a:pt x="4395" y="813"/>
                </a:lnTo>
                <a:lnTo>
                  <a:pt x="4398" y="810"/>
                </a:lnTo>
                <a:lnTo>
                  <a:pt x="4401" y="810"/>
                </a:lnTo>
                <a:lnTo>
                  <a:pt x="4403" y="810"/>
                </a:lnTo>
                <a:lnTo>
                  <a:pt x="4406" y="810"/>
                </a:lnTo>
                <a:lnTo>
                  <a:pt x="4410" y="811"/>
                </a:lnTo>
                <a:lnTo>
                  <a:pt x="4401" y="824"/>
                </a:lnTo>
                <a:lnTo>
                  <a:pt x="4391" y="837"/>
                </a:lnTo>
                <a:lnTo>
                  <a:pt x="4382" y="848"/>
                </a:lnTo>
                <a:lnTo>
                  <a:pt x="4372" y="860"/>
                </a:lnTo>
                <a:lnTo>
                  <a:pt x="4362" y="870"/>
                </a:lnTo>
                <a:lnTo>
                  <a:pt x="4352" y="881"/>
                </a:lnTo>
                <a:lnTo>
                  <a:pt x="4352" y="881"/>
                </a:lnTo>
                <a:lnTo>
                  <a:pt x="4350" y="888"/>
                </a:lnTo>
                <a:lnTo>
                  <a:pt x="4345" y="894"/>
                </a:lnTo>
                <a:lnTo>
                  <a:pt x="4340" y="899"/>
                </a:lnTo>
                <a:lnTo>
                  <a:pt x="4333" y="902"/>
                </a:lnTo>
                <a:lnTo>
                  <a:pt x="4331" y="911"/>
                </a:lnTo>
                <a:lnTo>
                  <a:pt x="4327" y="917"/>
                </a:lnTo>
                <a:lnTo>
                  <a:pt x="4325" y="919"/>
                </a:lnTo>
                <a:lnTo>
                  <a:pt x="4321" y="921"/>
                </a:lnTo>
                <a:lnTo>
                  <a:pt x="4317" y="922"/>
                </a:lnTo>
                <a:lnTo>
                  <a:pt x="4313" y="923"/>
                </a:lnTo>
                <a:lnTo>
                  <a:pt x="4312" y="921"/>
                </a:lnTo>
                <a:lnTo>
                  <a:pt x="4313" y="919"/>
                </a:lnTo>
                <a:lnTo>
                  <a:pt x="4314" y="917"/>
                </a:lnTo>
                <a:lnTo>
                  <a:pt x="4316" y="915"/>
                </a:lnTo>
                <a:lnTo>
                  <a:pt x="4317" y="913"/>
                </a:lnTo>
                <a:lnTo>
                  <a:pt x="4318" y="911"/>
                </a:lnTo>
                <a:lnTo>
                  <a:pt x="4317" y="908"/>
                </a:lnTo>
                <a:lnTo>
                  <a:pt x="4315" y="907"/>
                </a:lnTo>
                <a:lnTo>
                  <a:pt x="4315" y="908"/>
                </a:lnTo>
                <a:lnTo>
                  <a:pt x="4315" y="908"/>
                </a:lnTo>
                <a:lnTo>
                  <a:pt x="4309" y="915"/>
                </a:lnTo>
                <a:lnTo>
                  <a:pt x="4304" y="920"/>
                </a:lnTo>
                <a:lnTo>
                  <a:pt x="4300" y="926"/>
                </a:lnTo>
                <a:lnTo>
                  <a:pt x="4296" y="932"/>
                </a:lnTo>
                <a:lnTo>
                  <a:pt x="4300" y="934"/>
                </a:lnTo>
                <a:lnTo>
                  <a:pt x="4303" y="936"/>
                </a:lnTo>
                <a:lnTo>
                  <a:pt x="4300" y="944"/>
                </a:lnTo>
                <a:lnTo>
                  <a:pt x="4295" y="952"/>
                </a:lnTo>
                <a:lnTo>
                  <a:pt x="4290" y="959"/>
                </a:lnTo>
                <a:lnTo>
                  <a:pt x="4285" y="966"/>
                </a:lnTo>
                <a:lnTo>
                  <a:pt x="4271" y="979"/>
                </a:lnTo>
                <a:lnTo>
                  <a:pt x="4259" y="991"/>
                </a:lnTo>
                <a:lnTo>
                  <a:pt x="4243" y="1010"/>
                </a:lnTo>
                <a:lnTo>
                  <a:pt x="4225" y="1029"/>
                </a:lnTo>
                <a:lnTo>
                  <a:pt x="4209" y="1048"/>
                </a:lnTo>
                <a:lnTo>
                  <a:pt x="4193" y="1066"/>
                </a:lnTo>
                <a:lnTo>
                  <a:pt x="4176" y="1086"/>
                </a:lnTo>
                <a:lnTo>
                  <a:pt x="4160" y="1105"/>
                </a:lnTo>
                <a:lnTo>
                  <a:pt x="4144" y="1124"/>
                </a:lnTo>
                <a:lnTo>
                  <a:pt x="4128" y="1145"/>
                </a:lnTo>
                <a:lnTo>
                  <a:pt x="4121" y="1157"/>
                </a:lnTo>
                <a:lnTo>
                  <a:pt x="4115" y="1170"/>
                </a:lnTo>
                <a:lnTo>
                  <a:pt x="4114" y="1174"/>
                </a:lnTo>
                <a:lnTo>
                  <a:pt x="4112" y="1176"/>
                </a:lnTo>
                <a:lnTo>
                  <a:pt x="4110" y="1179"/>
                </a:lnTo>
                <a:lnTo>
                  <a:pt x="4108" y="1181"/>
                </a:lnTo>
                <a:lnTo>
                  <a:pt x="4102" y="1183"/>
                </a:lnTo>
                <a:lnTo>
                  <a:pt x="4096" y="1187"/>
                </a:lnTo>
                <a:lnTo>
                  <a:pt x="4095" y="1187"/>
                </a:lnTo>
                <a:lnTo>
                  <a:pt x="4096" y="1194"/>
                </a:lnTo>
                <a:lnTo>
                  <a:pt x="4097" y="1201"/>
                </a:lnTo>
                <a:lnTo>
                  <a:pt x="4096" y="1208"/>
                </a:lnTo>
                <a:lnTo>
                  <a:pt x="4095" y="1216"/>
                </a:lnTo>
                <a:lnTo>
                  <a:pt x="4096" y="1220"/>
                </a:lnTo>
                <a:lnTo>
                  <a:pt x="4097" y="1223"/>
                </a:lnTo>
                <a:lnTo>
                  <a:pt x="4096" y="1226"/>
                </a:lnTo>
                <a:lnTo>
                  <a:pt x="4096" y="1228"/>
                </a:lnTo>
                <a:lnTo>
                  <a:pt x="4093" y="1231"/>
                </a:lnTo>
                <a:lnTo>
                  <a:pt x="4088" y="1232"/>
                </a:lnTo>
                <a:lnTo>
                  <a:pt x="4083" y="1233"/>
                </a:lnTo>
                <a:lnTo>
                  <a:pt x="4079" y="1234"/>
                </a:lnTo>
                <a:lnTo>
                  <a:pt x="4077" y="1235"/>
                </a:lnTo>
                <a:lnTo>
                  <a:pt x="4076" y="1237"/>
                </a:lnTo>
                <a:lnTo>
                  <a:pt x="4075" y="1238"/>
                </a:lnTo>
                <a:lnTo>
                  <a:pt x="4074" y="1242"/>
                </a:lnTo>
                <a:lnTo>
                  <a:pt x="4073" y="1239"/>
                </a:lnTo>
                <a:lnTo>
                  <a:pt x="4072" y="1237"/>
                </a:lnTo>
                <a:lnTo>
                  <a:pt x="4072" y="1235"/>
                </a:lnTo>
                <a:lnTo>
                  <a:pt x="4072" y="1233"/>
                </a:lnTo>
                <a:lnTo>
                  <a:pt x="4074" y="1229"/>
                </a:lnTo>
                <a:lnTo>
                  <a:pt x="4076" y="1225"/>
                </a:lnTo>
                <a:lnTo>
                  <a:pt x="4078" y="1222"/>
                </a:lnTo>
                <a:lnTo>
                  <a:pt x="4079" y="1218"/>
                </a:lnTo>
                <a:lnTo>
                  <a:pt x="4079" y="1217"/>
                </a:lnTo>
                <a:lnTo>
                  <a:pt x="4079" y="1215"/>
                </a:lnTo>
                <a:lnTo>
                  <a:pt x="4077" y="1213"/>
                </a:lnTo>
                <a:lnTo>
                  <a:pt x="4076" y="1212"/>
                </a:lnTo>
                <a:lnTo>
                  <a:pt x="4075" y="1212"/>
                </a:lnTo>
                <a:lnTo>
                  <a:pt x="4074" y="1213"/>
                </a:lnTo>
                <a:lnTo>
                  <a:pt x="4070" y="1216"/>
                </a:lnTo>
                <a:lnTo>
                  <a:pt x="4067" y="1220"/>
                </a:lnTo>
                <a:lnTo>
                  <a:pt x="4065" y="1224"/>
                </a:lnTo>
                <a:lnTo>
                  <a:pt x="4065" y="1228"/>
                </a:lnTo>
                <a:lnTo>
                  <a:pt x="4065" y="1238"/>
                </a:lnTo>
                <a:lnTo>
                  <a:pt x="4064" y="1248"/>
                </a:lnTo>
                <a:lnTo>
                  <a:pt x="4064" y="1248"/>
                </a:lnTo>
                <a:lnTo>
                  <a:pt x="4064" y="1249"/>
                </a:lnTo>
                <a:lnTo>
                  <a:pt x="4074" y="1251"/>
                </a:lnTo>
                <a:lnTo>
                  <a:pt x="4084" y="1255"/>
                </a:lnTo>
                <a:lnTo>
                  <a:pt x="4087" y="1257"/>
                </a:lnTo>
                <a:lnTo>
                  <a:pt x="4089" y="1262"/>
                </a:lnTo>
                <a:lnTo>
                  <a:pt x="4089" y="1268"/>
                </a:lnTo>
                <a:lnTo>
                  <a:pt x="4087" y="1276"/>
                </a:lnTo>
                <a:lnTo>
                  <a:pt x="4086" y="1277"/>
                </a:lnTo>
                <a:lnTo>
                  <a:pt x="4084" y="1277"/>
                </a:lnTo>
                <a:lnTo>
                  <a:pt x="4082" y="1278"/>
                </a:lnTo>
                <a:lnTo>
                  <a:pt x="4080" y="1277"/>
                </a:lnTo>
                <a:lnTo>
                  <a:pt x="4079" y="1272"/>
                </a:lnTo>
                <a:lnTo>
                  <a:pt x="4077" y="1269"/>
                </a:lnTo>
                <a:lnTo>
                  <a:pt x="4075" y="1268"/>
                </a:lnTo>
                <a:lnTo>
                  <a:pt x="4073" y="1269"/>
                </a:lnTo>
                <a:lnTo>
                  <a:pt x="4067" y="1272"/>
                </a:lnTo>
                <a:lnTo>
                  <a:pt x="4062" y="1273"/>
                </a:lnTo>
                <a:lnTo>
                  <a:pt x="4060" y="1272"/>
                </a:lnTo>
                <a:lnTo>
                  <a:pt x="4058" y="1270"/>
                </a:lnTo>
                <a:lnTo>
                  <a:pt x="4061" y="1279"/>
                </a:lnTo>
                <a:lnTo>
                  <a:pt x="4062" y="1287"/>
                </a:lnTo>
                <a:lnTo>
                  <a:pt x="4062" y="1291"/>
                </a:lnTo>
                <a:lnTo>
                  <a:pt x="4060" y="1294"/>
                </a:lnTo>
                <a:lnTo>
                  <a:pt x="4057" y="1298"/>
                </a:lnTo>
                <a:lnTo>
                  <a:pt x="4053" y="1301"/>
                </a:lnTo>
                <a:lnTo>
                  <a:pt x="4060" y="1305"/>
                </a:lnTo>
                <a:lnTo>
                  <a:pt x="4066" y="1309"/>
                </a:lnTo>
                <a:lnTo>
                  <a:pt x="4072" y="1315"/>
                </a:lnTo>
                <a:lnTo>
                  <a:pt x="4077" y="1321"/>
                </a:lnTo>
                <a:lnTo>
                  <a:pt x="4081" y="1324"/>
                </a:lnTo>
                <a:lnTo>
                  <a:pt x="4085" y="1328"/>
                </a:lnTo>
                <a:lnTo>
                  <a:pt x="4088" y="1326"/>
                </a:lnTo>
                <a:lnTo>
                  <a:pt x="4090" y="1327"/>
                </a:lnTo>
                <a:lnTo>
                  <a:pt x="4093" y="1329"/>
                </a:lnTo>
                <a:lnTo>
                  <a:pt x="4096" y="1331"/>
                </a:lnTo>
                <a:lnTo>
                  <a:pt x="4098" y="1333"/>
                </a:lnTo>
                <a:lnTo>
                  <a:pt x="4102" y="1334"/>
                </a:lnTo>
                <a:lnTo>
                  <a:pt x="4105" y="1333"/>
                </a:lnTo>
                <a:lnTo>
                  <a:pt x="4110" y="1329"/>
                </a:lnTo>
                <a:lnTo>
                  <a:pt x="4111" y="1327"/>
                </a:lnTo>
                <a:lnTo>
                  <a:pt x="4113" y="1326"/>
                </a:lnTo>
                <a:lnTo>
                  <a:pt x="4114" y="1327"/>
                </a:lnTo>
                <a:lnTo>
                  <a:pt x="4115" y="1327"/>
                </a:lnTo>
                <a:lnTo>
                  <a:pt x="4117" y="1330"/>
                </a:lnTo>
                <a:lnTo>
                  <a:pt x="4119" y="1334"/>
                </a:lnTo>
                <a:lnTo>
                  <a:pt x="4121" y="1339"/>
                </a:lnTo>
                <a:lnTo>
                  <a:pt x="4123" y="1344"/>
                </a:lnTo>
                <a:lnTo>
                  <a:pt x="4127" y="1348"/>
                </a:lnTo>
                <a:lnTo>
                  <a:pt x="4131" y="1351"/>
                </a:lnTo>
                <a:lnTo>
                  <a:pt x="4140" y="1349"/>
                </a:lnTo>
                <a:lnTo>
                  <a:pt x="4148" y="1347"/>
                </a:lnTo>
                <a:lnTo>
                  <a:pt x="4151" y="1332"/>
                </a:lnTo>
                <a:lnTo>
                  <a:pt x="4155" y="1317"/>
                </a:lnTo>
                <a:lnTo>
                  <a:pt x="4167" y="1300"/>
                </a:lnTo>
                <a:lnTo>
                  <a:pt x="4180" y="1282"/>
                </a:lnTo>
                <a:lnTo>
                  <a:pt x="4194" y="1265"/>
                </a:lnTo>
                <a:lnTo>
                  <a:pt x="4206" y="1248"/>
                </a:lnTo>
                <a:lnTo>
                  <a:pt x="4207" y="1244"/>
                </a:lnTo>
                <a:lnTo>
                  <a:pt x="4208" y="1238"/>
                </a:lnTo>
                <a:lnTo>
                  <a:pt x="4210" y="1234"/>
                </a:lnTo>
                <a:lnTo>
                  <a:pt x="4212" y="1230"/>
                </a:lnTo>
                <a:lnTo>
                  <a:pt x="4217" y="1223"/>
                </a:lnTo>
                <a:lnTo>
                  <a:pt x="4223" y="1217"/>
                </a:lnTo>
                <a:lnTo>
                  <a:pt x="4227" y="1211"/>
                </a:lnTo>
                <a:lnTo>
                  <a:pt x="4232" y="1206"/>
                </a:lnTo>
                <a:lnTo>
                  <a:pt x="4234" y="1206"/>
                </a:lnTo>
                <a:lnTo>
                  <a:pt x="4235" y="1207"/>
                </a:lnTo>
                <a:lnTo>
                  <a:pt x="4237" y="1211"/>
                </a:lnTo>
                <a:lnTo>
                  <a:pt x="4240" y="1218"/>
                </a:lnTo>
                <a:lnTo>
                  <a:pt x="4241" y="1222"/>
                </a:lnTo>
                <a:lnTo>
                  <a:pt x="4243" y="1223"/>
                </a:lnTo>
                <a:lnTo>
                  <a:pt x="4245" y="1221"/>
                </a:lnTo>
                <a:lnTo>
                  <a:pt x="4247" y="1219"/>
                </a:lnTo>
                <a:lnTo>
                  <a:pt x="4249" y="1216"/>
                </a:lnTo>
                <a:lnTo>
                  <a:pt x="4251" y="1214"/>
                </a:lnTo>
                <a:lnTo>
                  <a:pt x="4253" y="1213"/>
                </a:lnTo>
                <a:lnTo>
                  <a:pt x="4254" y="1213"/>
                </a:lnTo>
                <a:lnTo>
                  <a:pt x="4256" y="1214"/>
                </a:lnTo>
                <a:lnTo>
                  <a:pt x="4258" y="1215"/>
                </a:lnTo>
                <a:lnTo>
                  <a:pt x="4257" y="1220"/>
                </a:lnTo>
                <a:lnTo>
                  <a:pt x="4255" y="1225"/>
                </a:lnTo>
                <a:lnTo>
                  <a:pt x="4253" y="1229"/>
                </a:lnTo>
                <a:lnTo>
                  <a:pt x="4250" y="1233"/>
                </a:lnTo>
                <a:lnTo>
                  <a:pt x="4243" y="1241"/>
                </a:lnTo>
                <a:lnTo>
                  <a:pt x="4237" y="1249"/>
                </a:lnTo>
                <a:lnTo>
                  <a:pt x="4235" y="1252"/>
                </a:lnTo>
                <a:lnTo>
                  <a:pt x="4234" y="1254"/>
                </a:lnTo>
                <a:lnTo>
                  <a:pt x="4232" y="1254"/>
                </a:lnTo>
                <a:lnTo>
                  <a:pt x="4231" y="1253"/>
                </a:lnTo>
                <a:lnTo>
                  <a:pt x="4229" y="1252"/>
                </a:lnTo>
                <a:lnTo>
                  <a:pt x="4228" y="1249"/>
                </a:lnTo>
                <a:lnTo>
                  <a:pt x="4226" y="1248"/>
                </a:lnTo>
                <a:lnTo>
                  <a:pt x="4225" y="1247"/>
                </a:lnTo>
                <a:lnTo>
                  <a:pt x="4223" y="1247"/>
                </a:lnTo>
                <a:lnTo>
                  <a:pt x="4222" y="1248"/>
                </a:lnTo>
                <a:lnTo>
                  <a:pt x="4218" y="1250"/>
                </a:lnTo>
                <a:lnTo>
                  <a:pt x="4214" y="1255"/>
                </a:lnTo>
                <a:lnTo>
                  <a:pt x="4215" y="1262"/>
                </a:lnTo>
                <a:lnTo>
                  <a:pt x="4216" y="1270"/>
                </a:lnTo>
                <a:lnTo>
                  <a:pt x="4217" y="1278"/>
                </a:lnTo>
                <a:lnTo>
                  <a:pt x="4219" y="1286"/>
                </a:lnTo>
                <a:lnTo>
                  <a:pt x="4213" y="1298"/>
                </a:lnTo>
                <a:lnTo>
                  <a:pt x="4207" y="1309"/>
                </a:lnTo>
                <a:lnTo>
                  <a:pt x="4205" y="1310"/>
                </a:lnTo>
                <a:lnTo>
                  <a:pt x="4204" y="1310"/>
                </a:lnTo>
                <a:lnTo>
                  <a:pt x="4201" y="1318"/>
                </a:lnTo>
                <a:lnTo>
                  <a:pt x="4196" y="1325"/>
                </a:lnTo>
                <a:lnTo>
                  <a:pt x="4196" y="1326"/>
                </a:lnTo>
                <a:lnTo>
                  <a:pt x="4196" y="1327"/>
                </a:lnTo>
                <a:lnTo>
                  <a:pt x="4195" y="1332"/>
                </a:lnTo>
                <a:lnTo>
                  <a:pt x="4194" y="1338"/>
                </a:lnTo>
                <a:lnTo>
                  <a:pt x="4191" y="1343"/>
                </a:lnTo>
                <a:lnTo>
                  <a:pt x="4189" y="1348"/>
                </a:lnTo>
                <a:lnTo>
                  <a:pt x="4188" y="1351"/>
                </a:lnTo>
                <a:lnTo>
                  <a:pt x="4187" y="1353"/>
                </a:lnTo>
                <a:lnTo>
                  <a:pt x="4190" y="1357"/>
                </a:lnTo>
                <a:lnTo>
                  <a:pt x="4194" y="1359"/>
                </a:lnTo>
                <a:lnTo>
                  <a:pt x="4198" y="1359"/>
                </a:lnTo>
                <a:lnTo>
                  <a:pt x="4202" y="1357"/>
                </a:lnTo>
                <a:lnTo>
                  <a:pt x="4204" y="1354"/>
                </a:lnTo>
                <a:lnTo>
                  <a:pt x="4205" y="1351"/>
                </a:lnTo>
                <a:lnTo>
                  <a:pt x="4206" y="1348"/>
                </a:lnTo>
                <a:lnTo>
                  <a:pt x="4208" y="1346"/>
                </a:lnTo>
                <a:lnTo>
                  <a:pt x="4211" y="1345"/>
                </a:lnTo>
                <a:lnTo>
                  <a:pt x="4214" y="1344"/>
                </a:lnTo>
                <a:lnTo>
                  <a:pt x="4220" y="1333"/>
                </a:lnTo>
                <a:lnTo>
                  <a:pt x="4226" y="1323"/>
                </a:lnTo>
                <a:lnTo>
                  <a:pt x="4233" y="1312"/>
                </a:lnTo>
                <a:lnTo>
                  <a:pt x="4239" y="1302"/>
                </a:lnTo>
                <a:lnTo>
                  <a:pt x="4245" y="1288"/>
                </a:lnTo>
                <a:lnTo>
                  <a:pt x="4251" y="1276"/>
                </a:lnTo>
                <a:lnTo>
                  <a:pt x="4252" y="1282"/>
                </a:lnTo>
                <a:lnTo>
                  <a:pt x="4253" y="1288"/>
                </a:lnTo>
                <a:lnTo>
                  <a:pt x="4253" y="1294"/>
                </a:lnTo>
                <a:lnTo>
                  <a:pt x="4253" y="1300"/>
                </a:lnTo>
                <a:lnTo>
                  <a:pt x="4251" y="1311"/>
                </a:lnTo>
                <a:lnTo>
                  <a:pt x="4247" y="1321"/>
                </a:lnTo>
                <a:lnTo>
                  <a:pt x="4236" y="1339"/>
                </a:lnTo>
                <a:lnTo>
                  <a:pt x="4225" y="1358"/>
                </a:lnTo>
                <a:lnTo>
                  <a:pt x="4221" y="1366"/>
                </a:lnTo>
                <a:lnTo>
                  <a:pt x="4216" y="1374"/>
                </a:lnTo>
                <a:lnTo>
                  <a:pt x="4215" y="1379"/>
                </a:lnTo>
                <a:lnTo>
                  <a:pt x="4214" y="1383"/>
                </a:lnTo>
                <a:lnTo>
                  <a:pt x="4213" y="1388"/>
                </a:lnTo>
                <a:lnTo>
                  <a:pt x="4214" y="1393"/>
                </a:lnTo>
                <a:lnTo>
                  <a:pt x="4209" y="1410"/>
                </a:lnTo>
                <a:lnTo>
                  <a:pt x="4206" y="1427"/>
                </a:lnTo>
                <a:lnTo>
                  <a:pt x="4204" y="1435"/>
                </a:lnTo>
                <a:lnTo>
                  <a:pt x="4202" y="1443"/>
                </a:lnTo>
                <a:lnTo>
                  <a:pt x="4199" y="1451"/>
                </a:lnTo>
                <a:lnTo>
                  <a:pt x="4195" y="1458"/>
                </a:lnTo>
                <a:lnTo>
                  <a:pt x="4193" y="1462"/>
                </a:lnTo>
                <a:lnTo>
                  <a:pt x="4193" y="1465"/>
                </a:lnTo>
                <a:lnTo>
                  <a:pt x="4193" y="1468"/>
                </a:lnTo>
                <a:lnTo>
                  <a:pt x="4194" y="1470"/>
                </a:lnTo>
                <a:lnTo>
                  <a:pt x="4196" y="1475"/>
                </a:lnTo>
                <a:lnTo>
                  <a:pt x="4197" y="1479"/>
                </a:lnTo>
                <a:lnTo>
                  <a:pt x="4198" y="1483"/>
                </a:lnTo>
                <a:lnTo>
                  <a:pt x="4198" y="1487"/>
                </a:lnTo>
                <a:lnTo>
                  <a:pt x="4198" y="1494"/>
                </a:lnTo>
                <a:lnTo>
                  <a:pt x="4195" y="1501"/>
                </a:lnTo>
                <a:lnTo>
                  <a:pt x="4192" y="1507"/>
                </a:lnTo>
                <a:lnTo>
                  <a:pt x="4187" y="1513"/>
                </a:lnTo>
                <a:lnTo>
                  <a:pt x="4181" y="1518"/>
                </a:lnTo>
                <a:lnTo>
                  <a:pt x="4175" y="1522"/>
                </a:lnTo>
                <a:lnTo>
                  <a:pt x="4171" y="1525"/>
                </a:lnTo>
                <a:lnTo>
                  <a:pt x="4168" y="1528"/>
                </a:lnTo>
                <a:lnTo>
                  <a:pt x="4165" y="1532"/>
                </a:lnTo>
                <a:lnTo>
                  <a:pt x="4163" y="1536"/>
                </a:lnTo>
                <a:lnTo>
                  <a:pt x="4162" y="1540"/>
                </a:lnTo>
                <a:lnTo>
                  <a:pt x="4160" y="1543"/>
                </a:lnTo>
                <a:lnTo>
                  <a:pt x="4158" y="1547"/>
                </a:lnTo>
                <a:lnTo>
                  <a:pt x="4155" y="1549"/>
                </a:lnTo>
                <a:lnTo>
                  <a:pt x="4152" y="1553"/>
                </a:lnTo>
                <a:lnTo>
                  <a:pt x="4151" y="1556"/>
                </a:lnTo>
                <a:lnTo>
                  <a:pt x="4151" y="1559"/>
                </a:lnTo>
                <a:lnTo>
                  <a:pt x="4153" y="1563"/>
                </a:lnTo>
                <a:lnTo>
                  <a:pt x="4154" y="1566"/>
                </a:lnTo>
                <a:lnTo>
                  <a:pt x="4156" y="1569"/>
                </a:lnTo>
                <a:lnTo>
                  <a:pt x="4157" y="1574"/>
                </a:lnTo>
                <a:lnTo>
                  <a:pt x="4156" y="1577"/>
                </a:lnTo>
                <a:lnTo>
                  <a:pt x="4151" y="1580"/>
                </a:lnTo>
                <a:lnTo>
                  <a:pt x="4147" y="1583"/>
                </a:lnTo>
                <a:lnTo>
                  <a:pt x="4145" y="1587"/>
                </a:lnTo>
                <a:lnTo>
                  <a:pt x="4143" y="1591"/>
                </a:lnTo>
                <a:lnTo>
                  <a:pt x="4139" y="1600"/>
                </a:lnTo>
                <a:lnTo>
                  <a:pt x="4134" y="1610"/>
                </a:lnTo>
                <a:lnTo>
                  <a:pt x="4131" y="1617"/>
                </a:lnTo>
                <a:lnTo>
                  <a:pt x="4129" y="1624"/>
                </a:lnTo>
                <a:lnTo>
                  <a:pt x="4127" y="1632"/>
                </a:lnTo>
                <a:lnTo>
                  <a:pt x="4126" y="1639"/>
                </a:lnTo>
                <a:lnTo>
                  <a:pt x="4126" y="1654"/>
                </a:lnTo>
                <a:lnTo>
                  <a:pt x="4127" y="1668"/>
                </a:lnTo>
                <a:lnTo>
                  <a:pt x="4128" y="1674"/>
                </a:lnTo>
                <a:lnTo>
                  <a:pt x="4132" y="1679"/>
                </a:lnTo>
                <a:lnTo>
                  <a:pt x="4141" y="1663"/>
                </a:lnTo>
                <a:lnTo>
                  <a:pt x="4149" y="1646"/>
                </a:lnTo>
                <a:lnTo>
                  <a:pt x="4156" y="1629"/>
                </a:lnTo>
                <a:lnTo>
                  <a:pt x="4166" y="1613"/>
                </a:lnTo>
                <a:lnTo>
                  <a:pt x="4170" y="1607"/>
                </a:lnTo>
                <a:lnTo>
                  <a:pt x="4175" y="1603"/>
                </a:lnTo>
                <a:lnTo>
                  <a:pt x="4181" y="1601"/>
                </a:lnTo>
                <a:lnTo>
                  <a:pt x="4188" y="1600"/>
                </a:lnTo>
                <a:lnTo>
                  <a:pt x="4188" y="1604"/>
                </a:lnTo>
                <a:lnTo>
                  <a:pt x="4189" y="1608"/>
                </a:lnTo>
                <a:lnTo>
                  <a:pt x="4189" y="1611"/>
                </a:lnTo>
                <a:lnTo>
                  <a:pt x="4187" y="1612"/>
                </a:lnTo>
                <a:lnTo>
                  <a:pt x="4182" y="1611"/>
                </a:lnTo>
                <a:lnTo>
                  <a:pt x="4179" y="1611"/>
                </a:lnTo>
                <a:lnTo>
                  <a:pt x="4176" y="1611"/>
                </a:lnTo>
                <a:lnTo>
                  <a:pt x="4175" y="1613"/>
                </a:lnTo>
                <a:lnTo>
                  <a:pt x="4173" y="1618"/>
                </a:lnTo>
                <a:lnTo>
                  <a:pt x="4173" y="1624"/>
                </a:lnTo>
                <a:lnTo>
                  <a:pt x="4173" y="1632"/>
                </a:lnTo>
                <a:lnTo>
                  <a:pt x="4173" y="1639"/>
                </a:lnTo>
                <a:lnTo>
                  <a:pt x="4171" y="1642"/>
                </a:lnTo>
                <a:lnTo>
                  <a:pt x="4169" y="1644"/>
                </a:lnTo>
                <a:lnTo>
                  <a:pt x="4165" y="1646"/>
                </a:lnTo>
                <a:lnTo>
                  <a:pt x="4159" y="1648"/>
                </a:lnTo>
                <a:lnTo>
                  <a:pt x="4156" y="1649"/>
                </a:lnTo>
                <a:lnTo>
                  <a:pt x="4154" y="1652"/>
                </a:lnTo>
                <a:lnTo>
                  <a:pt x="4152" y="1655"/>
                </a:lnTo>
                <a:lnTo>
                  <a:pt x="4152" y="1659"/>
                </a:lnTo>
                <a:lnTo>
                  <a:pt x="4154" y="1667"/>
                </a:lnTo>
                <a:lnTo>
                  <a:pt x="4156" y="1675"/>
                </a:lnTo>
                <a:lnTo>
                  <a:pt x="4154" y="1678"/>
                </a:lnTo>
                <a:lnTo>
                  <a:pt x="4152" y="1680"/>
                </a:lnTo>
                <a:lnTo>
                  <a:pt x="4150" y="1682"/>
                </a:lnTo>
                <a:lnTo>
                  <a:pt x="4148" y="1682"/>
                </a:lnTo>
                <a:lnTo>
                  <a:pt x="4143" y="1680"/>
                </a:lnTo>
                <a:lnTo>
                  <a:pt x="4137" y="1679"/>
                </a:lnTo>
                <a:lnTo>
                  <a:pt x="4135" y="1679"/>
                </a:lnTo>
                <a:lnTo>
                  <a:pt x="4132" y="1679"/>
                </a:lnTo>
                <a:lnTo>
                  <a:pt x="4134" y="1682"/>
                </a:lnTo>
                <a:lnTo>
                  <a:pt x="4135" y="1683"/>
                </a:lnTo>
                <a:lnTo>
                  <a:pt x="4136" y="1689"/>
                </a:lnTo>
                <a:lnTo>
                  <a:pt x="4136" y="1694"/>
                </a:lnTo>
                <a:lnTo>
                  <a:pt x="4136" y="1699"/>
                </a:lnTo>
                <a:lnTo>
                  <a:pt x="4136" y="1704"/>
                </a:lnTo>
                <a:lnTo>
                  <a:pt x="4134" y="1708"/>
                </a:lnTo>
                <a:lnTo>
                  <a:pt x="4132" y="1713"/>
                </a:lnTo>
                <a:lnTo>
                  <a:pt x="4128" y="1717"/>
                </a:lnTo>
                <a:lnTo>
                  <a:pt x="4123" y="1720"/>
                </a:lnTo>
                <a:lnTo>
                  <a:pt x="4122" y="1720"/>
                </a:lnTo>
                <a:lnTo>
                  <a:pt x="4122" y="1720"/>
                </a:lnTo>
                <a:lnTo>
                  <a:pt x="4122" y="1725"/>
                </a:lnTo>
                <a:lnTo>
                  <a:pt x="4122" y="1729"/>
                </a:lnTo>
                <a:lnTo>
                  <a:pt x="4121" y="1734"/>
                </a:lnTo>
                <a:lnTo>
                  <a:pt x="4120" y="1739"/>
                </a:lnTo>
                <a:lnTo>
                  <a:pt x="4121" y="1741"/>
                </a:lnTo>
                <a:lnTo>
                  <a:pt x="4122" y="1742"/>
                </a:lnTo>
                <a:lnTo>
                  <a:pt x="4123" y="1746"/>
                </a:lnTo>
                <a:lnTo>
                  <a:pt x="4123" y="1750"/>
                </a:lnTo>
                <a:lnTo>
                  <a:pt x="4122" y="1751"/>
                </a:lnTo>
                <a:lnTo>
                  <a:pt x="4121" y="1752"/>
                </a:lnTo>
                <a:lnTo>
                  <a:pt x="4119" y="1752"/>
                </a:lnTo>
                <a:lnTo>
                  <a:pt x="4116" y="1752"/>
                </a:lnTo>
                <a:lnTo>
                  <a:pt x="4114" y="1751"/>
                </a:lnTo>
                <a:lnTo>
                  <a:pt x="4111" y="1750"/>
                </a:lnTo>
                <a:lnTo>
                  <a:pt x="4110" y="1751"/>
                </a:lnTo>
                <a:lnTo>
                  <a:pt x="4108" y="1752"/>
                </a:lnTo>
                <a:lnTo>
                  <a:pt x="4106" y="1754"/>
                </a:lnTo>
                <a:lnTo>
                  <a:pt x="4104" y="1755"/>
                </a:lnTo>
                <a:lnTo>
                  <a:pt x="4102" y="1755"/>
                </a:lnTo>
                <a:lnTo>
                  <a:pt x="4100" y="1755"/>
                </a:lnTo>
                <a:lnTo>
                  <a:pt x="4094" y="1752"/>
                </a:lnTo>
                <a:lnTo>
                  <a:pt x="4087" y="1747"/>
                </a:lnTo>
                <a:lnTo>
                  <a:pt x="4084" y="1744"/>
                </a:lnTo>
                <a:lnTo>
                  <a:pt x="4081" y="1742"/>
                </a:lnTo>
                <a:lnTo>
                  <a:pt x="4079" y="1741"/>
                </a:lnTo>
                <a:lnTo>
                  <a:pt x="4077" y="1741"/>
                </a:lnTo>
                <a:lnTo>
                  <a:pt x="4075" y="1741"/>
                </a:lnTo>
                <a:lnTo>
                  <a:pt x="4073" y="1742"/>
                </a:lnTo>
                <a:lnTo>
                  <a:pt x="4072" y="1744"/>
                </a:lnTo>
                <a:lnTo>
                  <a:pt x="4071" y="1745"/>
                </a:lnTo>
                <a:lnTo>
                  <a:pt x="4071" y="1747"/>
                </a:lnTo>
                <a:lnTo>
                  <a:pt x="4071" y="1749"/>
                </a:lnTo>
                <a:lnTo>
                  <a:pt x="4073" y="1754"/>
                </a:lnTo>
                <a:lnTo>
                  <a:pt x="4073" y="1758"/>
                </a:lnTo>
                <a:lnTo>
                  <a:pt x="4073" y="1761"/>
                </a:lnTo>
                <a:lnTo>
                  <a:pt x="4073" y="1765"/>
                </a:lnTo>
                <a:lnTo>
                  <a:pt x="4074" y="1768"/>
                </a:lnTo>
                <a:lnTo>
                  <a:pt x="4075" y="1770"/>
                </a:lnTo>
                <a:lnTo>
                  <a:pt x="4075" y="1773"/>
                </a:lnTo>
                <a:lnTo>
                  <a:pt x="4075" y="1776"/>
                </a:lnTo>
                <a:lnTo>
                  <a:pt x="4075" y="1777"/>
                </a:lnTo>
                <a:lnTo>
                  <a:pt x="4075" y="1778"/>
                </a:lnTo>
                <a:lnTo>
                  <a:pt x="4080" y="1777"/>
                </a:lnTo>
                <a:lnTo>
                  <a:pt x="4084" y="1776"/>
                </a:lnTo>
                <a:lnTo>
                  <a:pt x="4086" y="1771"/>
                </a:lnTo>
                <a:lnTo>
                  <a:pt x="4089" y="1767"/>
                </a:lnTo>
                <a:lnTo>
                  <a:pt x="4091" y="1766"/>
                </a:lnTo>
                <a:lnTo>
                  <a:pt x="4094" y="1765"/>
                </a:lnTo>
                <a:lnTo>
                  <a:pt x="4097" y="1764"/>
                </a:lnTo>
                <a:lnTo>
                  <a:pt x="4100" y="1764"/>
                </a:lnTo>
                <a:lnTo>
                  <a:pt x="4100" y="1769"/>
                </a:lnTo>
                <a:lnTo>
                  <a:pt x="4100" y="1774"/>
                </a:lnTo>
                <a:lnTo>
                  <a:pt x="4098" y="1780"/>
                </a:lnTo>
                <a:lnTo>
                  <a:pt x="4096" y="1784"/>
                </a:lnTo>
                <a:lnTo>
                  <a:pt x="4094" y="1788"/>
                </a:lnTo>
                <a:lnTo>
                  <a:pt x="4089" y="1792"/>
                </a:lnTo>
                <a:lnTo>
                  <a:pt x="4078" y="1797"/>
                </a:lnTo>
                <a:lnTo>
                  <a:pt x="4058" y="1804"/>
                </a:lnTo>
                <a:lnTo>
                  <a:pt x="4057" y="1801"/>
                </a:lnTo>
                <a:lnTo>
                  <a:pt x="4058" y="1798"/>
                </a:lnTo>
                <a:lnTo>
                  <a:pt x="4059" y="1796"/>
                </a:lnTo>
                <a:lnTo>
                  <a:pt x="4061" y="1794"/>
                </a:lnTo>
                <a:lnTo>
                  <a:pt x="4063" y="1793"/>
                </a:lnTo>
                <a:lnTo>
                  <a:pt x="4065" y="1790"/>
                </a:lnTo>
                <a:lnTo>
                  <a:pt x="4067" y="1788"/>
                </a:lnTo>
                <a:lnTo>
                  <a:pt x="4068" y="1786"/>
                </a:lnTo>
                <a:lnTo>
                  <a:pt x="4062" y="1784"/>
                </a:lnTo>
                <a:lnTo>
                  <a:pt x="4056" y="1783"/>
                </a:lnTo>
                <a:lnTo>
                  <a:pt x="4051" y="1784"/>
                </a:lnTo>
                <a:lnTo>
                  <a:pt x="4047" y="1786"/>
                </a:lnTo>
                <a:lnTo>
                  <a:pt x="4042" y="1789"/>
                </a:lnTo>
                <a:lnTo>
                  <a:pt x="4039" y="1794"/>
                </a:lnTo>
                <a:lnTo>
                  <a:pt x="4035" y="1799"/>
                </a:lnTo>
                <a:lnTo>
                  <a:pt x="4033" y="1804"/>
                </a:lnTo>
                <a:lnTo>
                  <a:pt x="4022" y="1824"/>
                </a:lnTo>
                <a:lnTo>
                  <a:pt x="4012" y="1844"/>
                </a:lnTo>
                <a:lnTo>
                  <a:pt x="4002" y="1865"/>
                </a:lnTo>
                <a:lnTo>
                  <a:pt x="3991" y="1885"/>
                </a:lnTo>
                <a:lnTo>
                  <a:pt x="3980" y="1906"/>
                </a:lnTo>
                <a:lnTo>
                  <a:pt x="3970" y="1926"/>
                </a:lnTo>
                <a:lnTo>
                  <a:pt x="3959" y="1945"/>
                </a:lnTo>
                <a:lnTo>
                  <a:pt x="3946" y="1965"/>
                </a:lnTo>
                <a:lnTo>
                  <a:pt x="3926" y="2000"/>
                </a:lnTo>
                <a:lnTo>
                  <a:pt x="3907" y="2037"/>
                </a:lnTo>
                <a:lnTo>
                  <a:pt x="3898" y="2054"/>
                </a:lnTo>
                <a:lnTo>
                  <a:pt x="3888" y="2073"/>
                </a:lnTo>
                <a:lnTo>
                  <a:pt x="3876" y="2089"/>
                </a:lnTo>
                <a:lnTo>
                  <a:pt x="3863" y="2104"/>
                </a:lnTo>
                <a:lnTo>
                  <a:pt x="3859" y="2108"/>
                </a:lnTo>
                <a:lnTo>
                  <a:pt x="3857" y="2112"/>
                </a:lnTo>
                <a:lnTo>
                  <a:pt x="3855" y="2117"/>
                </a:lnTo>
                <a:lnTo>
                  <a:pt x="3854" y="2123"/>
                </a:lnTo>
                <a:lnTo>
                  <a:pt x="3852" y="2128"/>
                </a:lnTo>
                <a:lnTo>
                  <a:pt x="3850" y="2132"/>
                </a:lnTo>
                <a:lnTo>
                  <a:pt x="3848" y="2137"/>
                </a:lnTo>
                <a:lnTo>
                  <a:pt x="3844" y="2140"/>
                </a:lnTo>
                <a:lnTo>
                  <a:pt x="3844" y="2140"/>
                </a:lnTo>
                <a:lnTo>
                  <a:pt x="3825" y="2172"/>
                </a:lnTo>
                <a:lnTo>
                  <a:pt x="3805" y="2205"/>
                </a:lnTo>
                <a:lnTo>
                  <a:pt x="3785" y="2237"/>
                </a:lnTo>
                <a:lnTo>
                  <a:pt x="3763" y="2267"/>
                </a:lnTo>
                <a:lnTo>
                  <a:pt x="3759" y="2274"/>
                </a:lnTo>
                <a:lnTo>
                  <a:pt x="3755" y="2280"/>
                </a:lnTo>
                <a:lnTo>
                  <a:pt x="3752" y="2287"/>
                </a:lnTo>
                <a:lnTo>
                  <a:pt x="3750" y="2296"/>
                </a:lnTo>
                <a:lnTo>
                  <a:pt x="3749" y="2303"/>
                </a:lnTo>
                <a:lnTo>
                  <a:pt x="3748" y="2311"/>
                </a:lnTo>
                <a:lnTo>
                  <a:pt x="3748" y="2319"/>
                </a:lnTo>
                <a:lnTo>
                  <a:pt x="3748" y="2326"/>
                </a:lnTo>
                <a:lnTo>
                  <a:pt x="3749" y="2329"/>
                </a:lnTo>
                <a:lnTo>
                  <a:pt x="3749" y="2332"/>
                </a:lnTo>
                <a:lnTo>
                  <a:pt x="3748" y="2335"/>
                </a:lnTo>
                <a:lnTo>
                  <a:pt x="3746" y="2337"/>
                </a:lnTo>
                <a:lnTo>
                  <a:pt x="3739" y="2340"/>
                </a:lnTo>
                <a:lnTo>
                  <a:pt x="3733" y="2344"/>
                </a:lnTo>
                <a:lnTo>
                  <a:pt x="3727" y="2347"/>
                </a:lnTo>
                <a:lnTo>
                  <a:pt x="3721" y="2351"/>
                </a:lnTo>
                <a:lnTo>
                  <a:pt x="3712" y="2360"/>
                </a:lnTo>
                <a:lnTo>
                  <a:pt x="3703" y="2370"/>
                </a:lnTo>
                <a:lnTo>
                  <a:pt x="3689" y="2392"/>
                </a:lnTo>
                <a:lnTo>
                  <a:pt x="3673" y="2416"/>
                </a:lnTo>
                <a:lnTo>
                  <a:pt x="3666" y="2427"/>
                </a:lnTo>
                <a:lnTo>
                  <a:pt x="3658" y="2439"/>
                </a:lnTo>
                <a:lnTo>
                  <a:pt x="3653" y="2444"/>
                </a:lnTo>
                <a:lnTo>
                  <a:pt x="3649" y="2449"/>
                </a:lnTo>
                <a:lnTo>
                  <a:pt x="3643" y="2452"/>
                </a:lnTo>
                <a:lnTo>
                  <a:pt x="3637" y="2455"/>
                </a:lnTo>
                <a:lnTo>
                  <a:pt x="3637" y="2455"/>
                </a:lnTo>
                <a:lnTo>
                  <a:pt x="3637" y="2455"/>
                </a:lnTo>
                <a:lnTo>
                  <a:pt x="3635" y="2458"/>
                </a:lnTo>
                <a:lnTo>
                  <a:pt x="3632" y="2462"/>
                </a:lnTo>
                <a:lnTo>
                  <a:pt x="3624" y="2469"/>
                </a:lnTo>
                <a:lnTo>
                  <a:pt x="3618" y="2477"/>
                </a:lnTo>
                <a:lnTo>
                  <a:pt x="3615" y="2484"/>
                </a:lnTo>
                <a:lnTo>
                  <a:pt x="3613" y="2492"/>
                </a:lnTo>
                <a:lnTo>
                  <a:pt x="3612" y="2501"/>
                </a:lnTo>
                <a:lnTo>
                  <a:pt x="3613" y="2511"/>
                </a:lnTo>
                <a:lnTo>
                  <a:pt x="3614" y="2520"/>
                </a:lnTo>
                <a:lnTo>
                  <a:pt x="3617" y="2530"/>
                </a:lnTo>
                <a:lnTo>
                  <a:pt x="3628" y="2513"/>
                </a:lnTo>
                <a:lnTo>
                  <a:pt x="3641" y="2496"/>
                </a:lnTo>
                <a:lnTo>
                  <a:pt x="3652" y="2480"/>
                </a:lnTo>
                <a:lnTo>
                  <a:pt x="3663" y="2464"/>
                </a:lnTo>
                <a:lnTo>
                  <a:pt x="3668" y="2457"/>
                </a:lnTo>
                <a:lnTo>
                  <a:pt x="3673" y="2449"/>
                </a:lnTo>
                <a:lnTo>
                  <a:pt x="3676" y="2446"/>
                </a:lnTo>
                <a:lnTo>
                  <a:pt x="3680" y="2444"/>
                </a:lnTo>
                <a:lnTo>
                  <a:pt x="3684" y="2442"/>
                </a:lnTo>
                <a:lnTo>
                  <a:pt x="3689" y="2441"/>
                </a:lnTo>
                <a:lnTo>
                  <a:pt x="3694" y="2428"/>
                </a:lnTo>
                <a:lnTo>
                  <a:pt x="3699" y="2415"/>
                </a:lnTo>
                <a:lnTo>
                  <a:pt x="3706" y="2402"/>
                </a:lnTo>
                <a:lnTo>
                  <a:pt x="3714" y="2390"/>
                </a:lnTo>
                <a:lnTo>
                  <a:pt x="3732" y="2368"/>
                </a:lnTo>
                <a:lnTo>
                  <a:pt x="3751" y="2346"/>
                </a:lnTo>
                <a:lnTo>
                  <a:pt x="3756" y="2345"/>
                </a:lnTo>
                <a:lnTo>
                  <a:pt x="3760" y="2342"/>
                </a:lnTo>
                <a:lnTo>
                  <a:pt x="3761" y="2341"/>
                </a:lnTo>
                <a:lnTo>
                  <a:pt x="3764" y="2341"/>
                </a:lnTo>
                <a:lnTo>
                  <a:pt x="3779" y="2324"/>
                </a:lnTo>
                <a:lnTo>
                  <a:pt x="3793" y="2309"/>
                </a:lnTo>
                <a:lnTo>
                  <a:pt x="3799" y="2301"/>
                </a:lnTo>
                <a:lnTo>
                  <a:pt x="3805" y="2293"/>
                </a:lnTo>
                <a:lnTo>
                  <a:pt x="3810" y="2283"/>
                </a:lnTo>
                <a:lnTo>
                  <a:pt x="3815" y="2272"/>
                </a:lnTo>
                <a:lnTo>
                  <a:pt x="3817" y="2270"/>
                </a:lnTo>
                <a:lnTo>
                  <a:pt x="3818" y="2268"/>
                </a:lnTo>
                <a:lnTo>
                  <a:pt x="3820" y="2267"/>
                </a:lnTo>
                <a:lnTo>
                  <a:pt x="3823" y="2267"/>
                </a:lnTo>
                <a:lnTo>
                  <a:pt x="3826" y="2268"/>
                </a:lnTo>
                <a:lnTo>
                  <a:pt x="3829" y="2272"/>
                </a:lnTo>
                <a:lnTo>
                  <a:pt x="3832" y="2279"/>
                </a:lnTo>
                <a:lnTo>
                  <a:pt x="3836" y="2289"/>
                </a:lnTo>
                <a:lnTo>
                  <a:pt x="3836" y="2289"/>
                </a:lnTo>
                <a:lnTo>
                  <a:pt x="3836" y="2289"/>
                </a:lnTo>
                <a:lnTo>
                  <a:pt x="3838" y="2287"/>
                </a:lnTo>
                <a:lnTo>
                  <a:pt x="3840" y="2286"/>
                </a:lnTo>
                <a:lnTo>
                  <a:pt x="3842" y="2284"/>
                </a:lnTo>
                <a:lnTo>
                  <a:pt x="3843" y="2282"/>
                </a:lnTo>
                <a:lnTo>
                  <a:pt x="3844" y="2277"/>
                </a:lnTo>
                <a:lnTo>
                  <a:pt x="3844" y="2271"/>
                </a:lnTo>
                <a:lnTo>
                  <a:pt x="3844" y="2265"/>
                </a:lnTo>
                <a:lnTo>
                  <a:pt x="3845" y="2260"/>
                </a:lnTo>
                <a:lnTo>
                  <a:pt x="3846" y="2257"/>
                </a:lnTo>
                <a:lnTo>
                  <a:pt x="3847" y="2256"/>
                </a:lnTo>
                <a:lnTo>
                  <a:pt x="3849" y="2254"/>
                </a:lnTo>
                <a:lnTo>
                  <a:pt x="3852" y="2253"/>
                </a:lnTo>
                <a:lnTo>
                  <a:pt x="3839" y="2256"/>
                </a:lnTo>
                <a:lnTo>
                  <a:pt x="3838" y="2251"/>
                </a:lnTo>
                <a:lnTo>
                  <a:pt x="3836" y="2240"/>
                </a:lnTo>
                <a:lnTo>
                  <a:pt x="3834" y="2228"/>
                </a:lnTo>
                <a:lnTo>
                  <a:pt x="3834" y="2223"/>
                </a:lnTo>
                <a:lnTo>
                  <a:pt x="3838" y="2219"/>
                </a:lnTo>
                <a:lnTo>
                  <a:pt x="3844" y="2215"/>
                </a:lnTo>
                <a:lnTo>
                  <a:pt x="3848" y="2215"/>
                </a:lnTo>
                <a:lnTo>
                  <a:pt x="3853" y="2214"/>
                </a:lnTo>
                <a:lnTo>
                  <a:pt x="3851" y="2214"/>
                </a:lnTo>
                <a:lnTo>
                  <a:pt x="3849" y="2214"/>
                </a:lnTo>
                <a:lnTo>
                  <a:pt x="3853" y="2209"/>
                </a:lnTo>
                <a:lnTo>
                  <a:pt x="3857" y="2204"/>
                </a:lnTo>
                <a:lnTo>
                  <a:pt x="3859" y="2199"/>
                </a:lnTo>
                <a:lnTo>
                  <a:pt x="3860" y="2194"/>
                </a:lnTo>
                <a:lnTo>
                  <a:pt x="3860" y="2194"/>
                </a:lnTo>
                <a:lnTo>
                  <a:pt x="3860" y="2194"/>
                </a:lnTo>
                <a:lnTo>
                  <a:pt x="3860" y="2192"/>
                </a:lnTo>
                <a:lnTo>
                  <a:pt x="3860" y="2189"/>
                </a:lnTo>
                <a:lnTo>
                  <a:pt x="3861" y="2187"/>
                </a:lnTo>
                <a:lnTo>
                  <a:pt x="3864" y="2185"/>
                </a:lnTo>
                <a:lnTo>
                  <a:pt x="3867" y="2181"/>
                </a:lnTo>
                <a:lnTo>
                  <a:pt x="3872" y="2176"/>
                </a:lnTo>
                <a:lnTo>
                  <a:pt x="3877" y="2173"/>
                </a:lnTo>
                <a:lnTo>
                  <a:pt x="3882" y="2168"/>
                </a:lnTo>
                <a:lnTo>
                  <a:pt x="3887" y="2163"/>
                </a:lnTo>
                <a:lnTo>
                  <a:pt x="3889" y="2158"/>
                </a:lnTo>
                <a:lnTo>
                  <a:pt x="3891" y="2155"/>
                </a:lnTo>
                <a:lnTo>
                  <a:pt x="3892" y="2153"/>
                </a:lnTo>
                <a:lnTo>
                  <a:pt x="3894" y="2153"/>
                </a:lnTo>
                <a:lnTo>
                  <a:pt x="3896" y="2155"/>
                </a:lnTo>
                <a:lnTo>
                  <a:pt x="3900" y="2160"/>
                </a:lnTo>
                <a:lnTo>
                  <a:pt x="3904" y="2167"/>
                </a:lnTo>
                <a:lnTo>
                  <a:pt x="3907" y="2172"/>
                </a:lnTo>
                <a:lnTo>
                  <a:pt x="3913" y="2174"/>
                </a:lnTo>
                <a:lnTo>
                  <a:pt x="3917" y="2175"/>
                </a:lnTo>
                <a:lnTo>
                  <a:pt x="3921" y="2175"/>
                </a:lnTo>
                <a:lnTo>
                  <a:pt x="3921" y="2175"/>
                </a:lnTo>
                <a:lnTo>
                  <a:pt x="3920" y="2176"/>
                </a:lnTo>
                <a:lnTo>
                  <a:pt x="3922" y="2173"/>
                </a:lnTo>
                <a:lnTo>
                  <a:pt x="3922" y="2168"/>
                </a:lnTo>
                <a:lnTo>
                  <a:pt x="3921" y="2161"/>
                </a:lnTo>
                <a:lnTo>
                  <a:pt x="3919" y="2152"/>
                </a:lnTo>
                <a:lnTo>
                  <a:pt x="3916" y="2135"/>
                </a:lnTo>
                <a:lnTo>
                  <a:pt x="3913" y="2125"/>
                </a:lnTo>
                <a:lnTo>
                  <a:pt x="3917" y="2144"/>
                </a:lnTo>
                <a:lnTo>
                  <a:pt x="3932" y="2142"/>
                </a:lnTo>
                <a:lnTo>
                  <a:pt x="3935" y="2141"/>
                </a:lnTo>
                <a:lnTo>
                  <a:pt x="3937" y="2138"/>
                </a:lnTo>
                <a:lnTo>
                  <a:pt x="3939" y="2135"/>
                </a:lnTo>
                <a:lnTo>
                  <a:pt x="3941" y="2132"/>
                </a:lnTo>
                <a:lnTo>
                  <a:pt x="3941" y="2128"/>
                </a:lnTo>
                <a:lnTo>
                  <a:pt x="3941" y="2125"/>
                </a:lnTo>
                <a:lnTo>
                  <a:pt x="3941" y="2121"/>
                </a:lnTo>
                <a:lnTo>
                  <a:pt x="3939" y="2119"/>
                </a:lnTo>
                <a:lnTo>
                  <a:pt x="3942" y="2109"/>
                </a:lnTo>
                <a:lnTo>
                  <a:pt x="3942" y="2109"/>
                </a:lnTo>
                <a:lnTo>
                  <a:pt x="3932" y="2108"/>
                </a:lnTo>
                <a:lnTo>
                  <a:pt x="3925" y="2108"/>
                </a:lnTo>
                <a:lnTo>
                  <a:pt x="3921" y="2110"/>
                </a:lnTo>
                <a:lnTo>
                  <a:pt x="3919" y="2113"/>
                </a:lnTo>
                <a:lnTo>
                  <a:pt x="3918" y="2116"/>
                </a:lnTo>
                <a:lnTo>
                  <a:pt x="3917" y="2119"/>
                </a:lnTo>
                <a:lnTo>
                  <a:pt x="3916" y="2120"/>
                </a:lnTo>
                <a:lnTo>
                  <a:pt x="3915" y="2121"/>
                </a:lnTo>
                <a:lnTo>
                  <a:pt x="3914" y="2121"/>
                </a:lnTo>
                <a:lnTo>
                  <a:pt x="3912" y="2121"/>
                </a:lnTo>
                <a:lnTo>
                  <a:pt x="3906" y="2112"/>
                </a:lnTo>
                <a:lnTo>
                  <a:pt x="3902" y="2105"/>
                </a:lnTo>
                <a:lnTo>
                  <a:pt x="3902" y="2102"/>
                </a:lnTo>
                <a:lnTo>
                  <a:pt x="3903" y="2099"/>
                </a:lnTo>
                <a:lnTo>
                  <a:pt x="3906" y="2097"/>
                </a:lnTo>
                <a:lnTo>
                  <a:pt x="3912" y="2096"/>
                </a:lnTo>
                <a:lnTo>
                  <a:pt x="3914" y="2095"/>
                </a:lnTo>
                <a:lnTo>
                  <a:pt x="3915" y="2094"/>
                </a:lnTo>
                <a:lnTo>
                  <a:pt x="3914" y="2093"/>
                </a:lnTo>
                <a:lnTo>
                  <a:pt x="3913" y="2092"/>
                </a:lnTo>
                <a:lnTo>
                  <a:pt x="3909" y="2090"/>
                </a:lnTo>
                <a:lnTo>
                  <a:pt x="3905" y="2087"/>
                </a:lnTo>
                <a:lnTo>
                  <a:pt x="3911" y="2113"/>
                </a:lnTo>
                <a:lnTo>
                  <a:pt x="3919" y="2111"/>
                </a:lnTo>
                <a:lnTo>
                  <a:pt x="3928" y="2110"/>
                </a:lnTo>
                <a:lnTo>
                  <a:pt x="3926" y="2109"/>
                </a:lnTo>
                <a:lnTo>
                  <a:pt x="3922" y="2107"/>
                </a:lnTo>
                <a:lnTo>
                  <a:pt x="3918" y="2104"/>
                </a:lnTo>
                <a:lnTo>
                  <a:pt x="3914" y="2101"/>
                </a:lnTo>
                <a:lnTo>
                  <a:pt x="3910" y="2096"/>
                </a:lnTo>
                <a:lnTo>
                  <a:pt x="3907" y="2091"/>
                </a:lnTo>
                <a:lnTo>
                  <a:pt x="3907" y="2088"/>
                </a:lnTo>
                <a:lnTo>
                  <a:pt x="3907" y="2085"/>
                </a:lnTo>
                <a:lnTo>
                  <a:pt x="3907" y="2082"/>
                </a:lnTo>
                <a:lnTo>
                  <a:pt x="3910" y="2079"/>
                </a:lnTo>
                <a:lnTo>
                  <a:pt x="3913" y="2074"/>
                </a:lnTo>
                <a:lnTo>
                  <a:pt x="3916" y="2070"/>
                </a:lnTo>
                <a:lnTo>
                  <a:pt x="3919" y="2066"/>
                </a:lnTo>
                <a:lnTo>
                  <a:pt x="3922" y="2063"/>
                </a:lnTo>
                <a:lnTo>
                  <a:pt x="3926" y="2062"/>
                </a:lnTo>
                <a:lnTo>
                  <a:pt x="3929" y="2062"/>
                </a:lnTo>
                <a:lnTo>
                  <a:pt x="3933" y="2063"/>
                </a:lnTo>
                <a:lnTo>
                  <a:pt x="3936" y="2068"/>
                </a:lnTo>
                <a:lnTo>
                  <a:pt x="3940" y="2068"/>
                </a:lnTo>
                <a:lnTo>
                  <a:pt x="3943" y="2068"/>
                </a:lnTo>
                <a:lnTo>
                  <a:pt x="3944" y="2063"/>
                </a:lnTo>
                <a:lnTo>
                  <a:pt x="3945" y="2059"/>
                </a:lnTo>
                <a:lnTo>
                  <a:pt x="3945" y="2057"/>
                </a:lnTo>
                <a:lnTo>
                  <a:pt x="3946" y="2055"/>
                </a:lnTo>
                <a:lnTo>
                  <a:pt x="3947" y="2054"/>
                </a:lnTo>
                <a:lnTo>
                  <a:pt x="3949" y="2053"/>
                </a:lnTo>
                <a:lnTo>
                  <a:pt x="3956" y="2051"/>
                </a:lnTo>
                <a:lnTo>
                  <a:pt x="3961" y="2049"/>
                </a:lnTo>
                <a:lnTo>
                  <a:pt x="3966" y="2046"/>
                </a:lnTo>
                <a:lnTo>
                  <a:pt x="3970" y="2043"/>
                </a:lnTo>
                <a:lnTo>
                  <a:pt x="3977" y="2035"/>
                </a:lnTo>
                <a:lnTo>
                  <a:pt x="3983" y="2027"/>
                </a:lnTo>
                <a:lnTo>
                  <a:pt x="3994" y="2009"/>
                </a:lnTo>
                <a:lnTo>
                  <a:pt x="4006" y="1991"/>
                </a:lnTo>
                <a:lnTo>
                  <a:pt x="4007" y="1988"/>
                </a:lnTo>
                <a:lnTo>
                  <a:pt x="4009" y="1985"/>
                </a:lnTo>
                <a:lnTo>
                  <a:pt x="4011" y="1982"/>
                </a:lnTo>
                <a:lnTo>
                  <a:pt x="4014" y="1979"/>
                </a:lnTo>
                <a:lnTo>
                  <a:pt x="4020" y="1975"/>
                </a:lnTo>
                <a:lnTo>
                  <a:pt x="4025" y="1970"/>
                </a:lnTo>
                <a:lnTo>
                  <a:pt x="4032" y="1958"/>
                </a:lnTo>
                <a:lnTo>
                  <a:pt x="4038" y="1944"/>
                </a:lnTo>
                <a:lnTo>
                  <a:pt x="4043" y="1946"/>
                </a:lnTo>
                <a:lnTo>
                  <a:pt x="4048" y="1949"/>
                </a:lnTo>
                <a:lnTo>
                  <a:pt x="4050" y="1952"/>
                </a:lnTo>
                <a:lnTo>
                  <a:pt x="4051" y="1955"/>
                </a:lnTo>
                <a:lnTo>
                  <a:pt x="4051" y="1964"/>
                </a:lnTo>
                <a:lnTo>
                  <a:pt x="4050" y="1972"/>
                </a:lnTo>
                <a:lnTo>
                  <a:pt x="4044" y="1977"/>
                </a:lnTo>
                <a:lnTo>
                  <a:pt x="4039" y="1983"/>
                </a:lnTo>
                <a:lnTo>
                  <a:pt x="4039" y="1983"/>
                </a:lnTo>
                <a:lnTo>
                  <a:pt x="4039" y="1984"/>
                </a:lnTo>
                <a:lnTo>
                  <a:pt x="4038" y="1991"/>
                </a:lnTo>
                <a:lnTo>
                  <a:pt x="4036" y="1998"/>
                </a:lnTo>
                <a:lnTo>
                  <a:pt x="4034" y="2005"/>
                </a:lnTo>
                <a:lnTo>
                  <a:pt x="4031" y="2013"/>
                </a:lnTo>
                <a:lnTo>
                  <a:pt x="4025" y="2026"/>
                </a:lnTo>
                <a:lnTo>
                  <a:pt x="4018" y="2039"/>
                </a:lnTo>
                <a:lnTo>
                  <a:pt x="4028" y="2023"/>
                </a:lnTo>
                <a:lnTo>
                  <a:pt x="4038" y="2006"/>
                </a:lnTo>
                <a:lnTo>
                  <a:pt x="4048" y="1989"/>
                </a:lnTo>
                <a:lnTo>
                  <a:pt x="4056" y="1973"/>
                </a:lnTo>
                <a:lnTo>
                  <a:pt x="4071" y="1940"/>
                </a:lnTo>
                <a:lnTo>
                  <a:pt x="4088" y="1909"/>
                </a:lnTo>
                <a:lnTo>
                  <a:pt x="4105" y="1877"/>
                </a:lnTo>
                <a:lnTo>
                  <a:pt x="4121" y="1845"/>
                </a:lnTo>
                <a:lnTo>
                  <a:pt x="4121" y="1845"/>
                </a:lnTo>
                <a:lnTo>
                  <a:pt x="4121" y="1845"/>
                </a:lnTo>
                <a:lnTo>
                  <a:pt x="4114" y="1842"/>
                </a:lnTo>
                <a:lnTo>
                  <a:pt x="4108" y="1838"/>
                </a:lnTo>
                <a:lnTo>
                  <a:pt x="4102" y="1833"/>
                </a:lnTo>
                <a:lnTo>
                  <a:pt x="4097" y="1828"/>
                </a:lnTo>
                <a:lnTo>
                  <a:pt x="4091" y="1823"/>
                </a:lnTo>
                <a:lnTo>
                  <a:pt x="4085" y="1818"/>
                </a:lnTo>
                <a:lnTo>
                  <a:pt x="4078" y="1815"/>
                </a:lnTo>
                <a:lnTo>
                  <a:pt x="4070" y="1813"/>
                </a:lnTo>
                <a:lnTo>
                  <a:pt x="4078" y="1811"/>
                </a:lnTo>
                <a:lnTo>
                  <a:pt x="4085" y="1808"/>
                </a:lnTo>
                <a:lnTo>
                  <a:pt x="4094" y="1806"/>
                </a:lnTo>
                <a:lnTo>
                  <a:pt x="4101" y="1804"/>
                </a:lnTo>
                <a:lnTo>
                  <a:pt x="4102" y="1806"/>
                </a:lnTo>
                <a:lnTo>
                  <a:pt x="4105" y="1807"/>
                </a:lnTo>
                <a:lnTo>
                  <a:pt x="4108" y="1807"/>
                </a:lnTo>
                <a:lnTo>
                  <a:pt x="4111" y="1807"/>
                </a:lnTo>
                <a:lnTo>
                  <a:pt x="4114" y="1807"/>
                </a:lnTo>
                <a:lnTo>
                  <a:pt x="4116" y="1809"/>
                </a:lnTo>
                <a:lnTo>
                  <a:pt x="4117" y="1812"/>
                </a:lnTo>
                <a:lnTo>
                  <a:pt x="4115" y="1817"/>
                </a:lnTo>
                <a:lnTo>
                  <a:pt x="4115" y="1820"/>
                </a:lnTo>
                <a:lnTo>
                  <a:pt x="4115" y="1823"/>
                </a:lnTo>
                <a:lnTo>
                  <a:pt x="4115" y="1825"/>
                </a:lnTo>
                <a:lnTo>
                  <a:pt x="4117" y="1827"/>
                </a:lnTo>
                <a:lnTo>
                  <a:pt x="4121" y="1829"/>
                </a:lnTo>
                <a:lnTo>
                  <a:pt x="4125" y="1831"/>
                </a:lnTo>
                <a:lnTo>
                  <a:pt x="4125" y="1831"/>
                </a:lnTo>
                <a:lnTo>
                  <a:pt x="4125" y="1831"/>
                </a:lnTo>
                <a:lnTo>
                  <a:pt x="4136" y="1812"/>
                </a:lnTo>
                <a:lnTo>
                  <a:pt x="4147" y="1793"/>
                </a:lnTo>
                <a:lnTo>
                  <a:pt x="4156" y="1773"/>
                </a:lnTo>
                <a:lnTo>
                  <a:pt x="4167" y="1755"/>
                </a:lnTo>
                <a:lnTo>
                  <a:pt x="4169" y="1754"/>
                </a:lnTo>
                <a:lnTo>
                  <a:pt x="4171" y="1753"/>
                </a:lnTo>
                <a:lnTo>
                  <a:pt x="4174" y="1750"/>
                </a:lnTo>
                <a:lnTo>
                  <a:pt x="4176" y="1746"/>
                </a:lnTo>
                <a:lnTo>
                  <a:pt x="4175" y="1744"/>
                </a:lnTo>
                <a:lnTo>
                  <a:pt x="4175" y="1743"/>
                </a:lnTo>
                <a:lnTo>
                  <a:pt x="4174" y="1738"/>
                </a:lnTo>
                <a:lnTo>
                  <a:pt x="4174" y="1731"/>
                </a:lnTo>
                <a:lnTo>
                  <a:pt x="4177" y="1725"/>
                </a:lnTo>
                <a:lnTo>
                  <a:pt x="4181" y="1719"/>
                </a:lnTo>
                <a:lnTo>
                  <a:pt x="4182" y="1715"/>
                </a:lnTo>
                <a:lnTo>
                  <a:pt x="4185" y="1711"/>
                </a:lnTo>
                <a:lnTo>
                  <a:pt x="4188" y="1708"/>
                </a:lnTo>
                <a:lnTo>
                  <a:pt x="4191" y="1705"/>
                </a:lnTo>
                <a:lnTo>
                  <a:pt x="4198" y="1698"/>
                </a:lnTo>
                <a:lnTo>
                  <a:pt x="4205" y="1691"/>
                </a:lnTo>
                <a:lnTo>
                  <a:pt x="4208" y="1687"/>
                </a:lnTo>
                <a:lnTo>
                  <a:pt x="4210" y="1682"/>
                </a:lnTo>
                <a:lnTo>
                  <a:pt x="4212" y="1676"/>
                </a:lnTo>
                <a:lnTo>
                  <a:pt x="4213" y="1670"/>
                </a:lnTo>
                <a:lnTo>
                  <a:pt x="4214" y="1665"/>
                </a:lnTo>
                <a:lnTo>
                  <a:pt x="4215" y="1660"/>
                </a:lnTo>
                <a:lnTo>
                  <a:pt x="4217" y="1655"/>
                </a:lnTo>
                <a:lnTo>
                  <a:pt x="4219" y="1651"/>
                </a:lnTo>
                <a:lnTo>
                  <a:pt x="4224" y="1643"/>
                </a:lnTo>
                <a:lnTo>
                  <a:pt x="4231" y="1636"/>
                </a:lnTo>
                <a:lnTo>
                  <a:pt x="4246" y="1623"/>
                </a:lnTo>
                <a:lnTo>
                  <a:pt x="4261" y="1611"/>
                </a:lnTo>
                <a:lnTo>
                  <a:pt x="4265" y="1608"/>
                </a:lnTo>
                <a:lnTo>
                  <a:pt x="4267" y="1604"/>
                </a:lnTo>
                <a:lnTo>
                  <a:pt x="4268" y="1600"/>
                </a:lnTo>
                <a:lnTo>
                  <a:pt x="4270" y="1596"/>
                </a:lnTo>
                <a:lnTo>
                  <a:pt x="4262" y="1595"/>
                </a:lnTo>
                <a:lnTo>
                  <a:pt x="4254" y="1593"/>
                </a:lnTo>
                <a:lnTo>
                  <a:pt x="4257" y="1586"/>
                </a:lnTo>
                <a:lnTo>
                  <a:pt x="4260" y="1579"/>
                </a:lnTo>
                <a:lnTo>
                  <a:pt x="4262" y="1576"/>
                </a:lnTo>
                <a:lnTo>
                  <a:pt x="4265" y="1573"/>
                </a:lnTo>
                <a:lnTo>
                  <a:pt x="4267" y="1570"/>
                </a:lnTo>
                <a:lnTo>
                  <a:pt x="4271" y="1568"/>
                </a:lnTo>
                <a:lnTo>
                  <a:pt x="4285" y="1564"/>
                </a:lnTo>
                <a:lnTo>
                  <a:pt x="4298" y="1560"/>
                </a:lnTo>
                <a:lnTo>
                  <a:pt x="4299" y="1555"/>
                </a:lnTo>
                <a:lnTo>
                  <a:pt x="4299" y="1549"/>
                </a:lnTo>
                <a:lnTo>
                  <a:pt x="4299" y="1549"/>
                </a:lnTo>
                <a:lnTo>
                  <a:pt x="4293" y="1552"/>
                </a:lnTo>
                <a:lnTo>
                  <a:pt x="4287" y="1554"/>
                </a:lnTo>
                <a:lnTo>
                  <a:pt x="4285" y="1554"/>
                </a:lnTo>
                <a:lnTo>
                  <a:pt x="4282" y="1553"/>
                </a:lnTo>
                <a:lnTo>
                  <a:pt x="4281" y="1550"/>
                </a:lnTo>
                <a:lnTo>
                  <a:pt x="4280" y="1546"/>
                </a:lnTo>
                <a:lnTo>
                  <a:pt x="4278" y="1543"/>
                </a:lnTo>
                <a:lnTo>
                  <a:pt x="4275" y="1541"/>
                </a:lnTo>
                <a:lnTo>
                  <a:pt x="4271" y="1540"/>
                </a:lnTo>
                <a:lnTo>
                  <a:pt x="4268" y="1538"/>
                </a:lnTo>
                <a:lnTo>
                  <a:pt x="4265" y="1537"/>
                </a:lnTo>
                <a:lnTo>
                  <a:pt x="4264" y="1534"/>
                </a:lnTo>
                <a:lnTo>
                  <a:pt x="4266" y="1531"/>
                </a:lnTo>
                <a:lnTo>
                  <a:pt x="4270" y="1526"/>
                </a:lnTo>
                <a:lnTo>
                  <a:pt x="4280" y="1527"/>
                </a:lnTo>
                <a:lnTo>
                  <a:pt x="4289" y="1529"/>
                </a:lnTo>
                <a:lnTo>
                  <a:pt x="4297" y="1532"/>
                </a:lnTo>
                <a:lnTo>
                  <a:pt x="4306" y="1535"/>
                </a:lnTo>
                <a:lnTo>
                  <a:pt x="4314" y="1519"/>
                </a:lnTo>
                <a:lnTo>
                  <a:pt x="4325" y="1503"/>
                </a:lnTo>
                <a:lnTo>
                  <a:pt x="4336" y="1489"/>
                </a:lnTo>
                <a:lnTo>
                  <a:pt x="4349" y="1476"/>
                </a:lnTo>
                <a:lnTo>
                  <a:pt x="4349" y="1471"/>
                </a:lnTo>
                <a:lnTo>
                  <a:pt x="4351" y="1466"/>
                </a:lnTo>
                <a:lnTo>
                  <a:pt x="4351" y="1464"/>
                </a:lnTo>
                <a:lnTo>
                  <a:pt x="4352" y="1463"/>
                </a:lnTo>
                <a:lnTo>
                  <a:pt x="4353" y="1462"/>
                </a:lnTo>
                <a:lnTo>
                  <a:pt x="4355" y="1462"/>
                </a:lnTo>
                <a:lnTo>
                  <a:pt x="4358" y="1465"/>
                </a:lnTo>
                <a:lnTo>
                  <a:pt x="4360" y="1468"/>
                </a:lnTo>
                <a:lnTo>
                  <a:pt x="4360" y="1470"/>
                </a:lnTo>
                <a:lnTo>
                  <a:pt x="4360" y="1473"/>
                </a:lnTo>
                <a:lnTo>
                  <a:pt x="4358" y="1480"/>
                </a:lnTo>
                <a:lnTo>
                  <a:pt x="4355" y="1486"/>
                </a:lnTo>
                <a:lnTo>
                  <a:pt x="4354" y="1492"/>
                </a:lnTo>
                <a:lnTo>
                  <a:pt x="4353" y="1498"/>
                </a:lnTo>
                <a:lnTo>
                  <a:pt x="4352" y="1504"/>
                </a:lnTo>
                <a:lnTo>
                  <a:pt x="4353" y="1509"/>
                </a:lnTo>
                <a:lnTo>
                  <a:pt x="4354" y="1514"/>
                </a:lnTo>
                <a:lnTo>
                  <a:pt x="4355" y="1521"/>
                </a:lnTo>
                <a:lnTo>
                  <a:pt x="4355" y="1526"/>
                </a:lnTo>
                <a:lnTo>
                  <a:pt x="4355" y="1531"/>
                </a:lnTo>
                <a:lnTo>
                  <a:pt x="4353" y="1537"/>
                </a:lnTo>
                <a:lnTo>
                  <a:pt x="4350" y="1542"/>
                </a:lnTo>
                <a:lnTo>
                  <a:pt x="4349" y="1542"/>
                </a:lnTo>
                <a:lnTo>
                  <a:pt x="4348" y="1542"/>
                </a:lnTo>
                <a:lnTo>
                  <a:pt x="4347" y="1546"/>
                </a:lnTo>
                <a:lnTo>
                  <a:pt x="4345" y="1551"/>
                </a:lnTo>
                <a:lnTo>
                  <a:pt x="4343" y="1555"/>
                </a:lnTo>
                <a:lnTo>
                  <a:pt x="4340" y="1559"/>
                </a:lnTo>
                <a:lnTo>
                  <a:pt x="4333" y="1572"/>
                </a:lnTo>
                <a:lnTo>
                  <a:pt x="4325" y="1583"/>
                </a:lnTo>
                <a:lnTo>
                  <a:pt x="4321" y="1589"/>
                </a:lnTo>
                <a:lnTo>
                  <a:pt x="4319" y="1595"/>
                </a:lnTo>
                <a:lnTo>
                  <a:pt x="4318" y="1602"/>
                </a:lnTo>
                <a:lnTo>
                  <a:pt x="4320" y="1610"/>
                </a:lnTo>
                <a:lnTo>
                  <a:pt x="4331" y="1601"/>
                </a:lnTo>
                <a:lnTo>
                  <a:pt x="4339" y="1591"/>
                </a:lnTo>
                <a:lnTo>
                  <a:pt x="4347" y="1581"/>
                </a:lnTo>
                <a:lnTo>
                  <a:pt x="4353" y="1568"/>
                </a:lnTo>
                <a:lnTo>
                  <a:pt x="4353" y="1561"/>
                </a:lnTo>
                <a:lnTo>
                  <a:pt x="4353" y="1555"/>
                </a:lnTo>
                <a:lnTo>
                  <a:pt x="4354" y="1552"/>
                </a:lnTo>
                <a:lnTo>
                  <a:pt x="4356" y="1549"/>
                </a:lnTo>
                <a:lnTo>
                  <a:pt x="4358" y="1547"/>
                </a:lnTo>
                <a:lnTo>
                  <a:pt x="4361" y="1545"/>
                </a:lnTo>
                <a:lnTo>
                  <a:pt x="4361" y="1544"/>
                </a:lnTo>
                <a:lnTo>
                  <a:pt x="4361" y="1544"/>
                </a:lnTo>
                <a:lnTo>
                  <a:pt x="4363" y="1540"/>
                </a:lnTo>
                <a:lnTo>
                  <a:pt x="4365" y="1537"/>
                </a:lnTo>
                <a:lnTo>
                  <a:pt x="4372" y="1529"/>
                </a:lnTo>
                <a:lnTo>
                  <a:pt x="4378" y="1520"/>
                </a:lnTo>
                <a:lnTo>
                  <a:pt x="4382" y="1515"/>
                </a:lnTo>
                <a:lnTo>
                  <a:pt x="4386" y="1513"/>
                </a:lnTo>
                <a:lnTo>
                  <a:pt x="4389" y="1513"/>
                </a:lnTo>
                <a:lnTo>
                  <a:pt x="4392" y="1513"/>
                </a:lnTo>
                <a:lnTo>
                  <a:pt x="4395" y="1514"/>
                </a:lnTo>
                <a:lnTo>
                  <a:pt x="4399" y="1515"/>
                </a:lnTo>
                <a:lnTo>
                  <a:pt x="4414" y="1503"/>
                </a:lnTo>
                <a:lnTo>
                  <a:pt x="4429" y="1491"/>
                </a:lnTo>
                <a:lnTo>
                  <a:pt x="4428" y="1487"/>
                </a:lnTo>
                <a:lnTo>
                  <a:pt x="4429" y="1484"/>
                </a:lnTo>
                <a:lnTo>
                  <a:pt x="4430" y="1481"/>
                </a:lnTo>
                <a:lnTo>
                  <a:pt x="4432" y="1478"/>
                </a:lnTo>
                <a:lnTo>
                  <a:pt x="4434" y="1469"/>
                </a:lnTo>
                <a:lnTo>
                  <a:pt x="4437" y="1460"/>
                </a:lnTo>
                <a:lnTo>
                  <a:pt x="4439" y="1456"/>
                </a:lnTo>
                <a:lnTo>
                  <a:pt x="4442" y="1452"/>
                </a:lnTo>
                <a:lnTo>
                  <a:pt x="4445" y="1449"/>
                </a:lnTo>
                <a:lnTo>
                  <a:pt x="4449" y="1446"/>
                </a:lnTo>
                <a:lnTo>
                  <a:pt x="4452" y="1444"/>
                </a:lnTo>
                <a:lnTo>
                  <a:pt x="4455" y="1441"/>
                </a:lnTo>
                <a:lnTo>
                  <a:pt x="4456" y="1438"/>
                </a:lnTo>
                <a:lnTo>
                  <a:pt x="4458" y="1434"/>
                </a:lnTo>
                <a:lnTo>
                  <a:pt x="4459" y="1431"/>
                </a:lnTo>
                <a:lnTo>
                  <a:pt x="4462" y="1428"/>
                </a:lnTo>
                <a:lnTo>
                  <a:pt x="4465" y="1426"/>
                </a:lnTo>
                <a:lnTo>
                  <a:pt x="4469" y="1425"/>
                </a:lnTo>
                <a:lnTo>
                  <a:pt x="4469" y="1425"/>
                </a:lnTo>
                <a:lnTo>
                  <a:pt x="4469" y="1420"/>
                </a:lnTo>
                <a:lnTo>
                  <a:pt x="4467" y="1415"/>
                </a:lnTo>
                <a:lnTo>
                  <a:pt x="4467" y="1412"/>
                </a:lnTo>
                <a:lnTo>
                  <a:pt x="4467" y="1410"/>
                </a:lnTo>
                <a:lnTo>
                  <a:pt x="4469" y="1408"/>
                </a:lnTo>
                <a:lnTo>
                  <a:pt x="4472" y="1405"/>
                </a:lnTo>
                <a:lnTo>
                  <a:pt x="4475" y="1403"/>
                </a:lnTo>
                <a:lnTo>
                  <a:pt x="4477" y="1401"/>
                </a:lnTo>
                <a:lnTo>
                  <a:pt x="4478" y="1398"/>
                </a:lnTo>
                <a:lnTo>
                  <a:pt x="4479" y="1395"/>
                </a:lnTo>
                <a:lnTo>
                  <a:pt x="4481" y="1392"/>
                </a:lnTo>
                <a:lnTo>
                  <a:pt x="4482" y="1390"/>
                </a:lnTo>
                <a:lnTo>
                  <a:pt x="4483" y="1390"/>
                </a:lnTo>
                <a:lnTo>
                  <a:pt x="4484" y="1391"/>
                </a:lnTo>
                <a:lnTo>
                  <a:pt x="4488" y="1395"/>
                </a:lnTo>
                <a:lnTo>
                  <a:pt x="4492" y="1398"/>
                </a:lnTo>
                <a:lnTo>
                  <a:pt x="4497" y="1401"/>
                </a:lnTo>
                <a:lnTo>
                  <a:pt x="4502" y="1403"/>
                </a:lnTo>
                <a:lnTo>
                  <a:pt x="4506" y="1408"/>
                </a:lnTo>
                <a:lnTo>
                  <a:pt x="4510" y="1411"/>
                </a:lnTo>
                <a:lnTo>
                  <a:pt x="4513" y="1416"/>
                </a:lnTo>
                <a:lnTo>
                  <a:pt x="4513" y="1422"/>
                </a:lnTo>
                <a:lnTo>
                  <a:pt x="4511" y="1432"/>
                </a:lnTo>
                <a:lnTo>
                  <a:pt x="4508" y="1441"/>
                </a:lnTo>
                <a:lnTo>
                  <a:pt x="4508" y="1441"/>
                </a:lnTo>
                <a:lnTo>
                  <a:pt x="4516" y="1441"/>
                </a:lnTo>
                <a:lnTo>
                  <a:pt x="4521" y="1443"/>
                </a:lnTo>
                <a:lnTo>
                  <a:pt x="4523" y="1445"/>
                </a:lnTo>
                <a:lnTo>
                  <a:pt x="4524" y="1447"/>
                </a:lnTo>
                <a:lnTo>
                  <a:pt x="4524" y="1451"/>
                </a:lnTo>
                <a:lnTo>
                  <a:pt x="4522" y="1456"/>
                </a:lnTo>
                <a:lnTo>
                  <a:pt x="4521" y="1460"/>
                </a:lnTo>
                <a:lnTo>
                  <a:pt x="4519" y="1466"/>
                </a:lnTo>
                <a:lnTo>
                  <a:pt x="4519" y="1468"/>
                </a:lnTo>
                <a:lnTo>
                  <a:pt x="4520" y="1470"/>
                </a:lnTo>
                <a:lnTo>
                  <a:pt x="4522" y="1471"/>
                </a:lnTo>
                <a:lnTo>
                  <a:pt x="4525" y="1473"/>
                </a:lnTo>
                <a:lnTo>
                  <a:pt x="4528" y="1472"/>
                </a:lnTo>
                <a:lnTo>
                  <a:pt x="4531" y="1472"/>
                </a:lnTo>
                <a:lnTo>
                  <a:pt x="4533" y="1473"/>
                </a:lnTo>
                <a:lnTo>
                  <a:pt x="4535" y="1475"/>
                </a:lnTo>
                <a:lnTo>
                  <a:pt x="4540" y="1482"/>
                </a:lnTo>
                <a:lnTo>
                  <a:pt x="4544" y="1485"/>
                </a:lnTo>
                <a:lnTo>
                  <a:pt x="4545" y="1486"/>
                </a:lnTo>
                <a:lnTo>
                  <a:pt x="4547" y="1485"/>
                </a:lnTo>
                <a:lnTo>
                  <a:pt x="4548" y="1485"/>
                </a:lnTo>
                <a:lnTo>
                  <a:pt x="4549" y="1483"/>
                </a:lnTo>
                <a:lnTo>
                  <a:pt x="4552" y="1476"/>
                </a:lnTo>
                <a:lnTo>
                  <a:pt x="4556" y="1468"/>
                </a:lnTo>
                <a:lnTo>
                  <a:pt x="4558" y="1466"/>
                </a:lnTo>
                <a:lnTo>
                  <a:pt x="4560" y="1464"/>
                </a:lnTo>
                <a:lnTo>
                  <a:pt x="4562" y="1462"/>
                </a:lnTo>
                <a:lnTo>
                  <a:pt x="4565" y="1460"/>
                </a:lnTo>
                <a:lnTo>
                  <a:pt x="4567" y="1457"/>
                </a:lnTo>
                <a:lnTo>
                  <a:pt x="4570" y="1453"/>
                </a:lnTo>
                <a:lnTo>
                  <a:pt x="4573" y="1452"/>
                </a:lnTo>
                <a:lnTo>
                  <a:pt x="4576" y="1451"/>
                </a:lnTo>
                <a:lnTo>
                  <a:pt x="4578" y="1450"/>
                </a:lnTo>
                <a:lnTo>
                  <a:pt x="4581" y="1450"/>
                </a:lnTo>
                <a:lnTo>
                  <a:pt x="4587" y="1451"/>
                </a:lnTo>
                <a:lnTo>
                  <a:pt x="4592" y="1455"/>
                </a:lnTo>
                <a:lnTo>
                  <a:pt x="4593" y="1462"/>
                </a:lnTo>
                <a:lnTo>
                  <a:pt x="4592" y="1467"/>
                </a:lnTo>
                <a:lnTo>
                  <a:pt x="4589" y="1471"/>
                </a:lnTo>
                <a:lnTo>
                  <a:pt x="4585" y="1474"/>
                </a:lnTo>
                <a:lnTo>
                  <a:pt x="4584" y="1482"/>
                </a:lnTo>
                <a:lnTo>
                  <a:pt x="4582" y="1490"/>
                </a:lnTo>
                <a:lnTo>
                  <a:pt x="4579" y="1497"/>
                </a:lnTo>
                <a:lnTo>
                  <a:pt x="4576" y="1504"/>
                </a:lnTo>
                <a:lnTo>
                  <a:pt x="4568" y="1518"/>
                </a:lnTo>
                <a:lnTo>
                  <a:pt x="4562" y="1532"/>
                </a:lnTo>
                <a:lnTo>
                  <a:pt x="4559" y="1537"/>
                </a:lnTo>
                <a:lnTo>
                  <a:pt x="4555" y="1540"/>
                </a:lnTo>
                <a:lnTo>
                  <a:pt x="4552" y="1541"/>
                </a:lnTo>
                <a:lnTo>
                  <a:pt x="4550" y="1541"/>
                </a:lnTo>
                <a:lnTo>
                  <a:pt x="4547" y="1540"/>
                </a:lnTo>
                <a:lnTo>
                  <a:pt x="4545" y="1538"/>
                </a:lnTo>
                <a:lnTo>
                  <a:pt x="4541" y="1533"/>
                </a:lnTo>
                <a:lnTo>
                  <a:pt x="4536" y="1530"/>
                </a:lnTo>
                <a:lnTo>
                  <a:pt x="4534" y="1530"/>
                </a:lnTo>
                <a:lnTo>
                  <a:pt x="4531" y="1531"/>
                </a:lnTo>
                <a:lnTo>
                  <a:pt x="4529" y="1532"/>
                </a:lnTo>
                <a:lnTo>
                  <a:pt x="4526" y="1535"/>
                </a:lnTo>
                <a:lnTo>
                  <a:pt x="4522" y="1532"/>
                </a:lnTo>
                <a:lnTo>
                  <a:pt x="4519" y="1528"/>
                </a:lnTo>
                <a:lnTo>
                  <a:pt x="4518" y="1524"/>
                </a:lnTo>
                <a:lnTo>
                  <a:pt x="4519" y="1519"/>
                </a:lnTo>
                <a:lnTo>
                  <a:pt x="4520" y="1515"/>
                </a:lnTo>
                <a:lnTo>
                  <a:pt x="4519" y="1513"/>
                </a:lnTo>
                <a:lnTo>
                  <a:pt x="4518" y="1514"/>
                </a:lnTo>
                <a:lnTo>
                  <a:pt x="4516" y="1515"/>
                </a:lnTo>
                <a:lnTo>
                  <a:pt x="4516" y="1530"/>
                </a:lnTo>
                <a:lnTo>
                  <a:pt x="4518" y="1544"/>
                </a:lnTo>
                <a:lnTo>
                  <a:pt x="4523" y="1552"/>
                </a:lnTo>
                <a:lnTo>
                  <a:pt x="4529" y="1559"/>
                </a:lnTo>
                <a:lnTo>
                  <a:pt x="4542" y="1568"/>
                </a:lnTo>
                <a:lnTo>
                  <a:pt x="4555" y="1575"/>
                </a:lnTo>
                <a:lnTo>
                  <a:pt x="4555" y="1575"/>
                </a:lnTo>
                <a:lnTo>
                  <a:pt x="4559" y="1574"/>
                </a:lnTo>
                <a:lnTo>
                  <a:pt x="4562" y="1572"/>
                </a:lnTo>
                <a:lnTo>
                  <a:pt x="4564" y="1568"/>
                </a:lnTo>
                <a:lnTo>
                  <a:pt x="4566" y="1565"/>
                </a:lnTo>
                <a:lnTo>
                  <a:pt x="4568" y="1557"/>
                </a:lnTo>
                <a:lnTo>
                  <a:pt x="4568" y="1548"/>
                </a:lnTo>
                <a:lnTo>
                  <a:pt x="4569" y="1539"/>
                </a:lnTo>
                <a:lnTo>
                  <a:pt x="4571" y="1531"/>
                </a:lnTo>
                <a:lnTo>
                  <a:pt x="4573" y="1528"/>
                </a:lnTo>
                <a:lnTo>
                  <a:pt x="4575" y="1525"/>
                </a:lnTo>
                <a:lnTo>
                  <a:pt x="4578" y="1523"/>
                </a:lnTo>
                <a:lnTo>
                  <a:pt x="4582" y="1522"/>
                </a:lnTo>
                <a:lnTo>
                  <a:pt x="4584" y="1523"/>
                </a:lnTo>
                <a:lnTo>
                  <a:pt x="4587" y="1522"/>
                </a:lnTo>
                <a:lnTo>
                  <a:pt x="4589" y="1521"/>
                </a:lnTo>
                <a:lnTo>
                  <a:pt x="4590" y="1518"/>
                </a:lnTo>
                <a:lnTo>
                  <a:pt x="4591" y="1514"/>
                </a:lnTo>
                <a:lnTo>
                  <a:pt x="4592" y="1511"/>
                </a:lnTo>
                <a:lnTo>
                  <a:pt x="4591" y="1507"/>
                </a:lnTo>
                <a:lnTo>
                  <a:pt x="4590" y="1502"/>
                </a:lnTo>
                <a:lnTo>
                  <a:pt x="4590" y="1499"/>
                </a:lnTo>
                <a:lnTo>
                  <a:pt x="4588" y="1494"/>
                </a:lnTo>
                <a:lnTo>
                  <a:pt x="4588" y="1492"/>
                </a:lnTo>
                <a:lnTo>
                  <a:pt x="4589" y="1491"/>
                </a:lnTo>
                <a:lnTo>
                  <a:pt x="4592" y="1491"/>
                </a:lnTo>
                <a:lnTo>
                  <a:pt x="4596" y="1492"/>
                </a:lnTo>
                <a:lnTo>
                  <a:pt x="4603" y="1495"/>
                </a:lnTo>
                <a:lnTo>
                  <a:pt x="4609" y="1499"/>
                </a:lnTo>
                <a:lnTo>
                  <a:pt x="4610" y="1499"/>
                </a:lnTo>
                <a:lnTo>
                  <a:pt x="4611" y="1498"/>
                </a:lnTo>
                <a:lnTo>
                  <a:pt x="4611" y="1498"/>
                </a:lnTo>
                <a:lnTo>
                  <a:pt x="4611" y="1498"/>
                </a:lnTo>
                <a:lnTo>
                  <a:pt x="4612" y="1500"/>
                </a:lnTo>
                <a:lnTo>
                  <a:pt x="4613" y="1501"/>
                </a:lnTo>
                <a:lnTo>
                  <a:pt x="4614" y="1505"/>
                </a:lnTo>
                <a:lnTo>
                  <a:pt x="4614" y="1509"/>
                </a:lnTo>
                <a:lnTo>
                  <a:pt x="4612" y="1512"/>
                </a:lnTo>
                <a:lnTo>
                  <a:pt x="4610" y="1517"/>
                </a:lnTo>
                <a:lnTo>
                  <a:pt x="4604" y="1520"/>
                </a:lnTo>
                <a:lnTo>
                  <a:pt x="4600" y="1525"/>
                </a:lnTo>
                <a:lnTo>
                  <a:pt x="4595" y="1531"/>
                </a:lnTo>
                <a:lnTo>
                  <a:pt x="4592" y="1537"/>
                </a:lnTo>
                <a:lnTo>
                  <a:pt x="4587" y="1543"/>
                </a:lnTo>
                <a:lnTo>
                  <a:pt x="4583" y="1547"/>
                </a:lnTo>
                <a:lnTo>
                  <a:pt x="4580" y="1549"/>
                </a:lnTo>
                <a:lnTo>
                  <a:pt x="4576" y="1550"/>
                </a:lnTo>
                <a:lnTo>
                  <a:pt x="4572" y="1551"/>
                </a:lnTo>
                <a:lnTo>
                  <a:pt x="4568" y="1551"/>
                </a:lnTo>
                <a:lnTo>
                  <a:pt x="4566" y="1551"/>
                </a:lnTo>
                <a:lnTo>
                  <a:pt x="4566" y="1553"/>
                </a:lnTo>
                <a:lnTo>
                  <a:pt x="4566" y="1555"/>
                </a:lnTo>
                <a:lnTo>
                  <a:pt x="4566" y="1558"/>
                </a:lnTo>
                <a:lnTo>
                  <a:pt x="4567" y="1565"/>
                </a:lnTo>
                <a:lnTo>
                  <a:pt x="4567" y="1572"/>
                </a:lnTo>
                <a:lnTo>
                  <a:pt x="4566" y="1570"/>
                </a:lnTo>
                <a:lnTo>
                  <a:pt x="4565" y="1568"/>
                </a:lnTo>
                <a:lnTo>
                  <a:pt x="4566" y="1570"/>
                </a:lnTo>
                <a:lnTo>
                  <a:pt x="4567" y="1572"/>
                </a:lnTo>
                <a:lnTo>
                  <a:pt x="4568" y="1575"/>
                </a:lnTo>
                <a:lnTo>
                  <a:pt x="4568" y="1577"/>
                </a:lnTo>
                <a:lnTo>
                  <a:pt x="4568" y="1582"/>
                </a:lnTo>
                <a:lnTo>
                  <a:pt x="4568" y="1586"/>
                </a:lnTo>
                <a:lnTo>
                  <a:pt x="4566" y="1589"/>
                </a:lnTo>
                <a:lnTo>
                  <a:pt x="4565" y="1592"/>
                </a:lnTo>
                <a:lnTo>
                  <a:pt x="4562" y="1594"/>
                </a:lnTo>
                <a:lnTo>
                  <a:pt x="4559" y="1596"/>
                </a:lnTo>
                <a:lnTo>
                  <a:pt x="4555" y="1598"/>
                </a:lnTo>
                <a:lnTo>
                  <a:pt x="4550" y="1599"/>
                </a:lnTo>
                <a:lnTo>
                  <a:pt x="4550" y="1599"/>
                </a:lnTo>
                <a:lnTo>
                  <a:pt x="4550" y="1599"/>
                </a:lnTo>
                <a:lnTo>
                  <a:pt x="4552" y="1607"/>
                </a:lnTo>
                <a:lnTo>
                  <a:pt x="4556" y="1614"/>
                </a:lnTo>
                <a:lnTo>
                  <a:pt x="4558" y="1617"/>
                </a:lnTo>
                <a:lnTo>
                  <a:pt x="4561" y="1619"/>
                </a:lnTo>
                <a:lnTo>
                  <a:pt x="4564" y="1620"/>
                </a:lnTo>
                <a:lnTo>
                  <a:pt x="4570" y="1621"/>
                </a:lnTo>
                <a:lnTo>
                  <a:pt x="4570" y="1622"/>
                </a:lnTo>
                <a:lnTo>
                  <a:pt x="4570" y="1625"/>
                </a:lnTo>
                <a:lnTo>
                  <a:pt x="4571" y="1629"/>
                </a:lnTo>
                <a:lnTo>
                  <a:pt x="4570" y="1635"/>
                </a:lnTo>
                <a:lnTo>
                  <a:pt x="4567" y="1641"/>
                </a:lnTo>
                <a:lnTo>
                  <a:pt x="4563" y="1645"/>
                </a:lnTo>
                <a:lnTo>
                  <a:pt x="4558" y="1650"/>
                </a:lnTo>
                <a:lnTo>
                  <a:pt x="4558" y="1649"/>
                </a:lnTo>
                <a:lnTo>
                  <a:pt x="4555" y="1650"/>
                </a:lnTo>
                <a:lnTo>
                  <a:pt x="4554" y="1650"/>
                </a:lnTo>
                <a:lnTo>
                  <a:pt x="4551" y="1649"/>
                </a:lnTo>
                <a:lnTo>
                  <a:pt x="4550" y="1648"/>
                </a:lnTo>
                <a:lnTo>
                  <a:pt x="4549" y="1645"/>
                </a:lnTo>
                <a:lnTo>
                  <a:pt x="4548" y="1642"/>
                </a:lnTo>
                <a:lnTo>
                  <a:pt x="4546" y="1639"/>
                </a:lnTo>
                <a:lnTo>
                  <a:pt x="4546" y="1635"/>
                </a:lnTo>
                <a:lnTo>
                  <a:pt x="4546" y="1632"/>
                </a:lnTo>
                <a:lnTo>
                  <a:pt x="4547" y="1628"/>
                </a:lnTo>
                <a:lnTo>
                  <a:pt x="4547" y="1624"/>
                </a:lnTo>
                <a:lnTo>
                  <a:pt x="4546" y="1621"/>
                </a:lnTo>
                <a:lnTo>
                  <a:pt x="4544" y="1619"/>
                </a:lnTo>
                <a:lnTo>
                  <a:pt x="4539" y="1617"/>
                </a:lnTo>
                <a:lnTo>
                  <a:pt x="4538" y="1621"/>
                </a:lnTo>
                <a:lnTo>
                  <a:pt x="4536" y="1623"/>
                </a:lnTo>
                <a:lnTo>
                  <a:pt x="4534" y="1625"/>
                </a:lnTo>
                <a:lnTo>
                  <a:pt x="4531" y="1627"/>
                </a:lnTo>
                <a:lnTo>
                  <a:pt x="4529" y="1632"/>
                </a:lnTo>
                <a:lnTo>
                  <a:pt x="4527" y="1637"/>
                </a:lnTo>
                <a:lnTo>
                  <a:pt x="4530" y="1640"/>
                </a:lnTo>
                <a:lnTo>
                  <a:pt x="4533" y="1643"/>
                </a:lnTo>
                <a:lnTo>
                  <a:pt x="4534" y="1647"/>
                </a:lnTo>
                <a:lnTo>
                  <a:pt x="4534" y="1651"/>
                </a:lnTo>
                <a:lnTo>
                  <a:pt x="4533" y="1658"/>
                </a:lnTo>
                <a:lnTo>
                  <a:pt x="4530" y="1666"/>
                </a:lnTo>
                <a:lnTo>
                  <a:pt x="4527" y="1669"/>
                </a:lnTo>
                <a:lnTo>
                  <a:pt x="4525" y="1672"/>
                </a:lnTo>
                <a:lnTo>
                  <a:pt x="4530" y="1684"/>
                </a:lnTo>
                <a:lnTo>
                  <a:pt x="4536" y="1695"/>
                </a:lnTo>
                <a:lnTo>
                  <a:pt x="4535" y="1698"/>
                </a:lnTo>
                <a:lnTo>
                  <a:pt x="4534" y="1701"/>
                </a:lnTo>
                <a:lnTo>
                  <a:pt x="4532" y="1704"/>
                </a:lnTo>
                <a:lnTo>
                  <a:pt x="4530" y="1706"/>
                </a:lnTo>
                <a:lnTo>
                  <a:pt x="4526" y="1710"/>
                </a:lnTo>
                <a:lnTo>
                  <a:pt x="4522" y="1715"/>
                </a:lnTo>
                <a:lnTo>
                  <a:pt x="4521" y="1715"/>
                </a:lnTo>
                <a:lnTo>
                  <a:pt x="4520" y="1716"/>
                </a:lnTo>
                <a:lnTo>
                  <a:pt x="4527" y="1718"/>
                </a:lnTo>
                <a:lnTo>
                  <a:pt x="4535" y="1719"/>
                </a:lnTo>
                <a:lnTo>
                  <a:pt x="4536" y="1722"/>
                </a:lnTo>
                <a:lnTo>
                  <a:pt x="4537" y="1725"/>
                </a:lnTo>
                <a:lnTo>
                  <a:pt x="4532" y="1731"/>
                </a:lnTo>
                <a:lnTo>
                  <a:pt x="4529" y="1738"/>
                </a:lnTo>
                <a:lnTo>
                  <a:pt x="4526" y="1745"/>
                </a:lnTo>
                <a:lnTo>
                  <a:pt x="4523" y="1752"/>
                </a:lnTo>
                <a:lnTo>
                  <a:pt x="4520" y="1758"/>
                </a:lnTo>
                <a:lnTo>
                  <a:pt x="4516" y="1765"/>
                </a:lnTo>
                <a:lnTo>
                  <a:pt x="4514" y="1767"/>
                </a:lnTo>
                <a:lnTo>
                  <a:pt x="4511" y="1770"/>
                </a:lnTo>
                <a:lnTo>
                  <a:pt x="4508" y="1772"/>
                </a:lnTo>
                <a:lnTo>
                  <a:pt x="4503" y="1773"/>
                </a:lnTo>
                <a:lnTo>
                  <a:pt x="4501" y="1778"/>
                </a:lnTo>
                <a:lnTo>
                  <a:pt x="4499" y="1783"/>
                </a:lnTo>
                <a:lnTo>
                  <a:pt x="4496" y="1790"/>
                </a:lnTo>
                <a:lnTo>
                  <a:pt x="4492" y="1798"/>
                </a:lnTo>
                <a:lnTo>
                  <a:pt x="4491" y="1802"/>
                </a:lnTo>
                <a:lnTo>
                  <a:pt x="4490" y="1806"/>
                </a:lnTo>
                <a:lnTo>
                  <a:pt x="4490" y="1810"/>
                </a:lnTo>
                <a:lnTo>
                  <a:pt x="4492" y="1815"/>
                </a:lnTo>
                <a:lnTo>
                  <a:pt x="4491" y="1823"/>
                </a:lnTo>
                <a:lnTo>
                  <a:pt x="4489" y="1833"/>
                </a:lnTo>
                <a:lnTo>
                  <a:pt x="4489" y="1838"/>
                </a:lnTo>
                <a:lnTo>
                  <a:pt x="4488" y="1842"/>
                </a:lnTo>
                <a:lnTo>
                  <a:pt x="4487" y="1845"/>
                </a:lnTo>
                <a:lnTo>
                  <a:pt x="4486" y="1846"/>
                </a:lnTo>
                <a:lnTo>
                  <a:pt x="4486" y="1846"/>
                </a:lnTo>
                <a:lnTo>
                  <a:pt x="4486" y="1846"/>
                </a:lnTo>
                <a:lnTo>
                  <a:pt x="4485" y="1846"/>
                </a:lnTo>
                <a:lnTo>
                  <a:pt x="4485" y="1846"/>
                </a:lnTo>
                <a:lnTo>
                  <a:pt x="4488" y="1845"/>
                </a:lnTo>
                <a:lnTo>
                  <a:pt x="4491" y="1844"/>
                </a:lnTo>
                <a:lnTo>
                  <a:pt x="4492" y="1844"/>
                </a:lnTo>
                <a:lnTo>
                  <a:pt x="4494" y="1848"/>
                </a:lnTo>
                <a:lnTo>
                  <a:pt x="4489" y="1838"/>
                </a:lnTo>
                <a:lnTo>
                  <a:pt x="4493" y="1846"/>
                </a:lnTo>
                <a:lnTo>
                  <a:pt x="4499" y="1854"/>
                </a:lnTo>
                <a:lnTo>
                  <a:pt x="4499" y="1856"/>
                </a:lnTo>
                <a:lnTo>
                  <a:pt x="4499" y="1858"/>
                </a:lnTo>
                <a:lnTo>
                  <a:pt x="4499" y="1860"/>
                </a:lnTo>
                <a:lnTo>
                  <a:pt x="4498" y="1863"/>
                </a:lnTo>
                <a:lnTo>
                  <a:pt x="4493" y="1868"/>
                </a:lnTo>
                <a:lnTo>
                  <a:pt x="4485" y="1873"/>
                </a:lnTo>
                <a:lnTo>
                  <a:pt x="4485" y="1873"/>
                </a:lnTo>
                <a:lnTo>
                  <a:pt x="4485" y="1873"/>
                </a:lnTo>
                <a:lnTo>
                  <a:pt x="4493" y="1878"/>
                </a:lnTo>
                <a:lnTo>
                  <a:pt x="4502" y="1883"/>
                </a:lnTo>
                <a:lnTo>
                  <a:pt x="4514" y="1890"/>
                </a:lnTo>
                <a:lnTo>
                  <a:pt x="4524" y="1897"/>
                </a:lnTo>
                <a:lnTo>
                  <a:pt x="4526" y="1903"/>
                </a:lnTo>
                <a:lnTo>
                  <a:pt x="4528" y="1908"/>
                </a:lnTo>
                <a:lnTo>
                  <a:pt x="4532" y="1910"/>
                </a:lnTo>
                <a:lnTo>
                  <a:pt x="4534" y="1912"/>
                </a:lnTo>
                <a:lnTo>
                  <a:pt x="4536" y="1915"/>
                </a:lnTo>
                <a:lnTo>
                  <a:pt x="4537" y="1918"/>
                </a:lnTo>
                <a:lnTo>
                  <a:pt x="4538" y="1925"/>
                </a:lnTo>
                <a:lnTo>
                  <a:pt x="4541" y="1930"/>
                </a:lnTo>
                <a:lnTo>
                  <a:pt x="4540" y="1932"/>
                </a:lnTo>
                <a:lnTo>
                  <a:pt x="4539" y="1934"/>
                </a:lnTo>
                <a:lnTo>
                  <a:pt x="4536" y="1937"/>
                </a:lnTo>
                <a:lnTo>
                  <a:pt x="4534" y="1942"/>
                </a:lnTo>
                <a:lnTo>
                  <a:pt x="4532" y="1943"/>
                </a:lnTo>
                <a:lnTo>
                  <a:pt x="4530" y="1944"/>
                </a:lnTo>
                <a:lnTo>
                  <a:pt x="4527" y="1943"/>
                </a:lnTo>
                <a:lnTo>
                  <a:pt x="4524" y="1939"/>
                </a:lnTo>
                <a:lnTo>
                  <a:pt x="4520" y="1930"/>
                </a:lnTo>
                <a:lnTo>
                  <a:pt x="4517" y="1920"/>
                </a:lnTo>
                <a:lnTo>
                  <a:pt x="4514" y="1916"/>
                </a:lnTo>
                <a:lnTo>
                  <a:pt x="4509" y="1911"/>
                </a:lnTo>
                <a:lnTo>
                  <a:pt x="4501" y="1907"/>
                </a:lnTo>
                <a:lnTo>
                  <a:pt x="4490" y="1903"/>
                </a:lnTo>
                <a:lnTo>
                  <a:pt x="4490" y="1901"/>
                </a:lnTo>
                <a:lnTo>
                  <a:pt x="4490" y="1904"/>
                </a:lnTo>
                <a:lnTo>
                  <a:pt x="4491" y="1906"/>
                </a:lnTo>
                <a:lnTo>
                  <a:pt x="4491" y="1908"/>
                </a:lnTo>
                <a:lnTo>
                  <a:pt x="4491" y="1909"/>
                </a:lnTo>
                <a:lnTo>
                  <a:pt x="4491" y="1909"/>
                </a:lnTo>
                <a:lnTo>
                  <a:pt x="4490" y="1909"/>
                </a:lnTo>
                <a:lnTo>
                  <a:pt x="4490" y="1908"/>
                </a:lnTo>
                <a:lnTo>
                  <a:pt x="4491" y="1908"/>
                </a:lnTo>
                <a:lnTo>
                  <a:pt x="4492" y="1908"/>
                </a:lnTo>
                <a:lnTo>
                  <a:pt x="4494" y="1908"/>
                </a:lnTo>
                <a:lnTo>
                  <a:pt x="4498" y="1909"/>
                </a:lnTo>
                <a:lnTo>
                  <a:pt x="4499" y="1909"/>
                </a:lnTo>
                <a:lnTo>
                  <a:pt x="4499" y="1909"/>
                </a:lnTo>
                <a:lnTo>
                  <a:pt x="4497" y="1909"/>
                </a:lnTo>
                <a:lnTo>
                  <a:pt x="4496" y="1909"/>
                </a:lnTo>
                <a:lnTo>
                  <a:pt x="4496" y="1908"/>
                </a:lnTo>
                <a:lnTo>
                  <a:pt x="4495" y="1906"/>
                </a:lnTo>
                <a:lnTo>
                  <a:pt x="4494" y="1896"/>
                </a:lnTo>
                <a:lnTo>
                  <a:pt x="4491" y="1878"/>
                </a:lnTo>
                <a:lnTo>
                  <a:pt x="4491" y="1878"/>
                </a:lnTo>
                <a:lnTo>
                  <a:pt x="4487" y="1878"/>
                </a:lnTo>
                <a:lnTo>
                  <a:pt x="4484" y="1878"/>
                </a:lnTo>
                <a:lnTo>
                  <a:pt x="4481" y="1876"/>
                </a:lnTo>
                <a:lnTo>
                  <a:pt x="4479" y="1874"/>
                </a:lnTo>
                <a:lnTo>
                  <a:pt x="4477" y="1869"/>
                </a:lnTo>
                <a:lnTo>
                  <a:pt x="4476" y="1862"/>
                </a:lnTo>
                <a:lnTo>
                  <a:pt x="4477" y="1846"/>
                </a:lnTo>
                <a:lnTo>
                  <a:pt x="4478" y="1834"/>
                </a:lnTo>
                <a:lnTo>
                  <a:pt x="4480" y="1848"/>
                </a:lnTo>
                <a:lnTo>
                  <a:pt x="4481" y="1848"/>
                </a:lnTo>
                <a:lnTo>
                  <a:pt x="4480" y="1857"/>
                </a:lnTo>
                <a:lnTo>
                  <a:pt x="4478" y="1862"/>
                </a:lnTo>
                <a:lnTo>
                  <a:pt x="4477" y="1863"/>
                </a:lnTo>
                <a:lnTo>
                  <a:pt x="4476" y="1864"/>
                </a:lnTo>
                <a:lnTo>
                  <a:pt x="4474" y="1864"/>
                </a:lnTo>
                <a:lnTo>
                  <a:pt x="4473" y="1863"/>
                </a:lnTo>
                <a:lnTo>
                  <a:pt x="4470" y="1862"/>
                </a:lnTo>
                <a:lnTo>
                  <a:pt x="4467" y="1860"/>
                </a:lnTo>
                <a:lnTo>
                  <a:pt x="4466" y="1860"/>
                </a:lnTo>
                <a:lnTo>
                  <a:pt x="4466" y="1860"/>
                </a:lnTo>
                <a:lnTo>
                  <a:pt x="4465" y="1861"/>
                </a:lnTo>
                <a:lnTo>
                  <a:pt x="4465" y="1863"/>
                </a:lnTo>
                <a:lnTo>
                  <a:pt x="4464" y="1867"/>
                </a:lnTo>
                <a:lnTo>
                  <a:pt x="4462" y="1870"/>
                </a:lnTo>
                <a:lnTo>
                  <a:pt x="4459" y="1872"/>
                </a:lnTo>
                <a:lnTo>
                  <a:pt x="4456" y="1874"/>
                </a:lnTo>
                <a:lnTo>
                  <a:pt x="4449" y="1876"/>
                </a:lnTo>
                <a:lnTo>
                  <a:pt x="4440" y="1877"/>
                </a:lnTo>
                <a:lnTo>
                  <a:pt x="4440" y="1877"/>
                </a:lnTo>
                <a:lnTo>
                  <a:pt x="4441" y="1885"/>
                </a:lnTo>
                <a:lnTo>
                  <a:pt x="4443" y="1893"/>
                </a:lnTo>
                <a:lnTo>
                  <a:pt x="4444" y="1897"/>
                </a:lnTo>
                <a:lnTo>
                  <a:pt x="4443" y="1901"/>
                </a:lnTo>
                <a:lnTo>
                  <a:pt x="4440" y="1906"/>
                </a:lnTo>
                <a:lnTo>
                  <a:pt x="4435" y="1909"/>
                </a:lnTo>
                <a:lnTo>
                  <a:pt x="4433" y="1916"/>
                </a:lnTo>
                <a:lnTo>
                  <a:pt x="4432" y="1922"/>
                </a:lnTo>
                <a:lnTo>
                  <a:pt x="4430" y="1925"/>
                </a:lnTo>
                <a:lnTo>
                  <a:pt x="4428" y="1928"/>
                </a:lnTo>
                <a:lnTo>
                  <a:pt x="4426" y="1930"/>
                </a:lnTo>
                <a:lnTo>
                  <a:pt x="4422" y="1932"/>
                </a:lnTo>
                <a:lnTo>
                  <a:pt x="4411" y="1958"/>
                </a:lnTo>
                <a:lnTo>
                  <a:pt x="4399" y="1982"/>
                </a:lnTo>
                <a:lnTo>
                  <a:pt x="4388" y="2006"/>
                </a:lnTo>
                <a:lnTo>
                  <a:pt x="4376" y="2031"/>
                </a:lnTo>
                <a:lnTo>
                  <a:pt x="4362" y="2057"/>
                </a:lnTo>
                <a:lnTo>
                  <a:pt x="4347" y="2084"/>
                </a:lnTo>
                <a:lnTo>
                  <a:pt x="4332" y="2110"/>
                </a:lnTo>
                <a:lnTo>
                  <a:pt x="4317" y="2137"/>
                </a:lnTo>
                <a:lnTo>
                  <a:pt x="4317" y="2137"/>
                </a:lnTo>
                <a:lnTo>
                  <a:pt x="4316" y="2137"/>
                </a:lnTo>
                <a:lnTo>
                  <a:pt x="4315" y="2148"/>
                </a:lnTo>
                <a:lnTo>
                  <a:pt x="4313" y="2159"/>
                </a:lnTo>
                <a:lnTo>
                  <a:pt x="4311" y="2168"/>
                </a:lnTo>
                <a:lnTo>
                  <a:pt x="4309" y="2178"/>
                </a:lnTo>
                <a:lnTo>
                  <a:pt x="4302" y="2194"/>
                </a:lnTo>
                <a:lnTo>
                  <a:pt x="4294" y="2207"/>
                </a:lnTo>
                <a:lnTo>
                  <a:pt x="4277" y="2231"/>
                </a:lnTo>
                <a:lnTo>
                  <a:pt x="4259" y="2257"/>
                </a:lnTo>
                <a:lnTo>
                  <a:pt x="4252" y="2272"/>
                </a:lnTo>
                <a:lnTo>
                  <a:pt x="4245" y="2289"/>
                </a:lnTo>
                <a:lnTo>
                  <a:pt x="4242" y="2297"/>
                </a:lnTo>
                <a:lnTo>
                  <a:pt x="4237" y="2305"/>
                </a:lnTo>
                <a:lnTo>
                  <a:pt x="4232" y="2312"/>
                </a:lnTo>
                <a:lnTo>
                  <a:pt x="4224" y="2317"/>
                </a:lnTo>
                <a:lnTo>
                  <a:pt x="4219" y="2317"/>
                </a:lnTo>
                <a:lnTo>
                  <a:pt x="4213" y="2316"/>
                </a:lnTo>
                <a:lnTo>
                  <a:pt x="4214" y="2318"/>
                </a:lnTo>
                <a:lnTo>
                  <a:pt x="4215" y="2318"/>
                </a:lnTo>
                <a:lnTo>
                  <a:pt x="4216" y="2319"/>
                </a:lnTo>
                <a:lnTo>
                  <a:pt x="4219" y="2318"/>
                </a:lnTo>
                <a:lnTo>
                  <a:pt x="4222" y="2321"/>
                </a:lnTo>
                <a:lnTo>
                  <a:pt x="4226" y="2323"/>
                </a:lnTo>
                <a:lnTo>
                  <a:pt x="4226" y="2324"/>
                </a:lnTo>
                <a:lnTo>
                  <a:pt x="4225" y="2326"/>
                </a:lnTo>
                <a:lnTo>
                  <a:pt x="4220" y="2328"/>
                </a:lnTo>
                <a:lnTo>
                  <a:pt x="4211" y="2331"/>
                </a:lnTo>
                <a:lnTo>
                  <a:pt x="4211" y="2331"/>
                </a:lnTo>
                <a:lnTo>
                  <a:pt x="4211" y="2331"/>
                </a:lnTo>
                <a:lnTo>
                  <a:pt x="4221" y="2330"/>
                </a:lnTo>
                <a:lnTo>
                  <a:pt x="4227" y="2329"/>
                </a:lnTo>
                <a:lnTo>
                  <a:pt x="4232" y="2330"/>
                </a:lnTo>
                <a:lnTo>
                  <a:pt x="4234" y="2331"/>
                </a:lnTo>
                <a:lnTo>
                  <a:pt x="4234" y="2335"/>
                </a:lnTo>
                <a:lnTo>
                  <a:pt x="4234" y="2341"/>
                </a:lnTo>
                <a:lnTo>
                  <a:pt x="4239" y="2347"/>
                </a:lnTo>
                <a:lnTo>
                  <a:pt x="4245" y="2352"/>
                </a:lnTo>
                <a:lnTo>
                  <a:pt x="4249" y="2349"/>
                </a:lnTo>
                <a:lnTo>
                  <a:pt x="4252" y="2346"/>
                </a:lnTo>
                <a:lnTo>
                  <a:pt x="4255" y="2345"/>
                </a:lnTo>
                <a:lnTo>
                  <a:pt x="4257" y="2345"/>
                </a:lnTo>
                <a:lnTo>
                  <a:pt x="4260" y="2345"/>
                </a:lnTo>
                <a:lnTo>
                  <a:pt x="4262" y="2346"/>
                </a:lnTo>
                <a:lnTo>
                  <a:pt x="4264" y="2347"/>
                </a:lnTo>
                <a:lnTo>
                  <a:pt x="4266" y="2349"/>
                </a:lnTo>
                <a:lnTo>
                  <a:pt x="4273" y="2358"/>
                </a:lnTo>
                <a:lnTo>
                  <a:pt x="4282" y="2365"/>
                </a:lnTo>
                <a:lnTo>
                  <a:pt x="4285" y="2367"/>
                </a:lnTo>
                <a:lnTo>
                  <a:pt x="4288" y="2369"/>
                </a:lnTo>
                <a:lnTo>
                  <a:pt x="4292" y="2378"/>
                </a:lnTo>
                <a:lnTo>
                  <a:pt x="4298" y="2400"/>
                </a:lnTo>
                <a:lnTo>
                  <a:pt x="4298" y="2400"/>
                </a:lnTo>
                <a:lnTo>
                  <a:pt x="4301" y="2376"/>
                </a:lnTo>
                <a:lnTo>
                  <a:pt x="4305" y="2358"/>
                </a:lnTo>
                <a:lnTo>
                  <a:pt x="4308" y="2344"/>
                </a:lnTo>
                <a:lnTo>
                  <a:pt x="4309" y="2336"/>
                </a:lnTo>
                <a:lnTo>
                  <a:pt x="4309" y="2336"/>
                </a:lnTo>
                <a:lnTo>
                  <a:pt x="4328" y="2328"/>
                </a:lnTo>
                <a:lnTo>
                  <a:pt x="4339" y="2323"/>
                </a:lnTo>
                <a:lnTo>
                  <a:pt x="4343" y="2321"/>
                </a:lnTo>
                <a:lnTo>
                  <a:pt x="4347" y="2319"/>
                </a:lnTo>
                <a:lnTo>
                  <a:pt x="4351" y="2315"/>
                </a:lnTo>
                <a:lnTo>
                  <a:pt x="4356" y="2311"/>
                </a:lnTo>
                <a:lnTo>
                  <a:pt x="4361" y="2323"/>
                </a:lnTo>
                <a:lnTo>
                  <a:pt x="4361" y="2323"/>
                </a:lnTo>
                <a:lnTo>
                  <a:pt x="4359" y="2315"/>
                </a:lnTo>
                <a:lnTo>
                  <a:pt x="4358" y="2306"/>
                </a:lnTo>
                <a:lnTo>
                  <a:pt x="4350" y="2298"/>
                </a:lnTo>
                <a:lnTo>
                  <a:pt x="4342" y="2286"/>
                </a:lnTo>
                <a:lnTo>
                  <a:pt x="4339" y="2280"/>
                </a:lnTo>
                <a:lnTo>
                  <a:pt x="4336" y="2274"/>
                </a:lnTo>
                <a:lnTo>
                  <a:pt x="4334" y="2268"/>
                </a:lnTo>
                <a:lnTo>
                  <a:pt x="4332" y="2263"/>
                </a:lnTo>
                <a:lnTo>
                  <a:pt x="4328" y="2259"/>
                </a:lnTo>
                <a:lnTo>
                  <a:pt x="4326" y="2255"/>
                </a:lnTo>
                <a:lnTo>
                  <a:pt x="4326" y="2253"/>
                </a:lnTo>
                <a:lnTo>
                  <a:pt x="4326" y="2251"/>
                </a:lnTo>
                <a:lnTo>
                  <a:pt x="4328" y="2249"/>
                </a:lnTo>
                <a:lnTo>
                  <a:pt x="4330" y="2248"/>
                </a:lnTo>
                <a:lnTo>
                  <a:pt x="4332" y="2247"/>
                </a:lnTo>
                <a:lnTo>
                  <a:pt x="4334" y="2247"/>
                </a:lnTo>
                <a:lnTo>
                  <a:pt x="4335" y="2248"/>
                </a:lnTo>
                <a:lnTo>
                  <a:pt x="4336" y="2249"/>
                </a:lnTo>
                <a:lnTo>
                  <a:pt x="4337" y="2252"/>
                </a:lnTo>
                <a:lnTo>
                  <a:pt x="4338" y="2255"/>
                </a:lnTo>
                <a:lnTo>
                  <a:pt x="4350" y="2270"/>
                </a:lnTo>
                <a:lnTo>
                  <a:pt x="4362" y="2284"/>
                </a:lnTo>
                <a:lnTo>
                  <a:pt x="4362" y="2284"/>
                </a:lnTo>
                <a:lnTo>
                  <a:pt x="4370" y="2284"/>
                </a:lnTo>
                <a:lnTo>
                  <a:pt x="4376" y="2282"/>
                </a:lnTo>
                <a:lnTo>
                  <a:pt x="4381" y="2279"/>
                </a:lnTo>
                <a:lnTo>
                  <a:pt x="4385" y="2275"/>
                </a:lnTo>
                <a:lnTo>
                  <a:pt x="4390" y="2271"/>
                </a:lnTo>
                <a:lnTo>
                  <a:pt x="4394" y="2267"/>
                </a:lnTo>
                <a:lnTo>
                  <a:pt x="4398" y="2263"/>
                </a:lnTo>
                <a:lnTo>
                  <a:pt x="4404" y="2260"/>
                </a:lnTo>
                <a:lnTo>
                  <a:pt x="4406" y="2254"/>
                </a:lnTo>
                <a:lnTo>
                  <a:pt x="4407" y="2248"/>
                </a:lnTo>
                <a:lnTo>
                  <a:pt x="4402" y="2241"/>
                </a:lnTo>
                <a:lnTo>
                  <a:pt x="4395" y="2234"/>
                </a:lnTo>
                <a:lnTo>
                  <a:pt x="4389" y="2227"/>
                </a:lnTo>
                <a:lnTo>
                  <a:pt x="4382" y="2221"/>
                </a:lnTo>
                <a:lnTo>
                  <a:pt x="4375" y="2214"/>
                </a:lnTo>
                <a:lnTo>
                  <a:pt x="4368" y="2207"/>
                </a:lnTo>
                <a:lnTo>
                  <a:pt x="4363" y="2199"/>
                </a:lnTo>
                <a:lnTo>
                  <a:pt x="4359" y="2190"/>
                </a:lnTo>
                <a:lnTo>
                  <a:pt x="4356" y="2183"/>
                </a:lnTo>
                <a:lnTo>
                  <a:pt x="4353" y="2174"/>
                </a:lnTo>
                <a:lnTo>
                  <a:pt x="4352" y="2171"/>
                </a:lnTo>
                <a:lnTo>
                  <a:pt x="4352" y="2167"/>
                </a:lnTo>
                <a:lnTo>
                  <a:pt x="4354" y="2164"/>
                </a:lnTo>
                <a:lnTo>
                  <a:pt x="4357" y="2162"/>
                </a:lnTo>
                <a:lnTo>
                  <a:pt x="4362" y="2161"/>
                </a:lnTo>
                <a:lnTo>
                  <a:pt x="4366" y="2161"/>
                </a:lnTo>
                <a:lnTo>
                  <a:pt x="4372" y="2162"/>
                </a:lnTo>
                <a:lnTo>
                  <a:pt x="4376" y="2164"/>
                </a:lnTo>
                <a:lnTo>
                  <a:pt x="4380" y="2166"/>
                </a:lnTo>
                <a:lnTo>
                  <a:pt x="4383" y="2170"/>
                </a:lnTo>
                <a:lnTo>
                  <a:pt x="4386" y="2174"/>
                </a:lnTo>
                <a:lnTo>
                  <a:pt x="4389" y="2180"/>
                </a:lnTo>
                <a:lnTo>
                  <a:pt x="4392" y="2188"/>
                </a:lnTo>
                <a:lnTo>
                  <a:pt x="4396" y="2195"/>
                </a:lnTo>
                <a:lnTo>
                  <a:pt x="4400" y="2202"/>
                </a:lnTo>
                <a:lnTo>
                  <a:pt x="4404" y="2209"/>
                </a:lnTo>
                <a:lnTo>
                  <a:pt x="4409" y="2215"/>
                </a:lnTo>
                <a:lnTo>
                  <a:pt x="4416" y="2221"/>
                </a:lnTo>
                <a:lnTo>
                  <a:pt x="4422" y="2227"/>
                </a:lnTo>
                <a:lnTo>
                  <a:pt x="4428" y="2234"/>
                </a:lnTo>
                <a:lnTo>
                  <a:pt x="4439" y="2230"/>
                </a:lnTo>
                <a:lnTo>
                  <a:pt x="4450" y="2227"/>
                </a:lnTo>
                <a:lnTo>
                  <a:pt x="4447" y="2218"/>
                </a:lnTo>
                <a:lnTo>
                  <a:pt x="4443" y="2209"/>
                </a:lnTo>
                <a:lnTo>
                  <a:pt x="4441" y="2205"/>
                </a:lnTo>
                <a:lnTo>
                  <a:pt x="4439" y="2200"/>
                </a:lnTo>
                <a:lnTo>
                  <a:pt x="4438" y="2195"/>
                </a:lnTo>
                <a:lnTo>
                  <a:pt x="4438" y="2190"/>
                </a:lnTo>
                <a:lnTo>
                  <a:pt x="4450" y="2193"/>
                </a:lnTo>
                <a:lnTo>
                  <a:pt x="4463" y="2197"/>
                </a:lnTo>
                <a:lnTo>
                  <a:pt x="4466" y="2195"/>
                </a:lnTo>
                <a:lnTo>
                  <a:pt x="4469" y="2194"/>
                </a:lnTo>
                <a:lnTo>
                  <a:pt x="4472" y="2194"/>
                </a:lnTo>
                <a:lnTo>
                  <a:pt x="4475" y="2194"/>
                </a:lnTo>
                <a:lnTo>
                  <a:pt x="4478" y="2193"/>
                </a:lnTo>
                <a:lnTo>
                  <a:pt x="4481" y="2192"/>
                </a:lnTo>
                <a:lnTo>
                  <a:pt x="4483" y="2190"/>
                </a:lnTo>
                <a:lnTo>
                  <a:pt x="4485" y="2185"/>
                </a:lnTo>
                <a:lnTo>
                  <a:pt x="4486" y="2183"/>
                </a:lnTo>
                <a:lnTo>
                  <a:pt x="4488" y="2181"/>
                </a:lnTo>
                <a:lnTo>
                  <a:pt x="4490" y="2181"/>
                </a:lnTo>
                <a:lnTo>
                  <a:pt x="4491" y="2181"/>
                </a:lnTo>
                <a:lnTo>
                  <a:pt x="4495" y="2185"/>
                </a:lnTo>
                <a:lnTo>
                  <a:pt x="4498" y="2190"/>
                </a:lnTo>
                <a:lnTo>
                  <a:pt x="4511" y="2193"/>
                </a:lnTo>
                <a:lnTo>
                  <a:pt x="4524" y="2194"/>
                </a:lnTo>
                <a:lnTo>
                  <a:pt x="4537" y="2195"/>
                </a:lnTo>
                <a:lnTo>
                  <a:pt x="4551" y="2194"/>
                </a:lnTo>
                <a:lnTo>
                  <a:pt x="4551" y="2188"/>
                </a:lnTo>
                <a:lnTo>
                  <a:pt x="4551" y="2184"/>
                </a:lnTo>
                <a:lnTo>
                  <a:pt x="4552" y="2182"/>
                </a:lnTo>
                <a:lnTo>
                  <a:pt x="4555" y="2182"/>
                </a:lnTo>
                <a:lnTo>
                  <a:pt x="4558" y="2182"/>
                </a:lnTo>
                <a:lnTo>
                  <a:pt x="4562" y="2184"/>
                </a:lnTo>
                <a:lnTo>
                  <a:pt x="4565" y="2185"/>
                </a:lnTo>
                <a:lnTo>
                  <a:pt x="4566" y="2185"/>
                </a:lnTo>
                <a:lnTo>
                  <a:pt x="4567" y="2184"/>
                </a:lnTo>
                <a:lnTo>
                  <a:pt x="4568" y="2183"/>
                </a:lnTo>
                <a:lnTo>
                  <a:pt x="4569" y="2179"/>
                </a:lnTo>
                <a:lnTo>
                  <a:pt x="4571" y="2176"/>
                </a:lnTo>
                <a:lnTo>
                  <a:pt x="4571" y="2176"/>
                </a:lnTo>
                <a:lnTo>
                  <a:pt x="4568" y="2172"/>
                </a:lnTo>
                <a:lnTo>
                  <a:pt x="4566" y="2168"/>
                </a:lnTo>
                <a:lnTo>
                  <a:pt x="4566" y="2165"/>
                </a:lnTo>
                <a:lnTo>
                  <a:pt x="4567" y="2162"/>
                </a:lnTo>
                <a:lnTo>
                  <a:pt x="4568" y="2159"/>
                </a:lnTo>
                <a:lnTo>
                  <a:pt x="4570" y="2157"/>
                </a:lnTo>
                <a:lnTo>
                  <a:pt x="4573" y="2155"/>
                </a:lnTo>
                <a:lnTo>
                  <a:pt x="4576" y="2154"/>
                </a:lnTo>
                <a:lnTo>
                  <a:pt x="4582" y="2152"/>
                </a:lnTo>
                <a:lnTo>
                  <a:pt x="4587" y="2149"/>
                </a:lnTo>
                <a:lnTo>
                  <a:pt x="4591" y="2145"/>
                </a:lnTo>
                <a:lnTo>
                  <a:pt x="4595" y="2141"/>
                </a:lnTo>
                <a:lnTo>
                  <a:pt x="4603" y="2133"/>
                </a:lnTo>
                <a:lnTo>
                  <a:pt x="4610" y="2124"/>
                </a:lnTo>
                <a:lnTo>
                  <a:pt x="4612" y="2124"/>
                </a:lnTo>
                <a:lnTo>
                  <a:pt x="4614" y="2124"/>
                </a:lnTo>
                <a:lnTo>
                  <a:pt x="4618" y="2130"/>
                </a:lnTo>
                <a:lnTo>
                  <a:pt x="4621" y="2137"/>
                </a:lnTo>
                <a:lnTo>
                  <a:pt x="4622" y="2145"/>
                </a:lnTo>
                <a:lnTo>
                  <a:pt x="4623" y="2152"/>
                </a:lnTo>
                <a:lnTo>
                  <a:pt x="4621" y="2166"/>
                </a:lnTo>
                <a:lnTo>
                  <a:pt x="4620" y="2182"/>
                </a:lnTo>
                <a:lnTo>
                  <a:pt x="4619" y="2185"/>
                </a:lnTo>
                <a:lnTo>
                  <a:pt x="4619" y="2187"/>
                </a:lnTo>
                <a:lnTo>
                  <a:pt x="4621" y="2186"/>
                </a:lnTo>
                <a:lnTo>
                  <a:pt x="4623" y="2186"/>
                </a:lnTo>
                <a:lnTo>
                  <a:pt x="4625" y="2187"/>
                </a:lnTo>
                <a:lnTo>
                  <a:pt x="4627" y="2189"/>
                </a:lnTo>
                <a:lnTo>
                  <a:pt x="4627" y="2191"/>
                </a:lnTo>
                <a:lnTo>
                  <a:pt x="4629" y="2192"/>
                </a:lnTo>
                <a:lnTo>
                  <a:pt x="4632" y="2194"/>
                </a:lnTo>
                <a:lnTo>
                  <a:pt x="4635" y="2195"/>
                </a:lnTo>
                <a:lnTo>
                  <a:pt x="4637" y="2197"/>
                </a:lnTo>
                <a:lnTo>
                  <a:pt x="4638" y="2199"/>
                </a:lnTo>
                <a:lnTo>
                  <a:pt x="4638" y="2203"/>
                </a:lnTo>
                <a:lnTo>
                  <a:pt x="4634" y="2208"/>
                </a:lnTo>
                <a:lnTo>
                  <a:pt x="4633" y="2211"/>
                </a:lnTo>
                <a:lnTo>
                  <a:pt x="4632" y="2216"/>
                </a:lnTo>
                <a:lnTo>
                  <a:pt x="4633" y="2221"/>
                </a:lnTo>
                <a:lnTo>
                  <a:pt x="4635" y="2226"/>
                </a:lnTo>
                <a:lnTo>
                  <a:pt x="4638" y="2231"/>
                </a:lnTo>
                <a:lnTo>
                  <a:pt x="4642" y="2235"/>
                </a:lnTo>
                <a:lnTo>
                  <a:pt x="4646" y="2237"/>
                </a:lnTo>
                <a:lnTo>
                  <a:pt x="4648" y="2237"/>
                </a:lnTo>
                <a:lnTo>
                  <a:pt x="4651" y="2238"/>
                </a:lnTo>
                <a:lnTo>
                  <a:pt x="4654" y="2238"/>
                </a:lnTo>
                <a:lnTo>
                  <a:pt x="4653" y="2238"/>
                </a:lnTo>
                <a:lnTo>
                  <a:pt x="4657" y="2236"/>
                </a:lnTo>
                <a:lnTo>
                  <a:pt x="4661" y="2234"/>
                </a:lnTo>
                <a:lnTo>
                  <a:pt x="4666" y="2229"/>
                </a:lnTo>
                <a:lnTo>
                  <a:pt x="4671" y="2224"/>
                </a:lnTo>
                <a:lnTo>
                  <a:pt x="4676" y="2218"/>
                </a:lnTo>
                <a:lnTo>
                  <a:pt x="4680" y="2212"/>
                </a:lnTo>
                <a:lnTo>
                  <a:pt x="4683" y="2205"/>
                </a:lnTo>
                <a:lnTo>
                  <a:pt x="4686" y="2198"/>
                </a:lnTo>
                <a:lnTo>
                  <a:pt x="4696" y="2199"/>
                </a:lnTo>
                <a:lnTo>
                  <a:pt x="4703" y="2200"/>
                </a:lnTo>
                <a:lnTo>
                  <a:pt x="4707" y="2201"/>
                </a:lnTo>
                <a:lnTo>
                  <a:pt x="4709" y="2202"/>
                </a:lnTo>
                <a:lnTo>
                  <a:pt x="4709" y="2205"/>
                </a:lnTo>
                <a:lnTo>
                  <a:pt x="4707" y="2209"/>
                </a:lnTo>
                <a:lnTo>
                  <a:pt x="4704" y="2215"/>
                </a:lnTo>
                <a:lnTo>
                  <a:pt x="4699" y="2224"/>
                </a:lnTo>
                <a:lnTo>
                  <a:pt x="4695" y="2229"/>
                </a:lnTo>
                <a:lnTo>
                  <a:pt x="4690" y="2234"/>
                </a:lnTo>
                <a:lnTo>
                  <a:pt x="4696" y="2235"/>
                </a:lnTo>
                <a:lnTo>
                  <a:pt x="4699" y="2237"/>
                </a:lnTo>
                <a:lnTo>
                  <a:pt x="4702" y="2238"/>
                </a:lnTo>
                <a:lnTo>
                  <a:pt x="4704" y="2241"/>
                </a:lnTo>
                <a:lnTo>
                  <a:pt x="4703" y="2244"/>
                </a:lnTo>
                <a:lnTo>
                  <a:pt x="4701" y="2247"/>
                </a:lnTo>
                <a:lnTo>
                  <a:pt x="4695" y="2252"/>
                </a:lnTo>
                <a:lnTo>
                  <a:pt x="4685" y="2256"/>
                </a:lnTo>
                <a:lnTo>
                  <a:pt x="4693" y="2295"/>
                </a:lnTo>
                <a:lnTo>
                  <a:pt x="4710" y="2292"/>
                </a:lnTo>
                <a:lnTo>
                  <a:pt x="4707" y="2293"/>
                </a:lnTo>
                <a:lnTo>
                  <a:pt x="4694" y="2298"/>
                </a:lnTo>
                <a:lnTo>
                  <a:pt x="4683" y="2293"/>
                </a:lnTo>
                <a:lnTo>
                  <a:pt x="4676" y="2290"/>
                </a:lnTo>
                <a:lnTo>
                  <a:pt x="4680" y="2289"/>
                </a:lnTo>
                <a:lnTo>
                  <a:pt x="4684" y="2289"/>
                </a:lnTo>
                <a:lnTo>
                  <a:pt x="4688" y="2289"/>
                </a:lnTo>
                <a:lnTo>
                  <a:pt x="4693" y="2291"/>
                </a:lnTo>
                <a:lnTo>
                  <a:pt x="4694" y="2297"/>
                </a:lnTo>
                <a:lnTo>
                  <a:pt x="4696" y="2302"/>
                </a:lnTo>
                <a:lnTo>
                  <a:pt x="4699" y="2304"/>
                </a:lnTo>
                <a:lnTo>
                  <a:pt x="4703" y="2306"/>
                </a:lnTo>
                <a:lnTo>
                  <a:pt x="4705" y="2310"/>
                </a:lnTo>
                <a:lnTo>
                  <a:pt x="4707" y="2314"/>
                </a:lnTo>
                <a:lnTo>
                  <a:pt x="4708" y="2317"/>
                </a:lnTo>
                <a:lnTo>
                  <a:pt x="4708" y="2319"/>
                </a:lnTo>
                <a:lnTo>
                  <a:pt x="4707" y="2321"/>
                </a:lnTo>
                <a:lnTo>
                  <a:pt x="4705" y="2324"/>
                </a:lnTo>
                <a:lnTo>
                  <a:pt x="4698" y="2323"/>
                </a:lnTo>
                <a:lnTo>
                  <a:pt x="4693" y="2321"/>
                </a:lnTo>
                <a:lnTo>
                  <a:pt x="4690" y="2319"/>
                </a:lnTo>
                <a:lnTo>
                  <a:pt x="4689" y="2317"/>
                </a:lnTo>
                <a:lnTo>
                  <a:pt x="4688" y="2315"/>
                </a:lnTo>
                <a:lnTo>
                  <a:pt x="4688" y="2312"/>
                </a:lnTo>
                <a:lnTo>
                  <a:pt x="4685" y="2317"/>
                </a:lnTo>
                <a:lnTo>
                  <a:pt x="4682" y="2322"/>
                </a:lnTo>
                <a:lnTo>
                  <a:pt x="4677" y="2324"/>
                </a:lnTo>
                <a:lnTo>
                  <a:pt x="4674" y="2328"/>
                </a:lnTo>
                <a:lnTo>
                  <a:pt x="4671" y="2331"/>
                </a:lnTo>
                <a:lnTo>
                  <a:pt x="4668" y="2336"/>
                </a:lnTo>
                <a:lnTo>
                  <a:pt x="4664" y="2339"/>
                </a:lnTo>
                <a:lnTo>
                  <a:pt x="4661" y="2342"/>
                </a:lnTo>
                <a:lnTo>
                  <a:pt x="4656" y="2345"/>
                </a:lnTo>
                <a:lnTo>
                  <a:pt x="4650" y="2345"/>
                </a:lnTo>
                <a:lnTo>
                  <a:pt x="4650" y="2345"/>
                </a:lnTo>
                <a:lnTo>
                  <a:pt x="4650" y="2346"/>
                </a:lnTo>
                <a:lnTo>
                  <a:pt x="4650" y="2346"/>
                </a:lnTo>
                <a:lnTo>
                  <a:pt x="4650" y="2346"/>
                </a:lnTo>
                <a:lnTo>
                  <a:pt x="4650" y="2346"/>
                </a:lnTo>
                <a:lnTo>
                  <a:pt x="4651" y="2349"/>
                </a:lnTo>
                <a:lnTo>
                  <a:pt x="4652" y="2353"/>
                </a:lnTo>
                <a:lnTo>
                  <a:pt x="4655" y="2355"/>
                </a:lnTo>
                <a:lnTo>
                  <a:pt x="4658" y="2357"/>
                </a:lnTo>
                <a:lnTo>
                  <a:pt x="4661" y="2356"/>
                </a:lnTo>
                <a:lnTo>
                  <a:pt x="4663" y="2354"/>
                </a:lnTo>
                <a:lnTo>
                  <a:pt x="4663" y="2351"/>
                </a:lnTo>
                <a:lnTo>
                  <a:pt x="4663" y="2348"/>
                </a:lnTo>
                <a:lnTo>
                  <a:pt x="4663" y="2347"/>
                </a:lnTo>
                <a:lnTo>
                  <a:pt x="4664" y="2347"/>
                </a:lnTo>
                <a:lnTo>
                  <a:pt x="4666" y="2346"/>
                </a:lnTo>
                <a:lnTo>
                  <a:pt x="4668" y="2347"/>
                </a:lnTo>
                <a:lnTo>
                  <a:pt x="4673" y="2351"/>
                </a:lnTo>
                <a:lnTo>
                  <a:pt x="4678" y="2356"/>
                </a:lnTo>
                <a:lnTo>
                  <a:pt x="4679" y="2353"/>
                </a:lnTo>
                <a:lnTo>
                  <a:pt x="4681" y="2350"/>
                </a:lnTo>
                <a:lnTo>
                  <a:pt x="4683" y="2349"/>
                </a:lnTo>
                <a:lnTo>
                  <a:pt x="4686" y="2348"/>
                </a:lnTo>
                <a:lnTo>
                  <a:pt x="4688" y="2348"/>
                </a:lnTo>
                <a:lnTo>
                  <a:pt x="4692" y="2348"/>
                </a:lnTo>
                <a:lnTo>
                  <a:pt x="4692" y="2345"/>
                </a:lnTo>
                <a:lnTo>
                  <a:pt x="4693" y="2341"/>
                </a:lnTo>
                <a:lnTo>
                  <a:pt x="4695" y="2339"/>
                </a:lnTo>
                <a:lnTo>
                  <a:pt x="4698" y="2337"/>
                </a:lnTo>
                <a:lnTo>
                  <a:pt x="4705" y="2334"/>
                </a:lnTo>
                <a:lnTo>
                  <a:pt x="4712" y="2334"/>
                </a:lnTo>
                <a:lnTo>
                  <a:pt x="4718" y="2335"/>
                </a:lnTo>
                <a:lnTo>
                  <a:pt x="4725" y="2337"/>
                </a:lnTo>
                <a:lnTo>
                  <a:pt x="4726" y="2348"/>
                </a:lnTo>
                <a:lnTo>
                  <a:pt x="4727" y="2356"/>
                </a:lnTo>
                <a:lnTo>
                  <a:pt x="4726" y="2358"/>
                </a:lnTo>
                <a:lnTo>
                  <a:pt x="4725" y="2359"/>
                </a:lnTo>
                <a:lnTo>
                  <a:pt x="4724" y="2359"/>
                </a:lnTo>
                <a:lnTo>
                  <a:pt x="4722" y="2359"/>
                </a:lnTo>
                <a:lnTo>
                  <a:pt x="4717" y="2357"/>
                </a:lnTo>
                <a:lnTo>
                  <a:pt x="4709" y="2352"/>
                </a:lnTo>
                <a:lnTo>
                  <a:pt x="4702" y="2353"/>
                </a:lnTo>
                <a:lnTo>
                  <a:pt x="4694" y="2357"/>
                </a:lnTo>
                <a:lnTo>
                  <a:pt x="4695" y="2361"/>
                </a:lnTo>
                <a:lnTo>
                  <a:pt x="4696" y="2365"/>
                </a:lnTo>
                <a:lnTo>
                  <a:pt x="4706" y="2372"/>
                </a:lnTo>
                <a:lnTo>
                  <a:pt x="4714" y="2381"/>
                </a:lnTo>
                <a:lnTo>
                  <a:pt x="4717" y="2385"/>
                </a:lnTo>
                <a:lnTo>
                  <a:pt x="4718" y="2391"/>
                </a:lnTo>
                <a:lnTo>
                  <a:pt x="4718" y="2399"/>
                </a:lnTo>
                <a:lnTo>
                  <a:pt x="4715" y="2406"/>
                </a:lnTo>
                <a:lnTo>
                  <a:pt x="4715" y="2409"/>
                </a:lnTo>
                <a:lnTo>
                  <a:pt x="4715" y="2412"/>
                </a:lnTo>
                <a:lnTo>
                  <a:pt x="4716" y="2415"/>
                </a:lnTo>
                <a:lnTo>
                  <a:pt x="4718" y="2418"/>
                </a:lnTo>
                <a:lnTo>
                  <a:pt x="4722" y="2425"/>
                </a:lnTo>
                <a:lnTo>
                  <a:pt x="4725" y="2432"/>
                </a:lnTo>
                <a:lnTo>
                  <a:pt x="4729" y="2428"/>
                </a:lnTo>
                <a:lnTo>
                  <a:pt x="4733" y="2424"/>
                </a:lnTo>
                <a:lnTo>
                  <a:pt x="4735" y="2422"/>
                </a:lnTo>
                <a:lnTo>
                  <a:pt x="4739" y="2421"/>
                </a:lnTo>
                <a:lnTo>
                  <a:pt x="4742" y="2421"/>
                </a:lnTo>
                <a:lnTo>
                  <a:pt x="4745" y="2422"/>
                </a:lnTo>
                <a:lnTo>
                  <a:pt x="4747" y="2424"/>
                </a:lnTo>
                <a:lnTo>
                  <a:pt x="4748" y="2425"/>
                </a:lnTo>
                <a:lnTo>
                  <a:pt x="4748" y="2427"/>
                </a:lnTo>
                <a:lnTo>
                  <a:pt x="4748" y="2430"/>
                </a:lnTo>
                <a:lnTo>
                  <a:pt x="4747" y="2434"/>
                </a:lnTo>
                <a:lnTo>
                  <a:pt x="4744" y="2438"/>
                </a:lnTo>
                <a:lnTo>
                  <a:pt x="4736" y="2454"/>
                </a:lnTo>
                <a:lnTo>
                  <a:pt x="4729" y="2470"/>
                </a:lnTo>
                <a:lnTo>
                  <a:pt x="4723" y="2486"/>
                </a:lnTo>
                <a:lnTo>
                  <a:pt x="4714" y="2500"/>
                </a:lnTo>
                <a:lnTo>
                  <a:pt x="4710" y="2509"/>
                </a:lnTo>
                <a:lnTo>
                  <a:pt x="4706" y="2516"/>
                </a:lnTo>
                <a:lnTo>
                  <a:pt x="4705" y="2510"/>
                </a:lnTo>
                <a:lnTo>
                  <a:pt x="4704" y="2504"/>
                </a:lnTo>
                <a:lnTo>
                  <a:pt x="4703" y="2501"/>
                </a:lnTo>
                <a:lnTo>
                  <a:pt x="4702" y="2500"/>
                </a:lnTo>
                <a:lnTo>
                  <a:pt x="4700" y="2500"/>
                </a:lnTo>
                <a:lnTo>
                  <a:pt x="4698" y="2500"/>
                </a:lnTo>
                <a:lnTo>
                  <a:pt x="4697" y="2502"/>
                </a:lnTo>
                <a:lnTo>
                  <a:pt x="4695" y="2504"/>
                </a:lnTo>
                <a:lnTo>
                  <a:pt x="4690" y="2511"/>
                </a:lnTo>
                <a:lnTo>
                  <a:pt x="4685" y="2517"/>
                </a:lnTo>
                <a:lnTo>
                  <a:pt x="4681" y="2522"/>
                </a:lnTo>
                <a:lnTo>
                  <a:pt x="4677" y="2525"/>
                </a:lnTo>
                <a:lnTo>
                  <a:pt x="4677" y="2525"/>
                </a:lnTo>
                <a:lnTo>
                  <a:pt x="4677" y="2526"/>
                </a:lnTo>
                <a:lnTo>
                  <a:pt x="4679" y="2528"/>
                </a:lnTo>
                <a:lnTo>
                  <a:pt x="4680" y="2530"/>
                </a:lnTo>
                <a:lnTo>
                  <a:pt x="4680" y="2532"/>
                </a:lnTo>
                <a:lnTo>
                  <a:pt x="4679" y="2534"/>
                </a:lnTo>
                <a:lnTo>
                  <a:pt x="4678" y="2537"/>
                </a:lnTo>
                <a:lnTo>
                  <a:pt x="4675" y="2539"/>
                </a:lnTo>
                <a:lnTo>
                  <a:pt x="4673" y="2539"/>
                </a:lnTo>
                <a:lnTo>
                  <a:pt x="4671" y="2537"/>
                </a:lnTo>
                <a:lnTo>
                  <a:pt x="4668" y="2535"/>
                </a:lnTo>
                <a:lnTo>
                  <a:pt x="4666" y="2532"/>
                </a:lnTo>
                <a:lnTo>
                  <a:pt x="4664" y="2530"/>
                </a:lnTo>
                <a:lnTo>
                  <a:pt x="4662" y="2528"/>
                </a:lnTo>
                <a:lnTo>
                  <a:pt x="4660" y="2528"/>
                </a:lnTo>
                <a:lnTo>
                  <a:pt x="4638" y="2532"/>
                </a:lnTo>
                <a:lnTo>
                  <a:pt x="4635" y="2515"/>
                </a:lnTo>
                <a:lnTo>
                  <a:pt x="4638" y="2527"/>
                </a:lnTo>
                <a:lnTo>
                  <a:pt x="4644" y="2538"/>
                </a:lnTo>
                <a:lnTo>
                  <a:pt x="4648" y="2544"/>
                </a:lnTo>
                <a:lnTo>
                  <a:pt x="4651" y="2550"/>
                </a:lnTo>
                <a:lnTo>
                  <a:pt x="4653" y="2556"/>
                </a:lnTo>
                <a:lnTo>
                  <a:pt x="4655" y="2562"/>
                </a:lnTo>
                <a:lnTo>
                  <a:pt x="4659" y="2559"/>
                </a:lnTo>
                <a:lnTo>
                  <a:pt x="4664" y="2558"/>
                </a:lnTo>
                <a:lnTo>
                  <a:pt x="4669" y="2557"/>
                </a:lnTo>
                <a:lnTo>
                  <a:pt x="4675" y="2557"/>
                </a:lnTo>
                <a:lnTo>
                  <a:pt x="4680" y="2558"/>
                </a:lnTo>
                <a:lnTo>
                  <a:pt x="4684" y="2560"/>
                </a:lnTo>
                <a:lnTo>
                  <a:pt x="4688" y="2564"/>
                </a:lnTo>
                <a:lnTo>
                  <a:pt x="4692" y="2568"/>
                </a:lnTo>
                <a:lnTo>
                  <a:pt x="4696" y="2569"/>
                </a:lnTo>
                <a:lnTo>
                  <a:pt x="4699" y="2572"/>
                </a:lnTo>
                <a:lnTo>
                  <a:pt x="4700" y="2573"/>
                </a:lnTo>
                <a:lnTo>
                  <a:pt x="4700" y="2575"/>
                </a:lnTo>
                <a:lnTo>
                  <a:pt x="4700" y="2577"/>
                </a:lnTo>
                <a:lnTo>
                  <a:pt x="4699" y="2579"/>
                </a:lnTo>
                <a:lnTo>
                  <a:pt x="4697" y="2581"/>
                </a:lnTo>
                <a:lnTo>
                  <a:pt x="4695" y="2581"/>
                </a:lnTo>
                <a:lnTo>
                  <a:pt x="4692" y="2580"/>
                </a:lnTo>
                <a:lnTo>
                  <a:pt x="4689" y="2579"/>
                </a:lnTo>
                <a:lnTo>
                  <a:pt x="4685" y="2576"/>
                </a:lnTo>
                <a:lnTo>
                  <a:pt x="4681" y="2573"/>
                </a:lnTo>
                <a:lnTo>
                  <a:pt x="4678" y="2570"/>
                </a:lnTo>
                <a:lnTo>
                  <a:pt x="4677" y="2565"/>
                </a:lnTo>
                <a:lnTo>
                  <a:pt x="4675" y="2569"/>
                </a:lnTo>
                <a:lnTo>
                  <a:pt x="4674" y="2572"/>
                </a:lnTo>
                <a:lnTo>
                  <a:pt x="4674" y="2576"/>
                </a:lnTo>
                <a:lnTo>
                  <a:pt x="4674" y="2580"/>
                </a:lnTo>
                <a:lnTo>
                  <a:pt x="4674" y="2584"/>
                </a:lnTo>
                <a:lnTo>
                  <a:pt x="4673" y="2588"/>
                </a:lnTo>
                <a:lnTo>
                  <a:pt x="4671" y="2591"/>
                </a:lnTo>
                <a:lnTo>
                  <a:pt x="4668" y="2594"/>
                </a:lnTo>
                <a:lnTo>
                  <a:pt x="4666" y="2590"/>
                </a:lnTo>
                <a:lnTo>
                  <a:pt x="4665" y="2586"/>
                </a:lnTo>
                <a:lnTo>
                  <a:pt x="4665" y="2582"/>
                </a:lnTo>
                <a:lnTo>
                  <a:pt x="4666" y="2577"/>
                </a:lnTo>
                <a:lnTo>
                  <a:pt x="4667" y="2573"/>
                </a:lnTo>
                <a:lnTo>
                  <a:pt x="4667" y="2569"/>
                </a:lnTo>
                <a:lnTo>
                  <a:pt x="4667" y="2565"/>
                </a:lnTo>
                <a:lnTo>
                  <a:pt x="4666" y="2560"/>
                </a:lnTo>
                <a:lnTo>
                  <a:pt x="4659" y="2562"/>
                </a:lnTo>
                <a:lnTo>
                  <a:pt x="4653" y="2564"/>
                </a:lnTo>
                <a:lnTo>
                  <a:pt x="4648" y="2562"/>
                </a:lnTo>
                <a:lnTo>
                  <a:pt x="4643" y="2560"/>
                </a:lnTo>
                <a:lnTo>
                  <a:pt x="4640" y="2555"/>
                </a:lnTo>
                <a:lnTo>
                  <a:pt x="4638" y="2549"/>
                </a:lnTo>
                <a:lnTo>
                  <a:pt x="4638" y="2541"/>
                </a:lnTo>
                <a:lnTo>
                  <a:pt x="4639" y="2530"/>
                </a:lnTo>
                <a:lnTo>
                  <a:pt x="4635" y="2536"/>
                </a:lnTo>
                <a:lnTo>
                  <a:pt x="4633" y="2542"/>
                </a:lnTo>
                <a:lnTo>
                  <a:pt x="4631" y="2548"/>
                </a:lnTo>
                <a:lnTo>
                  <a:pt x="4629" y="2555"/>
                </a:lnTo>
                <a:lnTo>
                  <a:pt x="4626" y="2568"/>
                </a:lnTo>
                <a:lnTo>
                  <a:pt x="4624" y="2580"/>
                </a:lnTo>
                <a:lnTo>
                  <a:pt x="4622" y="2585"/>
                </a:lnTo>
                <a:lnTo>
                  <a:pt x="4620" y="2590"/>
                </a:lnTo>
                <a:lnTo>
                  <a:pt x="4618" y="2595"/>
                </a:lnTo>
                <a:lnTo>
                  <a:pt x="4615" y="2599"/>
                </a:lnTo>
                <a:lnTo>
                  <a:pt x="4611" y="2603"/>
                </a:lnTo>
                <a:lnTo>
                  <a:pt x="4606" y="2606"/>
                </a:lnTo>
                <a:lnTo>
                  <a:pt x="4600" y="2608"/>
                </a:lnTo>
                <a:lnTo>
                  <a:pt x="4592" y="2610"/>
                </a:lnTo>
                <a:lnTo>
                  <a:pt x="4592" y="2610"/>
                </a:lnTo>
                <a:lnTo>
                  <a:pt x="4594" y="2623"/>
                </a:lnTo>
                <a:lnTo>
                  <a:pt x="4596" y="2636"/>
                </a:lnTo>
                <a:lnTo>
                  <a:pt x="4598" y="2648"/>
                </a:lnTo>
                <a:lnTo>
                  <a:pt x="4601" y="2660"/>
                </a:lnTo>
                <a:lnTo>
                  <a:pt x="4597" y="2661"/>
                </a:lnTo>
                <a:lnTo>
                  <a:pt x="4594" y="2661"/>
                </a:lnTo>
                <a:lnTo>
                  <a:pt x="4591" y="2660"/>
                </a:lnTo>
                <a:lnTo>
                  <a:pt x="4589" y="2659"/>
                </a:lnTo>
                <a:lnTo>
                  <a:pt x="4584" y="2656"/>
                </a:lnTo>
                <a:lnTo>
                  <a:pt x="4579" y="2652"/>
                </a:lnTo>
                <a:lnTo>
                  <a:pt x="4575" y="2649"/>
                </a:lnTo>
                <a:lnTo>
                  <a:pt x="4571" y="2647"/>
                </a:lnTo>
                <a:lnTo>
                  <a:pt x="4571" y="2647"/>
                </a:lnTo>
                <a:lnTo>
                  <a:pt x="4571" y="2647"/>
                </a:lnTo>
                <a:lnTo>
                  <a:pt x="4570" y="2651"/>
                </a:lnTo>
                <a:lnTo>
                  <a:pt x="4569" y="2654"/>
                </a:lnTo>
                <a:lnTo>
                  <a:pt x="4567" y="2658"/>
                </a:lnTo>
                <a:lnTo>
                  <a:pt x="4565" y="2660"/>
                </a:lnTo>
                <a:lnTo>
                  <a:pt x="4564" y="2661"/>
                </a:lnTo>
                <a:lnTo>
                  <a:pt x="4563" y="2661"/>
                </a:lnTo>
                <a:lnTo>
                  <a:pt x="4562" y="2664"/>
                </a:lnTo>
                <a:lnTo>
                  <a:pt x="4560" y="2666"/>
                </a:lnTo>
                <a:lnTo>
                  <a:pt x="4557" y="2668"/>
                </a:lnTo>
                <a:lnTo>
                  <a:pt x="4554" y="2668"/>
                </a:lnTo>
                <a:lnTo>
                  <a:pt x="4550" y="2665"/>
                </a:lnTo>
                <a:lnTo>
                  <a:pt x="4548" y="2664"/>
                </a:lnTo>
                <a:lnTo>
                  <a:pt x="4545" y="2664"/>
                </a:lnTo>
                <a:lnTo>
                  <a:pt x="4543" y="2665"/>
                </a:lnTo>
                <a:lnTo>
                  <a:pt x="4540" y="2667"/>
                </a:lnTo>
                <a:lnTo>
                  <a:pt x="4538" y="2669"/>
                </a:lnTo>
                <a:lnTo>
                  <a:pt x="4536" y="2671"/>
                </a:lnTo>
                <a:lnTo>
                  <a:pt x="4533" y="2671"/>
                </a:lnTo>
                <a:lnTo>
                  <a:pt x="4536" y="2681"/>
                </a:lnTo>
                <a:lnTo>
                  <a:pt x="4537" y="2690"/>
                </a:lnTo>
                <a:lnTo>
                  <a:pt x="4540" y="2711"/>
                </a:lnTo>
                <a:lnTo>
                  <a:pt x="4554" y="2709"/>
                </a:lnTo>
                <a:lnTo>
                  <a:pt x="4556" y="2701"/>
                </a:lnTo>
                <a:lnTo>
                  <a:pt x="4567" y="2700"/>
                </a:lnTo>
                <a:lnTo>
                  <a:pt x="4579" y="2700"/>
                </a:lnTo>
                <a:lnTo>
                  <a:pt x="4574" y="2691"/>
                </a:lnTo>
                <a:lnTo>
                  <a:pt x="4571" y="2683"/>
                </a:lnTo>
                <a:lnTo>
                  <a:pt x="4571" y="2678"/>
                </a:lnTo>
                <a:lnTo>
                  <a:pt x="4572" y="2674"/>
                </a:lnTo>
                <a:lnTo>
                  <a:pt x="4575" y="2669"/>
                </a:lnTo>
                <a:lnTo>
                  <a:pt x="4579" y="2665"/>
                </a:lnTo>
                <a:lnTo>
                  <a:pt x="4583" y="2667"/>
                </a:lnTo>
                <a:lnTo>
                  <a:pt x="4586" y="2669"/>
                </a:lnTo>
                <a:lnTo>
                  <a:pt x="4588" y="2672"/>
                </a:lnTo>
                <a:lnTo>
                  <a:pt x="4589" y="2676"/>
                </a:lnTo>
                <a:lnTo>
                  <a:pt x="4588" y="2679"/>
                </a:lnTo>
                <a:lnTo>
                  <a:pt x="4587" y="2685"/>
                </a:lnTo>
                <a:lnTo>
                  <a:pt x="4583" y="2691"/>
                </a:lnTo>
                <a:lnTo>
                  <a:pt x="4579" y="2700"/>
                </a:lnTo>
                <a:lnTo>
                  <a:pt x="4579" y="2700"/>
                </a:lnTo>
                <a:lnTo>
                  <a:pt x="4579" y="2700"/>
                </a:lnTo>
                <a:lnTo>
                  <a:pt x="4577" y="2703"/>
                </a:lnTo>
                <a:lnTo>
                  <a:pt x="4575" y="2706"/>
                </a:lnTo>
                <a:lnTo>
                  <a:pt x="4575" y="2709"/>
                </a:lnTo>
                <a:lnTo>
                  <a:pt x="4575" y="2712"/>
                </a:lnTo>
                <a:lnTo>
                  <a:pt x="4573" y="2716"/>
                </a:lnTo>
                <a:lnTo>
                  <a:pt x="4571" y="2720"/>
                </a:lnTo>
                <a:lnTo>
                  <a:pt x="4568" y="2723"/>
                </a:lnTo>
                <a:lnTo>
                  <a:pt x="4564" y="2724"/>
                </a:lnTo>
                <a:lnTo>
                  <a:pt x="4560" y="2725"/>
                </a:lnTo>
                <a:lnTo>
                  <a:pt x="4556" y="2725"/>
                </a:lnTo>
                <a:lnTo>
                  <a:pt x="4554" y="2724"/>
                </a:lnTo>
                <a:lnTo>
                  <a:pt x="4552" y="2723"/>
                </a:lnTo>
                <a:lnTo>
                  <a:pt x="4548" y="2732"/>
                </a:lnTo>
                <a:lnTo>
                  <a:pt x="4544" y="2741"/>
                </a:lnTo>
                <a:lnTo>
                  <a:pt x="4531" y="2747"/>
                </a:lnTo>
                <a:lnTo>
                  <a:pt x="4517" y="2752"/>
                </a:lnTo>
                <a:lnTo>
                  <a:pt x="4513" y="2753"/>
                </a:lnTo>
                <a:lnTo>
                  <a:pt x="4510" y="2755"/>
                </a:lnTo>
                <a:lnTo>
                  <a:pt x="4506" y="2758"/>
                </a:lnTo>
                <a:lnTo>
                  <a:pt x="4504" y="2761"/>
                </a:lnTo>
                <a:lnTo>
                  <a:pt x="4500" y="2766"/>
                </a:lnTo>
                <a:lnTo>
                  <a:pt x="4495" y="2771"/>
                </a:lnTo>
                <a:lnTo>
                  <a:pt x="4506" y="2781"/>
                </a:lnTo>
                <a:lnTo>
                  <a:pt x="4518" y="2790"/>
                </a:lnTo>
                <a:lnTo>
                  <a:pt x="4522" y="2788"/>
                </a:lnTo>
                <a:lnTo>
                  <a:pt x="4526" y="2785"/>
                </a:lnTo>
                <a:lnTo>
                  <a:pt x="4529" y="2782"/>
                </a:lnTo>
                <a:lnTo>
                  <a:pt x="4532" y="2780"/>
                </a:lnTo>
                <a:lnTo>
                  <a:pt x="4535" y="2780"/>
                </a:lnTo>
                <a:lnTo>
                  <a:pt x="4539" y="2780"/>
                </a:lnTo>
                <a:lnTo>
                  <a:pt x="4542" y="2772"/>
                </a:lnTo>
                <a:lnTo>
                  <a:pt x="4546" y="2765"/>
                </a:lnTo>
                <a:lnTo>
                  <a:pt x="4549" y="2763"/>
                </a:lnTo>
                <a:lnTo>
                  <a:pt x="4554" y="2762"/>
                </a:lnTo>
                <a:lnTo>
                  <a:pt x="4558" y="2761"/>
                </a:lnTo>
                <a:lnTo>
                  <a:pt x="4564" y="2762"/>
                </a:lnTo>
                <a:lnTo>
                  <a:pt x="4566" y="2766"/>
                </a:lnTo>
                <a:lnTo>
                  <a:pt x="4568" y="2770"/>
                </a:lnTo>
                <a:lnTo>
                  <a:pt x="4565" y="2775"/>
                </a:lnTo>
                <a:lnTo>
                  <a:pt x="4563" y="2780"/>
                </a:lnTo>
                <a:lnTo>
                  <a:pt x="4563" y="2786"/>
                </a:lnTo>
                <a:lnTo>
                  <a:pt x="4563" y="2792"/>
                </a:lnTo>
                <a:lnTo>
                  <a:pt x="4565" y="2797"/>
                </a:lnTo>
                <a:lnTo>
                  <a:pt x="4567" y="2801"/>
                </a:lnTo>
                <a:lnTo>
                  <a:pt x="4570" y="2806"/>
                </a:lnTo>
                <a:lnTo>
                  <a:pt x="4575" y="2809"/>
                </a:lnTo>
                <a:lnTo>
                  <a:pt x="4575" y="2814"/>
                </a:lnTo>
                <a:lnTo>
                  <a:pt x="4575" y="2822"/>
                </a:lnTo>
                <a:lnTo>
                  <a:pt x="4576" y="2827"/>
                </a:lnTo>
                <a:lnTo>
                  <a:pt x="4575" y="2830"/>
                </a:lnTo>
                <a:lnTo>
                  <a:pt x="4575" y="2833"/>
                </a:lnTo>
                <a:lnTo>
                  <a:pt x="4573" y="2835"/>
                </a:lnTo>
                <a:lnTo>
                  <a:pt x="4573" y="2835"/>
                </a:lnTo>
                <a:lnTo>
                  <a:pt x="4572" y="2833"/>
                </a:lnTo>
                <a:lnTo>
                  <a:pt x="4570" y="2830"/>
                </a:lnTo>
                <a:lnTo>
                  <a:pt x="4569" y="2828"/>
                </a:lnTo>
                <a:lnTo>
                  <a:pt x="4568" y="2827"/>
                </a:lnTo>
                <a:lnTo>
                  <a:pt x="4567" y="2827"/>
                </a:lnTo>
                <a:lnTo>
                  <a:pt x="4566" y="2828"/>
                </a:lnTo>
                <a:lnTo>
                  <a:pt x="4562" y="2818"/>
                </a:lnTo>
                <a:lnTo>
                  <a:pt x="4558" y="2809"/>
                </a:lnTo>
                <a:lnTo>
                  <a:pt x="4561" y="2809"/>
                </a:lnTo>
                <a:lnTo>
                  <a:pt x="4564" y="2808"/>
                </a:lnTo>
                <a:lnTo>
                  <a:pt x="4563" y="2820"/>
                </a:lnTo>
                <a:lnTo>
                  <a:pt x="4563" y="2832"/>
                </a:lnTo>
                <a:lnTo>
                  <a:pt x="4570" y="2868"/>
                </a:lnTo>
                <a:lnTo>
                  <a:pt x="4569" y="2868"/>
                </a:lnTo>
                <a:lnTo>
                  <a:pt x="4568" y="2868"/>
                </a:lnTo>
                <a:lnTo>
                  <a:pt x="4571" y="2861"/>
                </a:lnTo>
                <a:lnTo>
                  <a:pt x="4572" y="2852"/>
                </a:lnTo>
                <a:lnTo>
                  <a:pt x="4577" y="2844"/>
                </a:lnTo>
                <a:lnTo>
                  <a:pt x="4582" y="2831"/>
                </a:lnTo>
                <a:lnTo>
                  <a:pt x="4584" y="2826"/>
                </a:lnTo>
                <a:lnTo>
                  <a:pt x="4587" y="2822"/>
                </a:lnTo>
                <a:lnTo>
                  <a:pt x="4588" y="2821"/>
                </a:lnTo>
                <a:lnTo>
                  <a:pt x="4589" y="2820"/>
                </a:lnTo>
                <a:lnTo>
                  <a:pt x="4591" y="2820"/>
                </a:lnTo>
                <a:lnTo>
                  <a:pt x="4592" y="2820"/>
                </a:lnTo>
                <a:lnTo>
                  <a:pt x="4595" y="2824"/>
                </a:lnTo>
                <a:lnTo>
                  <a:pt x="4597" y="2827"/>
                </a:lnTo>
                <a:lnTo>
                  <a:pt x="4596" y="2831"/>
                </a:lnTo>
                <a:lnTo>
                  <a:pt x="4595" y="2834"/>
                </a:lnTo>
                <a:lnTo>
                  <a:pt x="4591" y="2843"/>
                </a:lnTo>
                <a:lnTo>
                  <a:pt x="4588" y="2851"/>
                </a:lnTo>
                <a:lnTo>
                  <a:pt x="4584" y="2850"/>
                </a:lnTo>
                <a:lnTo>
                  <a:pt x="4580" y="2848"/>
                </a:lnTo>
                <a:lnTo>
                  <a:pt x="4578" y="2848"/>
                </a:lnTo>
                <a:lnTo>
                  <a:pt x="4576" y="2848"/>
                </a:lnTo>
                <a:lnTo>
                  <a:pt x="4574" y="2849"/>
                </a:lnTo>
                <a:lnTo>
                  <a:pt x="4573" y="2851"/>
                </a:lnTo>
                <a:lnTo>
                  <a:pt x="4570" y="2856"/>
                </a:lnTo>
                <a:lnTo>
                  <a:pt x="4566" y="2860"/>
                </a:lnTo>
                <a:lnTo>
                  <a:pt x="4564" y="2861"/>
                </a:lnTo>
                <a:lnTo>
                  <a:pt x="4562" y="2861"/>
                </a:lnTo>
                <a:lnTo>
                  <a:pt x="4559" y="2861"/>
                </a:lnTo>
                <a:lnTo>
                  <a:pt x="4556" y="2860"/>
                </a:lnTo>
                <a:lnTo>
                  <a:pt x="4554" y="2858"/>
                </a:lnTo>
                <a:lnTo>
                  <a:pt x="4551" y="2855"/>
                </a:lnTo>
                <a:lnTo>
                  <a:pt x="4551" y="2853"/>
                </a:lnTo>
                <a:lnTo>
                  <a:pt x="4551" y="2850"/>
                </a:lnTo>
                <a:lnTo>
                  <a:pt x="4552" y="2845"/>
                </a:lnTo>
                <a:lnTo>
                  <a:pt x="4551" y="2840"/>
                </a:lnTo>
                <a:lnTo>
                  <a:pt x="4547" y="2841"/>
                </a:lnTo>
                <a:lnTo>
                  <a:pt x="4544" y="2842"/>
                </a:lnTo>
                <a:lnTo>
                  <a:pt x="4540" y="2844"/>
                </a:lnTo>
                <a:lnTo>
                  <a:pt x="4537" y="2847"/>
                </a:lnTo>
                <a:lnTo>
                  <a:pt x="4531" y="2852"/>
                </a:lnTo>
                <a:lnTo>
                  <a:pt x="4525" y="2857"/>
                </a:lnTo>
                <a:lnTo>
                  <a:pt x="4523" y="2856"/>
                </a:lnTo>
                <a:lnTo>
                  <a:pt x="4520" y="2855"/>
                </a:lnTo>
                <a:lnTo>
                  <a:pt x="4517" y="2855"/>
                </a:lnTo>
                <a:lnTo>
                  <a:pt x="4514" y="2855"/>
                </a:lnTo>
                <a:lnTo>
                  <a:pt x="4508" y="2856"/>
                </a:lnTo>
                <a:lnTo>
                  <a:pt x="4501" y="2857"/>
                </a:lnTo>
                <a:lnTo>
                  <a:pt x="4499" y="2859"/>
                </a:lnTo>
                <a:lnTo>
                  <a:pt x="4498" y="2860"/>
                </a:lnTo>
                <a:lnTo>
                  <a:pt x="4495" y="2866"/>
                </a:lnTo>
                <a:lnTo>
                  <a:pt x="4492" y="2871"/>
                </a:lnTo>
                <a:lnTo>
                  <a:pt x="4489" y="2870"/>
                </a:lnTo>
                <a:lnTo>
                  <a:pt x="4487" y="2871"/>
                </a:lnTo>
                <a:lnTo>
                  <a:pt x="4484" y="2871"/>
                </a:lnTo>
                <a:lnTo>
                  <a:pt x="4482" y="2873"/>
                </a:lnTo>
                <a:lnTo>
                  <a:pt x="4477" y="2876"/>
                </a:lnTo>
                <a:lnTo>
                  <a:pt x="4472" y="2879"/>
                </a:lnTo>
                <a:lnTo>
                  <a:pt x="4468" y="2881"/>
                </a:lnTo>
                <a:lnTo>
                  <a:pt x="4465" y="2883"/>
                </a:lnTo>
                <a:lnTo>
                  <a:pt x="4463" y="2886"/>
                </a:lnTo>
                <a:lnTo>
                  <a:pt x="4462" y="2887"/>
                </a:lnTo>
                <a:lnTo>
                  <a:pt x="4465" y="2887"/>
                </a:lnTo>
                <a:lnTo>
                  <a:pt x="4460" y="2886"/>
                </a:lnTo>
                <a:lnTo>
                  <a:pt x="4456" y="2882"/>
                </a:lnTo>
                <a:lnTo>
                  <a:pt x="4452" y="2877"/>
                </a:lnTo>
                <a:lnTo>
                  <a:pt x="4447" y="2870"/>
                </a:lnTo>
                <a:lnTo>
                  <a:pt x="4440" y="2858"/>
                </a:lnTo>
                <a:lnTo>
                  <a:pt x="4436" y="2851"/>
                </a:lnTo>
                <a:lnTo>
                  <a:pt x="4436" y="2851"/>
                </a:lnTo>
                <a:lnTo>
                  <a:pt x="4436" y="2851"/>
                </a:lnTo>
                <a:lnTo>
                  <a:pt x="4436" y="2854"/>
                </a:lnTo>
                <a:lnTo>
                  <a:pt x="4435" y="2857"/>
                </a:lnTo>
                <a:lnTo>
                  <a:pt x="4433" y="2859"/>
                </a:lnTo>
                <a:lnTo>
                  <a:pt x="4431" y="2861"/>
                </a:lnTo>
                <a:lnTo>
                  <a:pt x="4437" y="2868"/>
                </a:lnTo>
                <a:lnTo>
                  <a:pt x="4443" y="2876"/>
                </a:lnTo>
                <a:lnTo>
                  <a:pt x="4445" y="2872"/>
                </a:lnTo>
                <a:lnTo>
                  <a:pt x="4447" y="2870"/>
                </a:lnTo>
                <a:lnTo>
                  <a:pt x="4448" y="2870"/>
                </a:lnTo>
                <a:lnTo>
                  <a:pt x="4450" y="2870"/>
                </a:lnTo>
                <a:lnTo>
                  <a:pt x="4451" y="2873"/>
                </a:lnTo>
                <a:lnTo>
                  <a:pt x="4453" y="2876"/>
                </a:lnTo>
                <a:lnTo>
                  <a:pt x="4451" y="2880"/>
                </a:lnTo>
                <a:lnTo>
                  <a:pt x="4450" y="2884"/>
                </a:lnTo>
                <a:lnTo>
                  <a:pt x="4451" y="2886"/>
                </a:lnTo>
                <a:lnTo>
                  <a:pt x="4453" y="2888"/>
                </a:lnTo>
                <a:lnTo>
                  <a:pt x="4456" y="2895"/>
                </a:lnTo>
                <a:lnTo>
                  <a:pt x="4460" y="2900"/>
                </a:lnTo>
                <a:lnTo>
                  <a:pt x="4466" y="2905"/>
                </a:lnTo>
                <a:lnTo>
                  <a:pt x="4471" y="2910"/>
                </a:lnTo>
                <a:lnTo>
                  <a:pt x="4475" y="2915"/>
                </a:lnTo>
                <a:lnTo>
                  <a:pt x="4480" y="2920"/>
                </a:lnTo>
                <a:lnTo>
                  <a:pt x="4484" y="2926"/>
                </a:lnTo>
                <a:lnTo>
                  <a:pt x="4486" y="2932"/>
                </a:lnTo>
                <a:lnTo>
                  <a:pt x="4491" y="2931"/>
                </a:lnTo>
                <a:lnTo>
                  <a:pt x="4496" y="2931"/>
                </a:lnTo>
                <a:lnTo>
                  <a:pt x="4497" y="2932"/>
                </a:lnTo>
                <a:lnTo>
                  <a:pt x="4499" y="2933"/>
                </a:lnTo>
                <a:lnTo>
                  <a:pt x="4500" y="2935"/>
                </a:lnTo>
                <a:lnTo>
                  <a:pt x="4501" y="2938"/>
                </a:lnTo>
                <a:lnTo>
                  <a:pt x="4502" y="2941"/>
                </a:lnTo>
                <a:lnTo>
                  <a:pt x="4501" y="2943"/>
                </a:lnTo>
                <a:lnTo>
                  <a:pt x="4500" y="2945"/>
                </a:lnTo>
                <a:lnTo>
                  <a:pt x="4499" y="2946"/>
                </a:lnTo>
                <a:lnTo>
                  <a:pt x="4495" y="2946"/>
                </a:lnTo>
                <a:lnTo>
                  <a:pt x="4490" y="2946"/>
                </a:lnTo>
                <a:lnTo>
                  <a:pt x="4497" y="2962"/>
                </a:lnTo>
                <a:lnTo>
                  <a:pt x="4503" y="2977"/>
                </a:lnTo>
                <a:lnTo>
                  <a:pt x="4512" y="2974"/>
                </a:lnTo>
                <a:lnTo>
                  <a:pt x="4520" y="2973"/>
                </a:lnTo>
                <a:lnTo>
                  <a:pt x="4529" y="2971"/>
                </a:lnTo>
                <a:lnTo>
                  <a:pt x="4537" y="2970"/>
                </a:lnTo>
                <a:lnTo>
                  <a:pt x="4542" y="2970"/>
                </a:lnTo>
                <a:lnTo>
                  <a:pt x="4546" y="2971"/>
                </a:lnTo>
                <a:lnTo>
                  <a:pt x="4547" y="2973"/>
                </a:lnTo>
                <a:lnTo>
                  <a:pt x="4548" y="2975"/>
                </a:lnTo>
                <a:lnTo>
                  <a:pt x="4548" y="2977"/>
                </a:lnTo>
                <a:lnTo>
                  <a:pt x="4548" y="2980"/>
                </a:lnTo>
                <a:lnTo>
                  <a:pt x="4548" y="2980"/>
                </a:lnTo>
                <a:lnTo>
                  <a:pt x="4548" y="2979"/>
                </a:lnTo>
                <a:lnTo>
                  <a:pt x="4557" y="2976"/>
                </a:lnTo>
                <a:lnTo>
                  <a:pt x="4565" y="2972"/>
                </a:lnTo>
                <a:lnTo>
                  <a:pt x="4572" y="2968"/>
                </a:lnTo>
                <a:lnTo>
                  <a:pt x="4579" y="2963"/>
                </a:lnTo>
                <a:lnTo>
                  <a:pt x="4591" y="2953"/>
                </a:lnTo>
                <a:lnTo>
                  <a:pt x="4604" y="2940"/>
                </a:lnTo>
                <a:lnTo>
                  <a:pt x="4615" y="2929"/>
                </a:lnTo>
                <a:lnTo>
                  <a:pt x="4627" y="2917"/>
                </a:lnTo>
                <a:lnTo>
                  <a:pt x="4639" y="2906"/>
                </a:lnTo>
                <a:lnTo>
                  <a:pt x="4653" y="2896"/>
                </a:lnTo>
                <a:lnTo>
                  <a:pt x="4668" y="2883"/>
                </a:lnTo>
                <a:lnTo>
                  <a:pt x="4683" y="2870"/>
                </a:lnTo>
                <a:lnTo>
                  <a:pt x="4699" y="2857"/>
                </a:lnTo>
                <a:lnTo>
                  <a:pt x="4715" y="2845"/>
                </a:lnTo>
                <a:lnTo>
                  <a:pt x="4720" y="2841"/>
                </a:lnTo>
                <a:lnTo>
                  <a:pt x="4726" y="2836"/>
                </a:lnTo>
                <a:lnTo>
                  <a:pt x="4733" y="2833"/>
                </a:lnTo>
                <a:lnTo>
                  <a:pt x="4741" y="2832"/>
                </a:lnTo>
                <a:lnTo>
                  <a:pt x="4748" y="2821"/>
                </a:lnTo>
                <a:lnTo>
                  <a:pt x="4757" y="2811"/>
                </a:lnTo>
                <a:lnTo>
                  <a:pt x="4766" y="2801"/>
                </a:lnTo>
                <a:lnTo>
                  <a:pt x="4774" y="2791"/>
                </a:lnTo>
                <a:lnTo>
                  <a:pt x="4769" y="2791"/>
                </a:lnTo>
                <a:lnTo>
                  <a:pt x="4765" y="2792"/>
                </a:lnTo>
                <a:lnTo>
                  <a:pt x="4761" y="2795"/>
                </a:lnTo>
                <a:lnTo>
                  <a:pt x="4757" y="2797"/>
                </a:lnTo>
                <a:lnTo>
                  <a:pt x="4753" y="2800"/>
                </a:lnTo>
                <a:lnTo>
                  <a:pt x="4749" y="2803"/>
                </a:lnTo>
                <a:lnTo>
                  <a:pt x="4745" y="2805"/>
                </a:lnTo>
                <a:lnTo>
                  <a:pt x="4741" y="2806"/>
                </a:lnTo>
                <a:lnTo>
                  <a:pt x="4739" y="2810"/>
                </a:lnTo>
                <a:lnTo>
                  <a:pt x="4736" y="2813"/>
                </a:lnTo>
                <a:lnTo>
                  <a:pt x="4734" y="2815"/>
                </a:lnTo>
                <a:lnTo>
                  <a:pt x="4731" y="2816"/>
                </a:lnTo>
                <a:lnTo>
                  <a:pt x="4725" y="2817"/>
                </a:lnTo>
                <a:lnTo>
                  <a:pt x="4718" y="2816"/>
                </a:lnTo>
                <a:lnTo>
                  <a:pt x="4720" y="2811"/>
                </a:lnTo>
                <a:lnTo>
                  <a:pt x="4723" y="2807"/>
                </a:lnTo>
                <a:lnTo>
                  <a:pt x="4727" y="2803"/>
                </a:lnTo>
                <a:lnTo>
                  <a:pt x="4732" y="2801"/>
                </a:lnTo>
                <a:lnTo>
                  <a:pt x="4747" y="2788"/>
                </a:lnTo>
                <a:lnTo>
                  <a:pt x="4761" y="2775"/>
                </a:lnTo>
                <a:lnTo>
                  <a:pt x="4774" y="2762"/>
                </a:lnTo>
                <a:lnTo>
                  <a:pt x="4788" y="2747"/>
                </a:lnTo>
                <a:lnTo>
                  <a:pt x="4790" y="2745"/>
                </a:lnTo>
                <a:lnTo>
                  <a:pt x="4792" y="2744"/>
                </a:lnTo>
                <a:lnTo>
                  <a:pt x="4794" y="2743"/>
                </a:lnTo>
                <a:lnTo>
                  <a:pt x="4796" y="2742"/>
                </a:lnTo>
                <a:lnTo>
                  <a:pt x="4800" y="2743"/>
                </a:lnTo>
                <a:lnTo>
                  <a:pt x="4804" y="2745"/>
                </a:lnTo>
                <a:lnTo>
                  <a:pt x="4812" y="2751"/>
                </a:lnTo>
                <a:lnTo>
                  <a:pt x="4820" y="2756"/>
                </a:lnTo>
                <a:lnTo>
                  <a:pt x="4825" y="2748"/>
                </a:lnTo>
                <a:lnTo>
                  <a:pt x="4832" y="2741"/>
                </a:lnTo>
                <a:lnTo>
                  <a:pt x="4838" y="2733"/>
                </a:lnTo>
                <a:lnTo>
                  <a:pt x="4845" y="2725"/>
                </a:lnTo>
                <a:lnTo>
                  <a:pt x="4851" y="2718"/>
                </a:lnTo>
                <a:lnTo>
                  <a:pt x="4857" y="2711"/>
                </a:lnTo>
                <a:lnTo>
                  <a:pt x="4862" y="2703"/>
                </a:lnTo>
                <a:lnTo>
                  <a:pt x="4867" y="2695"/>
                </a:lnTo>
                <a:lnTo>
                  <a:pt x="4876" y="2695"/>
                </a:lnTo>
                <a:lnTo>
                  <a:pt x="4881" y="2694"/>
                </a:lnTo>
                <a:lnTo>
                  <a:pt x="4885" y="2687"/>
                </a:lnTo>
                <a:lnTo>
                  <a:pt x="4890" y="2680"/>
                </a:lnTo>
                <a:lnTo>
                  <a:pt x="4896" y="2674"/>
                </a:lnTo>
                <a:lnTo>
                  <a:pt x="4902" y="2667"/>
                </a:lnTo>
                <a:lnTo>
                  <a:pt x="4915" y="2657"/>
                </a:lnTo>
                <a:lnTo>
                  <a:pt x="4929" y="2647"/>
                </a:lnTo>
                <a:lnTo>
                  <a:pt x="4929" y="2647"/>
                </a:lnTo>
                <a:lnTo>
                  <a:pt x="4929" y="2647"/>
                </a:lnTo>
                <a:lnTo>
                  <a:pt x="4940" y="2631"/>
                </a:lnTo>
                <a:lnTo>
                  <a:pt x="4951" y="2614"/>
                </a:lnTo>
                <a:lnTo>
                  <a:pt x="4963" y="2599"/>
                </a:lnTo>
                <a:lnTo>
                  <a:pt x="4977" y="2584"/>
                </a:lnTo>
                <a:lnTo>
                  <a:pt x="4990" y="2570"/>
                </a:lnTo>
                <a:lnTo>
                  <a:pt x="5005" y="2556"/>
                </a:lnTo>
                <a:lnTo>
                  <a:pt x="5021" y="2544"/>
                </a:lnTo>
                <a:lnTo>
                  <a:pt x="5039" y="2534"/>
                </a:lnTo>
                <a:lnTo>
                  <a:pt x="5039" y="2531"/>
                </a:lnTo>
                <a:lnTo>
                  <a:pt x="5040" y="2529"/>
                </a:lnTo>
                <a:lnTo>
                  <a:pt x="5041" y="2528"/>
                </a:lnTo>
                <a:lnTo>
                  <a:pt x="5043" y="2527"/>
                </a:lnTo>
                <a:lnTo>
                  <a:pt x="5047" y="2525"/>
                </a:lnTo>
                <a:lnTo>
                  <a:pt x="5051" y="2522"/>
                </a:lnTo>
                <a:lnTo>
                  <a:pt x="5053" y="2519"/>
                </a:lnTo>
                <a:lnTo>
                  <a:pt x="5055" y="2516"/>
                </a:lnTo>
                <a:lnTo>
                  <a:pt x="5058" y="2509"/>
                </a:lnTo>
                <a:lnTo>
                  <a:pt x="5061" y="2499"/>
                </a:lnTo>
                <a:lnTo>
                  <a:pt x="5062" y="2499"/>
                </a:lnTo>
                <a:lnTo>
                  <a:pt x="5062" y="2499"/>
                </a:lnTo>
                <a:lnTo>
                  <a:pt x="5074" y="2488"/>
                </a:lnTo>
                <a:lnTo>
                  <a:pt x="5085" y="2478"/>
                </a:lnTo>
                <a:lnTo>
                  <a:pt x="5091" y="2472"/>
                </a:lnTo>
                <a:lnTo>
                  <a:pt x="5096" y="2466"/>
                </a:lnTo>
                <a:lnTo>
                  <a:pt x="5100" y="2460"/>
                </a:lnTo>
                <a:lnTo>
                  <a:pt x="5104" y="2452"/>
                </a:lnTo>
                <a:lnTo>
                  <a:pt x="5108" y="2448"/>
                </a:lnTo>
                <a:lnTo>
                  <a:pt x="5111" y="2446"/>
                </a:lnTo>
                <a:lnTo>
                  <a:pt x="5114" y="2446"/>
                </a:lnTo>
                <a:lnTo>
                  <a:pt x="5117" y="2446"/>
                </a:lnTo>
                <a:lnTo>
                  <a:pt x="5124" y="2446"/>
                </a:lnTo>
                <a:lnTo>
                  <a:pt x="5130" y="2445"/>
                </a:lnTo>
                <a:lnTo>
                  <a:pt x="5130" y="2447"/>
                </a:lnTo>
                <a:lnTo>
                  <a:pt x="5131" y="2448"/>
                </a:lnTo>
                <a:lnTo>
                  <a:pt x="5131" y="2455"/>
                </a:lnTo>
                <a:lnTo>
                  <a:pt x="5130" y="2461"/>
                </a:lnTo>
                <a:lnTo>
                  <a:pt x="5128" y="2466"/>
                </a:lnTo>
                <a:lnTo>
                  <a:pt x="5126" y="2470"/>
                </a:lnTo>
                <a:lnTo>
                  <a:pt x="5119" y="2479"/>
                </a:lnTo>
                <a:lnTo>
                  <a:pt x="5112" y="2488"/>
                </a:lnTo>
                <a:lnTo>
                  <a:pt x="5105" y="2496"/>
                </a:lnTo>
                <a:lnTo>
                  <a:pt x="5098" y="2503"/>
                </a:lnTo>
                <a:lnTo>
                  <a:pt x="5094" y="2505"/>
                </a:lnTo>
                <a:lnTo>
                  <a:pt x="5090" y="2509"/>
                </a:lnTo>
                <a:lnTo>
                  <a:pt x="5085" y="2510"/>
                </a:lnTo>
                <a:lnTo>
                  <a:pt x="5080" y="2510"/>
                </a:lnTo>
                <a:lnTo>
                  <a:pt x="5081" y="2515"/>
                </a:lnTo>
                <a:lnTo>
                  <a:pt x="5080" y="2520"/>
                </a:lnTo>
                <a:lnTo>
                  <a:pt x="5080" y="2521"/>
                </a:lnTo>
                <a:lnTo>
                  <a:pt x="5080" y="2521"/>
                </a:lnTo>
                <a:lnTo>
                  <a:pt x="5083" y="2521"/>
                </a:lnTo>
                <a:lnTo>
                  <a:pt x="5086" y="2519"/>
                </a:lnTo>
                <a:lnTo>
                  <a:pt x="5088" y="2517"/>
                </a:lnTo>
                <a:lnTo>
                  <a:pt x="5090" y="2515"/>
                </a:lnTo>
                <a:lnTo>
                  <a:pt x="5094" y="2509"/>
                </a:lnTo>
                <a:lnTo>
                  <a:pt x="5099" y="2504"/>
                </a:lnTo>
                <a:lnTo>
                  <a:pt x="5103" y="2502"/>
                </a:lnTo>
                <a:lnTo>
                  <a:pt x="5107" y="2502"/>
                </a:lnTo>
                <a:lnTo>
                  <a:pt x="5109" y="2502"/>
                </a:lnTo>
                <a:lnTo>
                  <a:pt x="5109" y="2503"/>
                </a:lnTo>
                <a:lnTo>
                  <a:pt x="5110" y="2505"/>
                </a:lnTo>
                <a:lnTo>
                  <a:pt x="5110" y="2509"/>
                </a:lnTo>
                <a:lnTo>
                  <a:pt x="5105" y="2516"/>
                </a:lnTo>
                <a:lnTo>
                  <a:pt x="5101" y="2523"/>
                </a:lnTo>
                <a:lnTo>
                  <a:pt x="5103" y="2528"/>
                </a:lnTo>
                <a:lnTo>
                  <a:pt x="5105" y="2534"/>
                </a:lnTo>
                <a:lnTo>
                  <a:pt x="5107" y="2536"/>
                </a:lnTo>
                <a:lnTo>
                  <a:pt x="5110" y="2537"/>
                </a:lnTo>
                <a:lnTo>
                  <a:pt x="5113" y="2538"/>
                </a:lnTo>
                <a:lnTo>
                  <a:pt x="5117" y="2538"/>
                </a:lnTo>
                <a:lnTo>
                  <a:pt x="5117" y="2540"/>
                </a:lnTo>
                <a:lnTo>
                  <a:pt x="5117" y="2543"/>
                </a:lnTo>
                <a:lnTo>
                  <a:pt x="5112" y="2544"/>
                </a:lnTo>
                <a:lnTo>
                  <a:pt x="5108" y="2544"/>
                </a:lnTo>
                <a:lnTo>
                  <a:pt x="5104" y="2544"/>
                </a:lnTo>
                <a:lnTo>
                  <a:pt x="5100" y="2543"/>
                </a:lnTo>
                <a:lnTo>
                  <a:pt x="5097" y="2541"/>
                </a:lnTo>
                <a:lnTo>
                  <a:pt x="5095" y="2539"/>
                </a:lnTo>
                <a:lnTo>
                  <a:pt x="5093" y="2535"/>
                </a:lnTo>
                <a:lnTo>
                  <a:pt x="5091" y="2530"/>
                </a:lnTo>
                <a:lnTo>
                  <a:pt x="5091" y="2530"/>
                </a:lnTo>
                <a:lnTo>
                  <a:pt x="5079" y="2542"/>
                </a:lnTo>
                <a:lnTo>
                  <a:pt x="5067" y="2553"/>
                </a:lnTo>
                <a:lnTo>
                  <a:pt x="5063" y="2553"/>
                </a:lnTo>
                <a:lnTo>
                  <a:pt x="5059" y="2553"/>
                </a:lnTo>
                <a:lnTo>
                  <a:pt x="5055" y="2551"/>
                </a:lnTo>
                <a:lnTo>
                  <a:pt x="5053" y="2549"/>
                </a:lnTo>
                <a:lnTo>
                  <a:pt x="5054" y="2545"/>
                </a:lnTo>
                <a:lnTo>
                  <a:pt x="5057" y="2541"/>
                </a:lnTo>
                <a:lnTo>
                  <a:pt x="5051" y="2546"/>
                </a:lnTo>
                <a:lnTo>
                  <a:pt x="5044" y="2551"/>
                </a:lnTo>
                <a:lnTo>
                  <a:pt x="5040" y="2555"/>
                </a:lnTo>
                <a:lnTo>
                  <a:pt x="5036" y="2558"/>
                </a:lnTo>
                <a:lnTo>
                  <a:pt x="5030" y="2561"/>
                </a:lnTo>
                <a:lnTo>
                  <a:pt x="5025" y="2565"/>
                </a:lnTo>
                <a:lnTo>
                  <a:pt x="5021" y="2569"/>
                </a:lnTo>
                <a:lnTo>
                  <a:pt x="5017" y="2573"/>
                </a:lnTo>
                <a:lnTo>
                  <a:pt x="5015" y="2575"/>
                </a:lnTo>
                <a:lnTo>
                  <a:pt x="5013" y="2578"/>
                </a:lnTo>
                <a:lnTo>
                  <a:pt x="5013" y="2582"/>
                </a:lnTo>
                <a:lnTo>
                  <a:pt x="5012" y="2585"/>
                </a:lnTo>
                <a:lnTo>
                  <a:pt x="5008" y="2585"/>
                </a:lnTo>
                <a:lnTo>
                  <a:pt x="5004" y="2586"/>
                </a:lnTo>
                <a:lnTo>
                  <a:pt x="5000" y="2587"/>
                </a:lnTo>
                <a:lnTo>
                  <a:pt x="4997" y="2589"/>
                </a:lnTo>
                <a:lnTo>
                  <a:pt x="4991" y="2593"/>
                </a:lnTo>
                <a:lnTo>
                  <a:pt x="4987" y="2598"/>
                </a:lnTo>
                <a:lnTo>
                  <a:pt x="4979" y="2610"/>
                </a:lnTo>
                <a:lnTo>
                  <a:pt x="4972" y="2624"/>
                </a:lnTo>
                <a:lnTo>
                  <a:pt x="4973" y="2628"/>
                </a:lnTo>
                <a:lnTo>
                  <a:pt x="4974" y="2631"/>
                </a:lnTo>
                <a:lnTo>
                  <a:pt x="4977" y="2632"/>
                </a:lnTo>
                <a:lnTo>
                  <a:pt x="4979" y="2631"/>
                </a:lnTo>
                <a:lnTo>
                  <a:pt x="4982" y="2631"/>
                </a:lnTo>
                <a:lnTo>
                  <a:pt x="4984" y="2629"/>
                </a:lnTo>
                <a:lnTo>
                  <a:pt x="4989" y="2626"/>
                </a:lnTo>
                <a:lnTo>
                  <a:pt x="4994" y="2625"/>
                </a:lnTo>
                <a:lnTo>
                  <a:pt x="4988" y="2635"/>
                </a:lnTo>
                <a:lnTo>
                  <a:pt x="4984" y="2643"/>
                </a:lnTo>
                <a:lnTo>
                  <a:pt x="4987" y="2662"/>
                </a:lnTo>
                <a:lnTo>
                  <a:pt x="4983" y="2663"/>
                </a:lnTo>
                <a:lnTo>
                  <a:pt x="4979" y="2664"/>
                </a:lnTo>
                <a:lnTo>
                  <a:pt x="4978" y="2674"/>
                </a:lnTo>
                <a:lnTo>
                  <a:pt x="4976" y="2679"/>
                </a:lnTo>
                <a:lnTo>
                  <a:pt x="4975" y="2680"/>
                </a:lnTo>
                <a:lnTo>
                  <a:pt x="4973" y="2681"/>
                </a:lnTo>
                <a:lnTo>
                  <a:pt x="4972" y="2681"/>
                </a:lnTo>
                <a:lnTo>
                  <a:pt x="4970" y="2680"/>
                </a:lnTo>
                <a:lnTo>
                  <a:pt x="4965" y="2679"/>
                </a:lnTo>
                <a:lnTo>
                  <a:pt x="4961" y="2677"/>
                </a:lnTo>
                <a:lnTo>
                  <a:pt x="4957" y="2676"/>
                </a:lnTo>
                <a:lnTo>
                  <a:pt x="4953" y="2677"/>
                </a:lnTo>
                <a:lnTo>
                  <a:pt x="4951" y="2675"/>
                </a:lnTo>
                <a:lnTo>
                  <a:pt x="4949" y="2671"/>
                </a:lnTo>
                <a:lnTo>
                  <a:pt x="4948" y="2668"/>
                </a:lnTo>
                <a:lnTo>
                  <a:pt x="4947" y="2665"/>
                </a:lnTo>
                <a:lnTo>
                  <a:pt x="4945" y="2658"/>
                </a:lnTo>
                <a:lnTo>
                  <a:pt x="4945" y="2652"/>
                </a:lnTo>
                <a:lnTo>
                  <a:pt x="4943" y="2653"/>
                </a:lnTo>
                <a:lnTo>
                  <a:pt x="4942" y="2653"/>
                </a:lnTo>
                <a:lnTo>
                  <a:pt x="4944" y="2660"/>
                </a:lnTo>
                <a:lnTo>
                  <a:pt x="4944" y="2668"/>
                </a:lnTo>
                <a:lnTo>
                  <a:pt x="4945" y="2672"/>
                </a:lnTo>
                <a:lnTo>
                  <a:pt x="4944" y="2676"/>
                </a:lnTo>
                <a:lnTo>
                  <a:pt x="4942" y="2678"/>
                </a:lnTo>
                <a:lnTo>
                  <a:pt x="4940" y="2679"/>
                </a:lnTo>
                <a:lnTo>
                  <a:pt x="4935" y="2681"/>
                </a:lnTo>
                <a:lnTo>
                  <a:pt x="4929" y="2683"/>
                </a:lnTo>
                <a:lnTo>
                  <a:pt x="4929" y="2682"/>
                </a:lnTo>
                <a:lnTo>
                  <a:pt x="4928" y="2682"/>
                </a:lnTo>
                <a:lnTo>
                  <a:pt x="4926" y="2681"/>
                </a:lnTo>
                <a:lnTo>
                  <a:pt x="4930" y="2705"/>
                </a:lnTo>
                <a:lnTo>
                  <a:pt x="4935" y="2704"/>
                </a:lnTo>
                <a:lnTo>
                  <a:pt x="4934" y="2710"/>
                </a:lnTo>
                <a:lnTo>
                  <a:pt x="4933" y="2714"/>
                </a:lnTo>
                <a:lnTo>
                  <a:pt x="4932" y="2718"/>
                </a:lnTo>
                <a:lnTo>
                  <a:pt x="4930" y="2721"/>
                </a:lnTo>
                <a:lnTo>
                  <a:pt x="4926" y="2724"/>
                </a:lnTo>
                <a:lnTo>
                  <a:pt x="4922" y="2726"/>
                </a:lnTo>
                <a:lnTo>
                  <a:pt x="4916" y="2727"/>
                </a:lnTo>
                <a:lnTo>
                  <a:pt x="4911" y="2728"/>
                </a:lnTo>
                <a:lnTo>
                  <a:pt x="4909" y="2730"/>
                </a:lnTo>
                <a:lnTo>
                  <a:pt x="4907" y="2731"/>
                </a:lnTo>
                <a:lnTo>
                  <a:pt x="4905" y="2733"/>
                </a:lnTo>
                <a:lnTo>
                  <a:pt x="4904" y="2736"/>
                </a:lnTo>
                <a:lnTo>
                  <a:pt x="4899" y="2734"/>
                </a:lnTo>
                <a:lnTo>
                  <a:pt x="4896" y="2731"/>
                </a:lnTo>
                <a:lnTo>
                  <a:pt x="4894" y="2726"/>
                </a:lnTo>
                <a:lnTo>
                  <a:pt x="4892" y="2721"/>
                </a:lnTo>
                <a:lnTo>
                  <a:pt x="4892" y="2717"/>
                </a:lnTo>
                <a:lnTo>
                  <a:pt x="4892" y="2712"/>
                </a:lnTo>
                <a:lnTo>
                  <a:pt x="4893" y="2708"/>
                </a:lnTo>
                <a:lnTo>
                  <a:pt x="4894" y="2705"/>
                </a:lnTo>
                <a:lnTo>
                  <a:pt x="4887" y="2714"/>
                </a:lnTo>
                <a:lnTo>
                  <a:pt x="4880" y="2723"/>
                </a:lnTo>
                <a:lnTo>
                  <a:pt x="4878" y="2724"/>
                </a:lnTo>
                <a:lnTo>
                  <a:pt x="4876" y="2725"/>
                </a:lnTo>
                <a:lnTo>
                  <a:pt x="4879" y="2733"/>
                </a:lnTo>
                <a:lnTo>
                  <a:pt x="4882" y="2739"/>
                </a:lnTo>
                <a:lnTo>
                  <a:pt x="4877" y="2747"/>
                </a:lnTo>
                <a:lnTo>
                  <a:pt x="4870" y="2753"/>
                </a:lnTo>
                <a:lnTo>
                  <a:pt x="4866" y="2756"/>
                </a:lnTo>
                <a:lnTo>
                  <a:pt x="4861" y="2759"/>
                </a:lnTo>
                <a:lnTo>
                  <a:pt x="4853" y="2761"/>
                </a:lnTo>
                <a:lnTo>
                  <a:pt x="4843" y="2763"/>
                </a:lnTo>
                <a:lnTo>
                  <a:pt x="4843" y="2763"/>
                </a:lnTo>
                <a:lnTo>
                  <a:pt x="4843" y="2763"/>
                </a:lnTo>
                <a:lnTo>
                  <a:pt x="4845" y="2774"/>
                </a:lnTo>
                <a:lnTo>
                  <a:pt x="4847" y="2786"/>
                </a:lnTo>
                <a:lnTo>
                  <a:pt x="4852" y="2785"/>
                </a:lnTo>
                <a:lnTo>
                  <a:pt x="4857" y="2783"/>
                </a:lnTo>
                <a:lnTo>
                  <a:pt x="4857" y="2778"/>
                </a:lnTo>
                <a:lnTo>
                  <a:pt x="4858" y="2772"/>
                </a:lnTo>
                <a:lnTo>
                  <a:pt x="4856" y="2762"/>
                </a:lnTo>
                <a:lnTo>
                  <a:pt x="4848" y="2775"/>
                </a:lnTo>
                <a:lnTo>
                  <a:pt x="4839" y="2788"/>
                </a:lnTo>
                <a:lnTo>
                  <a:pt x="4828" y="2799"/>
                </a:lnTo>
                <a:lnTo>
                  <a:pt x="4817" y="2809"/>
                </a:lnTo>
                <a:lnTo>
                  <a:pt x="4806" y="2819"/>
                </a:lnTo>
                <a:lnTo>
                  <a:pt x="4795" y="2829"/>
                </a:lnTo>
                <a:lnTo>
                  <a:pt x="4785" y="2841"/>
                </a:lnTo>
                <a:lnTo>
                  <a:pt x="4774" y="2852"/>
                </a:lnTo>
                <a:lnTo>
                  <a:pt x="4771" y="2854"/>
                </a:lnTo>
                <a:lnTo>
                  <a:pt x="4768" y="2855"/>
                </a:lnTo>
                <a:lnTo>
                  <a:pt x="4765" y="2855"/>
                </a:lnTo>
                <a:lnTo>
                  <a:pt x="4762" y="2855"/>
                </a:lnTo>
                <a:lnTo>
                  <a:pt x="4756" y="2854"/>
                </a:lnTo>
                <a:lnTo>
                  <a:pt x="4749" y="2855"/>
                </a:lnTo>
                <a:lnTo>
                  <a:pt x="4748" y="2857"/>
                </a:lnTo>
                <a:lnTo>
                  <a:pt x="4746" y="2859"/>
                </a:lnTo>
                <a:lnTo>
                  <a:pt x="4742" y="2861"/>
                </a:lnTo>
                <a:lnTo>
                  <a:pt x="4739" y="2863"/>
                </a:lnTo>
                <a:lnTo>
                  <a:pt x="4736" y="2864"/>
                </a:lnTo>
                <a:lnTo>
                  <a:pt x="4735" y="2865"/>
                </a:lnTo>
                <a:lnTo>
                  <a:pt x="4734" y="2866"/>
                </a:lnTo>
                <a:lnTo>
                  <a:pt x="4734" y="2868"/>
                </a:lnTo>
                <a:lnTo>
                  <a:pt x="4738" y="2872"/>
                </a:lnTo>
                <a:lnTo>
                  <a:pt x="4744" y="2876"/>
                </a:lnTo>
                <a:lnTo>
                  <a:pt x="4746" y="2879"/>
                </a:lnTo>
                <a:lnTo>
                  <a:pt x="4747" y="2881"/>
                </a:lnTo>
                <a:lnTo>
                  <a:pt x="4747" y="2884"/>
                </a:lnTo>
                <a:lnTo>
                  <a:pt x="4747" y="2887"/>
                </a:lnTo>
                <a:lnTo>
                  <a:pt x="4744" y="2892"/>
                </a:lnTo>
                <a:lnTo>
                  <a:pt x="4740" y="2898"/>
                </a:lnTo>
                <a:lnTo>
                  <a:pt x="4723" y="2913"/>
                </a:lnTo>
                <a:lnTo>
                  <a:pt x="4707" y="2930"/>
                </a:lnTo>
                <a:lnTo>
                  <a:pt x="4690" y="2947"/>
                </a:lnTo>
                <a:lnTo>
                  <a:pt x="4674" y="2966"/>
                </a:lnTo>
                <a:lnTo>
                  <a:pt x="4658" y="2983"/>
                </a:lnTo>
                <a:lnTo>
                  <a:pt x="4640" y="2999"/>
                </a:lnTo>
                <a:lnTo>
                  <a:pt x="4631" y="3007"/>
                </a:lnTo>
                <a:lnTo>
                  <a:pt x="4622" y="3014"/>
                </a:lnTo>
                <a:lnTo>
                  <a:pt x="4613" y="3020"/>
                </a:lnTo>
                <a:lnTo>
                  <a:pt x="4603" y="3026"/>
                </a:lnTo>
                <a:lnTo>
                  <a:pt x="4600" y="3029"/>
                </a:lnTo>
                <a:lnTo>
                  <a:pt x="4597" y="3033"/>
                </a:lnTo>
                <a:lnTo>
                  <a:pt x="4595" y="3038"/>
                </a:lnTo>
                <a:lnTo>
                  <a:pt x="4593" y="3044"/>
                </a:lnTo>
                <a:lnTo>
                  <a:pt x="4591" y="3050"/>
                </a:lnTo>
                <a:lnTo>
                  <a:pt x="4588" y="3054"/>
                </a:lnTo>
                <a:lnTo>
                  <a:pt x="4586" y="3056"/>
                </a:lnTo>
                <a:lnTo>
                  <a:pt x="4584" y="3058"/>
                </a:lnTo>
                <a:lnTo>
                  <a:pt x="4581" y="3060"/>
                </a:lnTo>
                <a:lnTo>
                  <a:pt x="4578" y="3061"/>
                </a:lnTo>
                <a:lnTo>
                  <a:pt x="4578" y="3061"/>
                </a:lnTo>
                <a:lnTo>
                  <a:pt x="4577" y="3061"/>
                </a:lnTo>
                <a:lnTo>
                  <a:pt x="4576" y="3058"/>
                </a:lnTo>
                <a:lnTo>
                  <a:pt x="4575" y="3058"/>
                </a:lnTo>
                <a:lnTo>
                  <a:pt x="4574" y="3058"/>
                </a:lnTo>
                <a:lnTo>
                  <a:pt x="4573" y="3060"/>
                </a:lnTo>
                <a:lnTo>
                  <a:pt x="4572" y="3062"/>
                </a:lnTo>
                <a:lnTo>
                  <a:pt x="4574" y="3064"/>
                </a:lnTo>
                <a:lnTo>
                  <a:pt x="4576" y="3065"/>
                </a:lnTo>
                <a:lnTo>
                  <a:pt x="4577" y="3065"/>
                </a:lnTo>
                <a:lnTo>
                  <a:pt x="4579" y="3064"/>
                </a:lnTo>
                <a:lnTo>
                  <a:pt x="4579" y="3064"/>
                </a:lnTo>
                <a:lnTo>
                  <a:pt x="4580" y="3065"/>
                </a:lnTo>
                <a:lnTo>
                  <a:pt x="4580" y="3066"/>
                </a:lnTo>
                <a:lnTo>
                  <a:pt x="4581" y="3069"/>
                </a:lnTo>
                <a:lnTo>
                  <a:pt x="4576" y="3070"/>
                </a:lnTo>
                <a:lnTo>
                  <a:pt x="4571" y="3070"/>
                </a:lnTo>
                <a:lnTo>
                  <a:pt x="4567" y="3069"/>
                </a:lnTo>
                <a:lnTo>
                  <a:pt x="4562" y="3067"/>
                </a:lnTo>
                <a:lnTo>
                  <a:pt x="4554" y="3063"/>
                </a:lnTo>
                <a:lnTo>
                  <a:pt x="4545" y="3060"/>
                </a:lnTo>
                <a:lnTo>
                  <a:pt x="4543" y="3063"/>
                </a:lnTo>
                <a:lnTo>
                  <a:pt x="4540" y="3065"/>
                </a:lnTo>
                <a:lnTo>
                  <a:pt x="4546" y="3099"/>
                </a:lnTo>
                <a:lnTo>
                  <a:pt x="4550" y="3098"/>
                </a:lnTo>
                <a:lnTo>
                  <a:pt x="4555" y="3097"/>
                </a:lnTo>
                <a:lnTo>
                  <a:pt x="4555" y="3099"/>
                </a:lnTo>
                <a:lnTo>
                  <a:pt x="4557" y="3102"/>
                </a:lnTo>
                <a:lnTo>
                  <a:pt x="4557" y="3104"/>
                </a:lnTo>
                <a:lnTo>
                  <a:pt x="4556" y="3106"/>
                </a:lnTo>
                <a:lnTo>
                  <a:pt x="4552" y="3108"/>
                </a:lnTo>
                <a:lnTo>
                  <a:pt x="4548" y="3111"/>
                </a:lnTo>
                <a:lnTo>
                  <a:pt x="4543" y="3105"/>
                </a:lnTo>
                <a:lnTo>
                  <a:pt x="4538" y="3095"/>
                </a:lnTo>
                <a:lnTo>
                  <a:pt x="4534" y="3085"/>
                </a:lnTo>
                <a:lnTo>
                  <a:pt x="4530" y="3078"/>
                </a:lnTo>
                <a:lnTo>
                  <a:pt x="4528" y="3073"/>
                </a:lnTo>
                <a:lnTo>
                  <a:pt x="4526" y="3071"/>
                </a:lnTo>
                <a:lnTo>
                  <a:pt x="4523" y="3069"/>
                </a:lnTo>
                <a:lnTo>
                  <a:pt x="4521" y="3069"/>
                </a:lnTo>
                <a:lnTo>
                  <a:pt x="4519" y="3070"/>
                </a:lnTo>
                <a:lnTo>
                  <a:pt x="4516" y="3071"/>
                </a:lnTo>
                <a:lnTo>
                  <a:pt x="4514" y="3074"/>
                </a:lnTo>
                <a:lnTo>
                  <a:pt x="4511" y="3077"/>
                </a:lnTo>
                <a:lnTo>
                  <a:pt x="4509" y="3073"/>
                </a:lnTo>
                <a:lnTo>
                  <a:pt x="4509" y="3069"/>
                </a:lnTo>
                <a:lnTo>
                  <a:pt x="4509" y="3065"/>
                </a:lnTo>
                <a:lnTo>
                  <a:pt x="4511" y="3062"/>
                </a:lnTo>
                <a:lnTo>
                  <a:pt x="4512" y="3058"/>
                </a:lnTo>
                <a:lnTo>
                  <a:pt x="4514" y="3055"/>
                </a:lnTo>
                <a:lnTo>
                  <a:pt x="4514" y="3051"/>
                </a:lnTo>
                <a:lnTo>
                  <a:pt x="4513" y="3048"/>
                </a:lnTo>
                <a:lnTo>
                  <a:pt x="4509" y="3045"/>
                </a:lnTo>
                <a:lnTo>
                  <a:pt x="4505" y="3043"/>
                </a:lnTo>
                <a:lnTo>
                  <a:pt x="4499" y="3041"/>
                </a:lnTo>
                <a:lnTo>
                  <a:pt x="4493" y="3039"/>
                </a:lnTo>
                <a:lnTo>
                  <a:pt x="4488" y="3038"/>
                </a:lnTo>
                <a:lnTo>
                  <a:pt x="4483" y="3035"/>
                </a:lnTo>
                <a:lnTo>
                  <a:pt x="4479" y="3032"/>
                </a:lnTo>
                <a:lnTo>
                  <a:pt x="4474" y="3029"/>
                </a:lnTo>
                <a:lnTo>
                  <a:pt x="4460" y="3020"/>
                </a:lnTo>
                <a:lnTo>
                  <a:pt x="4448" y="3011"/>
                </a:lnTo>
                <a:lnTo>
                  <a:pt x="4442" y="3007"/>
                </a:lnTo>
                <a:lnTo>
                  <a:pt x="4435" y="3003"/>
                </a:lnTo>
                <a:lnTo>
                  <a:pt x="4428" y="3001"/>
                </a:lnTo>
                <a:lnTo>
                  <a:pt x="4421" y="3000"/>
                </a:lnTo>
                <a:lnTo>
                  <a:pt x="4419" y="3003"/>
                </a:lnTo>
                <a:lnTo>
                  <a:pt x="4417" y="3007"/>
                </a:lnTo>
                <a:lnTo>
                  <a:pt x="4413" y="3009"/>
                </a:lnTo>
                <a:lnTo>
                  <a:pt x="4410" y="3009"/>
                </a:lnTo>
                <a:lnTo>
                  <a:pt x="4407" y="3008"/>
                </a:lnTo>
                <a:lnTo>
                  <a:pt x="4405" y="3007"/>
                </a:lnTo>
                <a:lnTo>
                  <a:pt x="4405" y="3005"/>
                </a:lnTo>
                <a:lnTo>
                  <a:pt x="4404" y="3002"/>
                </a:lnTo>
                <a:lnTo>
                  <a:pt x="4405" y="2999"/>
                </a:lnTo>
                <a:lnTo>
                  <a:pt x="4407" y="2994"/>
                </a:lnTo>
                <a:lnTo>
                  <a:pt x="4405" y="2994"/>
                </a:lnTo>
                <a:lnTo>
                  <a:pt x="4404" y="2993"/>
                </a:lnTo>
                <a:lnTo>
                  <a:pt x="4396" y="2987"/>
                </a:lnTo>
                <a:lnTo>
                  <a:pt x="4389" y="2982"/>
                </a:lnTo>
                <a:lnTo>
                  <a:pt x="4382" y="2975"/>
                </a:lnTo>
                <a:lnTo>
                  <a:pt x="4376" y="2968"/>
                </a:lnTo>
                <a:lnTo>
                  <a:pt x="4364" y="2954"/>
                </a:lnTo>
                <a:lnTo>
                  <a:pt x="4352" y="2939"/>
                </a:lnTo>
                <a:lnTo>
                  <a:pt x="4352" y="2938"/>
                </a:lnTo>
                <a:lnTo>
                  <a:pt x="4352" y="2938"/>
                </a:lnTo>
                <a:lnTo>
                  <a:pt x="4349" y="2941"/>
                </a:lnTo>
                <a:lnTo>
                  <a:pt x="4347" y="2943"/>
                </a:lnTo>
                <a:lnTo>
                  <a:pt x="4345" y="2944"/>
                </a:lnTo>
                <a:lnTo>
                  <a:pt x="4344" y="2944"/>
                </a:lnTo>
                <a:lnTo>
                  <a:pt x="4343" y="2944"/>
                </a:lnTo>
                <a:lnTo>
                  <a:pt x="4342" y="2943"/>
                </a:lnTo>
                <a:lnTo>
                  <a:pt x="4339" y="2939"/>
                </a:lnTo>
                <a:lnTo>
                  <a:pt x="4338" y="2934"/>
                </a:lnTo>
                <a:lnTo>
                  <a:pt x="4337" y="2929"/>
                </a:lnTo>
                <a:lnTo>
                  <a:pt x="4339" y="2924"/>
                </a:lnTo>
                <a:lnTo>
                  <a:pt x="4338" y="2923"/>
                </a:lnTo>
                <a:lnTo>
                  <a:pt x="4337" y="2923"/>
                </a:lnTo>
                <a:lnTo>
                  <a:pt x="4333" y="2919"/>
                </a:lnTo>
                <a:lnTo>
                  <a:pt x="4330" y="2918"/>
                </a:lnTo>
                <a:lnTo>
                  <a:pt x="4327" y="2918"/>
                </a:lnTo>
                <a:lnTo>
                  <a:pt x="4325" y="2919"/>
                </a:lnTo>
                <a:lnTo>
                  <a:pt x="4320" y="2923"/>
                </a:lnTo>
                <a:lnTo>
                  <a:pt x="4316" y="2928"/>
                </a:lnTo>
                <a:lnTo>
                  <a:pt x="4317" y="2929"/>
                </a:lnTo>
                <a:lnTo>
                  <a:pt x="4318" y="2930"/>
                </a:lnTo>
                <a:lnTo>
                  <a:pt x="4340" y="2958"/>
                </a:lnTo>
                <a:lnTo>
                  <a:pt x="4362" y="2985"/>
                </a:lnTo>
                <a:lnTo>
                  <a:pt x="4386" y="3012"/>
                </a:lnTo>
                <a:lnTo>
                  <a:pt x="4409" y="3039"/>
                </a:lnTo>
                <a:lnTo>
                  <a:pt x="4418" y="3047"/>
                </a:lnTo>
                <a:lnTo>
                  <a:pt x="4426" y="3055"/>
                </a:lnTo>
                <a:lnTo>
                  <a:pt x="4434" y="3066"/>
                </a:lnTo>
                <a:lnTo>
                  <a:pt x="4441" y="3075"/>
                </a:lnTo>
                <a:lnTo>
                  <a:pt x="4444" y="3081"/>
                </a:lnTo>
                <a:lnTo>
                  <a:pt x="4449" y="3087"/>
                </a:lnTo>
                <a:lnTo>
                  <a:pt x="4454" y="3092"/>
                </a:lnTo>
                <a:lnTo>
                  <a:pt x="4459" y="3096"/>
                </a:lnTo>
                <a:lnTo>
                  <a:pt x="4470" y="3106"/>
                </a:lnTo>
                <a:lnTo>
                  <a:pt x="4479" y="3117"/>
                </a:lnTo>
                <a:lnTo>
                  <a:pt x="4482" y="3119"/>
                </a:lnTo>
                <a:lnTo>
                  <a:pt x="4484" y="3121"/>
                </a:lnTo>
                <a:lnTo>
                  <a:pt x="4485" y="3124"/>
                </a:lnTo>
                <a:lnTo>
                  <a:pt x="4485" y="3126"/>
                </a:lnTo>
                <a:lnTo>
                  <a:pt x="4483" y="3131"/>
                </a:lnTo>
                <a:lnTo>
                  <a:pt x="4480" y="3135"/>
                </a:lnTo>
                <a:lnTo>
                  <a:pt x="4488" y="3138"/>
                </a:lnTo>
                <a:lnTo>
                  <a:pt x="4497" y="3139"/>
                </a:lnTo>
                <a:lnTo>
                  <a:pt x="4500" y="3141"/>
                </a:lnTo>
                <a:lnTo>
                  <a:pt x="4503" y="3144"/>
                </a:lnTo>
                <a:lnTo>
                  <a:pt x="4504" y="3149"/>
                </a:lnTo>
                <a:lnTo>
                  <a:pt x="4503" y="3155"/>
                </a:lnTo>
                <a:lnTo>
                  <a:pt x="4498" y="3159"/>
                </a:lnTo>
                <a:lnTo>
                  <a:pt x="4492" y="3163"/>
                </a:lnTo>
                <a:lnTo>
                  <a:pt x="4490" y="3165"/>
                </a:lnTo>
                <a:lnTo>
                  <a:pt x="4488" y="3166"/>
                </a:lnTo>
                <a:lnTo>
                  <a:pt x="4485" y="3166"/>
                </a:lnTo>
                <a:lnTo>
                  <a:pt x="4483" y="3166"/>
                </a:lnTo>
                <a:lnTo>
                  <a:pt x="4479" y="3164"/>
                </a:lnTo>
                <a:lnTo>
                  <a:pt x="4474" y="3161"/>
                </a:lnTo>
                <a:lnTo>
                  <a:pt x="4472" y="3160"/>
                </a:lnTo>
                <a:lnTo>
                  <a:pt x="4470" y="3160"/>
                </a:lnTo>
                <a:lnTo>
                  <a:pt x="4464" y="3159"/>
                </a:lnTo>
                <a:lnTo>
                  <a:pt x="4458" y="3158"/>
                </a:lnTo>
                <a:lnTo>
                  <a:pt x="4453" y="3159"/>
                </a:lnTo>
                <a:lnTo>
                  <a:pt x="4448" y="3159"/>
                </a:lnTo>
                <a:lnTo>
                  <a:pt x="4446" y="3160"/>
                </a:lnTo>
                <a:lnTo>
                  <a:pt x="4444" y="3160"/>
                </a:lnTo>
                <a:lnTo>
                  <a:pt x="4439" y="3164"/>
                </a:lnTo>
                <a:lnTo>
                  <a:pt x="4435" y="3167"/>
                </a:lnTo>
                <a:lnTo>
                  <a:pt x="4430" y="3168"/>
                </a:lnTo>
                <a:lnTo>
                  <a:pt x="4425" y="3169"/>
                </a:lnTo>
                <a:lnTo>
                  <a:pt x="4421" y="3168"/>
                </a:lnTo>
                <a:lnTo>
                  <a:pt x="4417" y="3166"/>
                </a:lnTo>
                <a:lnTo>
                  <a:pt x="4411" y="3162"/>
                </a:lnTo>
                <a:lnTo>
                  <a:pt x="4407" y="3157"/>
                </a:lnTo>
                <a:lnTo>
                  <a:pt x="4406" y="3155"/>
                </a:lnTo>
                <a:lnTo>
                  <a:pt x="4404" y="3154"/>
                </a:lnTo>
                <a:lnTo>
                  <a:pt x="4403" y="3153"/>
                </a:lnTo>
                <a:lnTo>
                  <a:pt x="4401" y="3153"/>
                </a:lnTo>
                <a:lnTo>
                  <a:pt x="4403" y="3164"/>
                </a:lnTo>
                <a:lnTo>
                  <a:pt x="4405" y="3176"/>
                </a:lnTo>
                <a:lnTo>
                  <a:pt x="4406" y="3181"/>
                </a:lnTo>
                <a:lnTo>
                  <a:pt x="4408" y="3186"/>
                </a:lnTo>
                <a:lnTo>
                  <a:pt x="4411" y="3190"/>
                </a:lnTo>
                <a:lnTo>
                  <a:pt x="4417" y="3194"/>
                </a:lnTo>
                <a:lnTo>
                  <a:pt x="4418" y="3197"/>
                </a:lnTo>
                <a:lnTo>
                  <a:pt x="4418" y="3199"/>
                </a:lnTo>
                <a:lnTo>
                  <a:pt x="4417" y="3201"/>
                </a:lnTo>
                <a:lnTo>
                  <a:pt x="4417" y="3203"/>
                </a:lnTo>
                <a:lnTo>
                  <a:pt x="4413" y="3206"/>
                </a:lnTo>
                <a:lnTo>
                  <a:pt x="4410" y="3209"/>
                </a:lnTo>
                <a:lnTo>
                  <a:pt x="4413" y="3208"/>
                </a:lnTo>
                <a:lnTo>
                  <a:pt x="4418" y="3207"/>
                </a:lnTo>
                <a:lnTo>
                  <a:pt x="4422" y="3207"/>
                </a:lnTo>
                <a:lnTo>
                  <a:pt x="4426" y="3208"/>
                </a:lnTo>
                <a:lnTo>
                  <a:pt x="4426" y="3205"/>
                </a:lnTo>
                <a:lnTo>
                  <a:pt x="4426" y="3203"/>
                </a:lnTo>
                <a:lnTo>
                  <a:pt x="4427" y="3200"/>
                </a:lnTo>
                <a:lnTo>
                  <a:pt x="4428" y="3198"/>
                </a:lnTo>
                <a:lnTo>
                  <a:pt x="4433" y="3194"/>
                </a:lnTo>
                <a:lnTo>
                  <a:pt x="4437" y="3190"/>
                </a:lnTo>
                <a:lnTo>
                  <a:pt x="4440" y="3187"/>
                </a:lnTo>
                <a:lnTo>
                  <a:pt x="4443" y="3184"/>
                </a:lnTo>
                <a:lnTo>
                  <a:pt x="4446" y="3188"/>
                </a:lnTo>
                <a:lnTo>
                  <a:pt x="4447" y="3193"/>
                </a:lnTo>
                <a:lnTo>
                  <a:pt x="4448" y="3197"/>
                </a:lnTo>
                <a:lnTo>
                  <a:pt x="4448" y="3201"/>
                </a:lnTo>
                <a:lnTo>
                  <a:pt x="4446" y="3204"/>
                </a:lnTo>
                <a:lnTo>
                  <a:pt x="4444" y="3208"/>
                </a:lnTo>
                <a:lnTo>
                  <a:pt x="4441" y="3211"/>
                </a:lnTo>
                <a:lnTo>
                  <a:pt x="4436" y="3214"/>
                </a:lnTo>
                <a:lnTo>
                  <a:pt x="4435" y="3217"/>
                </a:lnTo>
                <a:lnTo>
                  <a:pt x="4434" y="3220"/>
                </a:lnTo>
                <a:lnTo>
                  <a:pt x="4435" y="3223"/>
                </a:lnTo>
                <a:lnTo>
                  <a:pt x="4435" y="3228"/>
                </a:lnTo>
                <a:lnTo>
                  <a:pt x="4435" y="3231"/>
                </a:lnTo>
                <a:lnTo>
                  <a:pt x="4434" y="3234"/>
                </a:lnTo>
                <a:lnTo>
                  <a:pt x="4433" y="3237"/>
                </a:lnTo>
                <a:lnTo>
                  <a:pt x="4429" y="3240"/>
                </a:lnTo>
                <a:lnTo>
                  <a:pt x="4425" y="3237"/>
                </a:lnTo>
                <a:lnTo>
                  <a:pt x="4421" y="3235"/>
                </a:lnTo>
                <a:lnTo>
                  <a:pt x="4418" y="3232"/>
                </a:lnTo>
                <a:lnTo>
                  <a:pt x="4416" y="3228"/>
                </a:lnTo>
                <a:lnTo>
                  <a:pt x="4410" y="3220"/>
                </a:lnTo>
                <a:lnTo>
                  <a:pt x="4405" y="3213"/>
                </a:lnTo>
                <a:lnTo>
                  <a:pt x="4395" y="3213"/>
                </a:lnTo>
                <a:lnTo>
                  <a:pt x="4385" y="3212"/>
                </a:lnTo>
                <a:lnTo>
                  <a:pt x="4389" y="3218"/>
                </a:lnTo>
                <a:lnTo>
                  <a:pt x="4391" y="3224"/>
                </a:lnTo>
                <a:lnTo>
                  <a:pt x="4393" y="3231"/>
                </a:lnTo>
                <a:lnTo>
                  <a:pt x="4394" y="3238"/>
                </a:lnTo>
                <a:lnTo>
                  <a:pt x="4396" y="3245"/>
                </a:lnTo>
                <a:lnTo>
                  <a:pt x="4399" y="3251"/>
                </a:lnTo>
                <a:lnTo>
                  <a:pt x="4401" y="3253"/>
                </a:lnTo>
                <a:lnTo>
                  <a:pt x="4403" y="3256"/>
                </a:lnTo>
                <a:lnTo>
                  <a:pt x="4406" y="3258"/>
                </a:lnTo>
                <a:lnTo>
                  <a:pt x="4409" y="3260"/>
                </a:lnTo>
                <a:lnTo>
                  <a:pt x="4410" y="3265"/>
                </a:lnTo>
                <a:lnTo>
                  <a:pt x="4411" y="3269"/>
                </a:lnTo>
                <a:lnTo>
                  <a:pt x="4412" y="3271"/>
                </a:lnTo>
                <a:lnTo>
                  <a:pt x="4413" y="3273"/>
                </a:lnTo>
                <a:lnTo>
                  <a:pt x="4416" y="3275"/>
                </a:lnTo>
                <a:lnTo>
                  <a:pt x="4419" y="3276"/>
                </a:lnTo>
                <a:lnTo>
                  <a:pt x="4421" y="3270"/>
                </a:lnTo>
                <a:lnTo>
                  <a:pt x="4424" y="3266"/>
                </a:lnTo>
                <a:lnTo>
                  <a:pt x="4428" y="3264"/>
                </a:lnTo>
                <a:lnTo>
                  <a:pt x="4433" y="3262"/>
                </a:lnTo>
                <a:lnTo>
                  <a:pt x="4442" y="3261"/>
                </a:lnTo>
                <a:lnTo>
                  <a:pt x="4452" y="3259"/>
                </a:lnTo>
                <a:lnTo>
                  <a:pt x="4451" y="3259"/>
                </a:lnTo>
                <a:lnTo>
                  <a:pt x="4451" y="3258"/>
                </a:lnTo>
                <a:lnTo>
                  <a:pt x="4453" y="3252"/>
                </a:lnTo>
                <a:lnTo>
                  <a:pt x="4455" y="3245"/>
                </a:lnTo>
                <a:lnTo>
                  <a:pt x="4457" y="3239"/>
                </a:lnTo>
                <a:lnTo>
                  <a:pt x="4462" y="3234"/>
                </a:lnTo>
                <a:lnTo>
                  <a:pt x="4466" y="3230"/>
                </a:lnTo>
                <a:lnTo>
                  <a:pt x="4472" y="3227"/>
                </a:lnTo>
                <a:lnTo>
                  <a:pt x="4478" y="3224"/>
                </a:lnTo>
                <a:lnTo>
                  <a:pt x="4486" y="3223"/>
                </a:lnTo>
                <a:lnTo>
                  <a:pt x="4487" y="3224"/>
                </a:lnTo>
                <a:lnTo>
                  <a:pt x="4488" y="3224"/>
                </a:lnTo>
                <a:lnTo>
                  <a:pt x="4488" y="3219"/>
                </a:lnTo>
                <a:lnTo>
                  <a:pt x="4489" y="3215"/>
                </a:lnTo>
                <a:lnTo>
                  <a:pt x="4490" y="3211"/>
                </a:lnTo>
                <a:lnTo>
                  <a:pt x="4492" y="3208"/>
                </a:lnTo>
                <a:lnTo>
                  <a:pt x="4497" y="3204"/>
                </a:lnTo>
                <a:lnTo>
                  <a:pt x="4503" y="3200"/>
                </a:lnTo>
                <a:lnTo>
                  <a:pt x="4510" y="3197"/>
                </a:lnTo>
                <a:lnTo>
                  <a:pt x="4517" y="3194"/>
                </a:lnTo>
                <a:lnTo>
                  <a:pt x="4523" y="3191"/>
                </a:lnTo>
                <a:lnTo>
                  <a:pt x="4528" y="3187"/>
                </a:lnTo>
                <a:lnTo>
                  <a:pt x="4532" y="3190"/>
                </a:lnTo>
                <a:lnTo>
                  <a:pt x="4536" y="3193"/>
                </a:lnTo>
                <a:lnTo>
                  <a:pt x="4538" y="3194"/>
                </a:lnTo>
                <a:lnTo>
                  <a:pt x="4540" y="3193"/>
                </a:lnTo>
                <a:lnTo>
                  <a:pt x="4541" y="3190"/>
                </a:lnTo>
                <a:lnTo>
                  <a:pt x="4542" y="3186"/>
                </a:lnTo>
                <a:lnTo>
                  <a:pt x="4543" y="3180"/>
                </a:lnTo>
                <a:lnTo>
                  <a:pt x="4544" y="3176"/>
                </a:lnTo>
                <a:lnTo>
                  <a:pt x="4547" y="3173"/>
                </a:lnTo>
                <a:lnTo>
                  <a:pt x="4549" y="3171"/>
                </a:lnTo>
                <a:lnTo>
                  <a:pt x="4552" y="3171"/>
                </a:lnTo>
                <a:lnTo>
                  <a:pt x="4557" y="3171"/>
                </a:lnTo>
                <a:lnTo>
                  <a:pt x="4561" y="3172"/>
                </a:lnTo>
                <a:lnTo>
                  <a:pt x="4565" y="3174"/>
                </a:lnTo>
                <a:lnTo>
                  <a:pt x="4573" y="3166"/>
                </a:lnTo>
                <a:lnTo>
                  <a:pt x="4580" y="3158"/>
                </a:lnTo>
                <a:lnTo>
                  <a:pt x="4580" y="3158"/>
                </a:lnTo>
                <a:lnTo>
                  <a:pt x="4584" y="3153"/>
                </a:lnTo>
                <a:lnTo>
                  <a:pt x="4587" y="3147"/>
                </a:lnTo>
                <a:lnTo>
                  <a:pt x="4585" y="3143"/>
                </a:lnTo>
                <a:lnTo>
                  <a:pt x="4580" y="3139"/>
                </a:lnTo>
                <a:lnTo>
                  <a:pt x="4578" y="3136"/>
                </a:lnTo>
                <a:lnTo>
                  <a:pt x="4577" y="3134"/>
                </a:lnTo>
                <a:lnTo>
                  <a:pt x="4578" y="3131"/>
                </a:lnTo>
                <a:lnTo>
                  <a:pt x="4581" y="3128"/>
                </a:lnTo>
                <a:lnTo>
                  <a:pt x="4584" y="3126"/>
                </a:lnTo>
                <a:lnTo>
                  <a:pt x="4587" y="3126"/>
                </a:lnTo>
                <a:lnTo>
                  <a:pt x="4590" y="3126"/>
                </a:lnTo>
                <a:lnTo>
                  <a:pt x="4594" y="3128"/>
                </a:lnTo>
                <a:lnTo>
                  <a:pt x="4597" y="3129"/>
                </a:lnTo>
                <a:lnTo>
                  <a:pt x="4601" y="3131"/>
                </a:lnTo>
                <a:lnTo>
                  <a:pt x="4605" y="3131"/>
                </a:lnTo>
                <a:lnTo>
                  <a:pt x="4608" y="3131"/>
                </a:lnTo>
                <a:lnTo>
                  <a:pt x="4607" y="3136"/>
                </a:lnTo>
                <a:lnTo>
                  <a:pt x="4605" y="3141"/>
                </a:lnTo>
                <a:lnTo>
                  <a:pt x="4602" y="3146"/>
                </a:lnTo>
                <a:lnTo>
                  <a:pt x="4600" y="3150"/>
                </a:lnTo>
                <a:lnTo>
                  <a:pt x="4596" y="3154"/>
                </a:lnTo>
                <a:lnTo>
                  <a:pt x="4594" y="3159"/>
                </a:lnTo>
                <a:lnTo>
                  <a:pt x="4593" y="3163"/>
                </a:lnTo>
                <a:lnTo>
                  <a:pt x="4593" y="3168"/>
                </a:lnTo>
                <a:lnTo>
                  <a:pt x="4596" y="3167"/>
                </a:lnTo>
                <a:lnTo>
                  <a:pt x="4598" y="3165"/>
                </a:lnTo>
                <a:lnTo>
                  <a:pt x="4601" y="3164"/>
                </a:lnTo>
                <a:lnTo>
                  <a:pt x="4602" y="3164"/>
                </a:lnTo>
                <a:lnTo>
                  <a:pt x="4604" y="3164"/>
                </a:lnTo>
                <a:lnTo>
                  <a:pt x="4605" y="3166"/>
                </a:lnTo>
                <a:lnTo>
                  <a:pt x="4612" y="3163"/>
                </a:lnTo>
                <a:lnTo>
                  <a:pt x="4618" y="3160"/>
                </a:lnTo>
                <a:lnTo>
                  <a:pt x="4620" y="3158"/>
                </a:lnTo>
                <a:lnTo>
                  <a:pt x="4622" y="3155"/>
                </a:lnTo>
                <a:lnTo>
                  <a:pt x="4624" y="3152"/>
                </a:lnTo>
                <a:lnTo>
                  <a:pt x="4625" y="3148"/>
                </a:lnTo>
                <a:lnTo>
                  <a:pt x="4626" y="3143"/>
                </a:lnTo>
                <a:lnTo>
                  <a:pt x="4628" y="3139"/>
                </a:lnTo>
                <a:lnTo>
                  <a:pt x="4631" y="3137"/>
                </a:lnTo>
                <a:lnTo>
                  <a:pt x="4634" y="3135"/>
                </a:lnTo>
                <a:lnTo>
                  <a:pt x="4642" y="3134"/>
                </a:lnTo>
                <a:lnTo>
                  <a:pt x="4652" y="3134"/>
                </a:lnTo>
                <a:lnTo>
                  <a:pt x="4651" y="3143"/>
                </a:lnTo>
                <a:lnTo>
                  <a:pt x="4648" y="3152"/>
                </a:lnTo>
                <a:lnTo>
                  <a:pt x="4646" y="3156"/>
                </a:lnTo>
                <a:lnTo>
                  <a:pt x="4646" y="3161"/>
                </a:lnTo>
                <a:lnTo>
                  <a:pt x="4646" y="3165"/>
                </a:lnTo>
                <a:lnTo>
                  <a:pt x="4648" y="3169"/>
                </a:lnTo>
                <a:lnTo>
                  <a:pt x="4651" y="3174"/>
                </a:lnTo>
                <a:lnTo>
                  <a:pt x="4655" y="3176"/>
                </a:lnTo>
                <a:lnTo>
                  <a:pt x="4656" y="3178"/>
                </a:lnTo>
                <a:lnTo>
                  <a:pt x="4658" y="3180"/>
                </a:lnTo>
                <a:lnTo>
                  <a:pt x="4658" y="3181"/>
                </a:lnTo>
                <a:lnTo>
                  <a:pt x="4659" y="3184"/>
                </a:lnTo>
                <a:lnTo>
                  <a:pt x="4659" y="3184"/>
                </a:lnTo>
                <a:lnTo>
                  <a:pt x="4659" y="3184"/>
                </a:lnTo>
                <a:lnTo>
                  <a:pt x="4659" y="3178"/>
                </a:lnTo>
                <a:lnTo>
                  <a:pt x="4660" y="3172"/>
                </a:lnTo>
                <a:lnTo>
                  <a:pt x="4661" y="3169"/>
                </a:lnTo>
                <a:lnTo>
                  <a:pt x="4663" y="3167"/>
                </a:lnTo>
                <a:lnTo>
                  <a:pt x="4666" y="3166"/>
                </a:lnTo>
                <a:lnTo>
                  <a:pt x="4670" y="3166"/>
                </a:lnTo>
                <a:lnTo>
                  <a:pt x="4676" y="3164"/>
                </a:lnTo>
                <a:lnTo>
                  <a:pt x="4682" y="3163"/>
                </a:lnTo>
                <a:lnTo>
                  <a:pt x="4683" y="3165"/>
                </a:lnTo>
                <a:lnTo>
                  <a:pt x="4685" y="3167"/>
                </a:lnTo>
                <a:lnTo>
                  <a:pt x="4687" y="3165"/>
                </a:lnTo>
                <a:lnTo>
                  <a:pt x="4688" y="3163"/>
                </a:lnTo>
                <a:lnTo>
                  <a:pt x="4699" y="3151"/>
                </a:lnTo>
                <a:lnTo>
                  <a:pt x="4709" y="3139"/>
                </a:lnTo>
                <a:lnTo>
                  <a:pt x="4714" y="3134"/>
                </a:lnTo>
                <a:lnTo>
                  <a:pt x="4720" y="3128"/>
                </a:lnTo>
                <a:lnTo>
                  <a:pt x="4726" y="3124"/>
                </a:lnTo>
                <a:lnTo>
                  <a:pt x="4733" y="3120"/>
                </a:lnTo>
                <a:lnTo>
                  <a:pt x="4734" y="3120"/>
                </a:lnTo>
                <a:lnTo>
                  <a:pt x="4735" y="3120"/>
                </a:lnTo>
                <a:lnTo>
                  <a:pt x="4735" y="3119"/>
                </a:lnTo>
                <a:lnTo>
                  <a:pt x="4734" y="3119"/>
                </a:lnTo>
                <a:lnTo>
                  <a:pt x="4733" y="3109"/>
                </a:lnTo>
                <a:lnTo>
                  <a:pt x="4734" y="3103"/>
                </a:lnTo>
                <a:lnTo>
                  <a:pt x="4735" y="3100"/>
                </a:lnTo>
                <a:lnTo>
                  <a:pt x="4736" y="3099"/>
                </a:lnTo>
                <a:lnTo>
                  <a:pt x="4739" y="3097"/>
                </a:lnTo>
                <a:lnTo>
                  <a:pt x="4741" y="3096"/>
                </a:lnTo>
                <a:lnTo>
                  <a:pt x="4753" y="3093"/>
                </a:lnTo>
                <a:lnTo>
                  <a:pt x="4772" y="3089"/>
                </a:lnTo>
                <a:lnTo>
                  <a:pt x="4773" y="3094"/>
                </a:lnTo>
                <a:lnTo>
                  <a:pt x="4774" y="3100"/>
                </a:lnTo>
                <a:lnTo>
                  <a:pt x="4773" y="3100"/>
                </a:lnTo>
                <a:lnTo>
                  <a:pt x="4771" y="3100"/>
                </a:lnTo>
                <a:lnTo>
                  <a:pt x="4770" y="3100"/>
                </a:lnTo>
                <a:lnTo>
                  <a:pt x="4769" y="3101"/>
                </a:lnTo>
                <a:lnTo>
                  <a:pt x="4784" y="3088"/>
                </a:lnTo>
                <a:lnTo>
                  <a:pt x="4797" y="3075"/>
                </a:lnTo>
                <a:lnTo>
                  <a:pt x="4811" y="3060"/>
                </a:lnTo>
                <a:lnTo>
                  <a:pt x="4830" y="3042"/>
                </a:lnTo>
                <a:lnTo>
                  <a:pt x="4831" y="3048"/>
                </a:lnTo>
                <a:lnTo>
                  <a:pt x="4833" y="3061"/>
                </a:lnTo>
                <a:lnTo>
                  <a:pt x="4835" y="3073"/>
                </a:lnTo>
                <a:lnTo>
                  <a:pt x="4836" y="3079"/>
                </a:lnTo>
                <a:lnTo>
                  <a:pt x="4837" y="3079"/>
                </a:lnTo>
                <a:lnTo>
                  <a:pt x="4838" y="3079"/>
                </a:lnTo>
                <a:lnTo>
                  <a:pt x="4834" y="3061"/>
                </a:lnTo>
                <a:lnTo>
                  <a:pt x="4846" y="3048"/>
                </a:lnTo>
                <a:lnTo>
                  <a:pt x="4857" y="3036"/>
                </a:lnTo>
                <a:lnTo>
                  <a:pt x="4868" y="3022"/>
                </a:lnTo>
                <a:lnTo>
                  <a:pt x="4880" y="3008"/>
                </a:lnTo>
                <a:lnTo>
                  <a:pt x="4901" y="2978"/>
                </a:lnTo>
                <a:lnTo>
                  <a:pt x="4920" y="2951"/>
                </a:lnTo>
                <a:lnTo>
                  <a:pt x="4926" y="2947"/>
                </a:lnTo>
                <a:lnTo>
                  <a:pt x="4931" y="2945"/>
                </a:lnTo>
                <a:lnTo>
                  <a:pt x="4936" y="2941"/>
                </a:lnTo>
                <a:lnTo>
                  <a:pt x="4940" y="2938"/>
                </a:lnTo>
                <a:lnTo>
                  <a:pt x="4947" y="2929"/>
                </a:lnTo>
                <a:lnTo>
                  <a:pt x="4955" y="2921"/>
                </a:lnTo>
                <a:lnTo>
                  <a:pt x="4961" y="2916"/>
                </a:lnTo>
                <a:lnTo>
                  <a:pt x="4968" y="2912"/>
                </a:lnTo>
                <a:lnTo>
                  <a:pt x="4976" y="2910"/>
                </a:lnTo>
                <a:lnTo>
                  <a:pt x="4983" y="2909"/>
                </a:lnTo>
                <a:lnTo>
                  <a:pt x="4984" y="2904"/>
                </a:lnTo>
                <a:lnTo>
                  <a:pt x="4985" y="2900"/>
                </a:lnTo>
                <a:lnTo>
                  <a:pt x="4987" y="2896"/>
                </a:lnTo>
                <a:lnTo>
                  <a:pt x="4989" y="2892"/>
                </a:lnTo>
                <a:lnTo>
                  <a:pt x="4994" y="2886"/>
                </a:lnTo>
                <a:lnTo>
                  <a:pt x="5000" y="2880"/>
                </a:lnTo>
                <a:lnTo>
                  <a:pt x="5006" y="2875"/>
                </a:lnTo>
                <a:lnTo>
                  <a:pt x="5012" y="2869"/>
                </a:lnTo>
                <a:lnTo>
                  <a:pt x="5019" y="2862"/>
                </a:lnTo>
                <a:lnTo>
                  <a:pt x="5024" y="2855"/>
                </a:lnTo>
                <a:lnTo>
                  <a:pt x="5025" y="2861"/>
                </a:lnTo>
                <a:lnTo>
                  <a:pt x="5026" y="2866"/>
                </a:lnTo>
                <a:lnTo>
                  <a:pt x="5026" y="2871"/>
                </a:lnTo>
                <a:lnTo>
                  <a:pt x="5025" y="2875"/>
                </a:lnTo>
                <a:lnTo>
                  <a:pt x="5024" y="2878"/>
                </a:lnTo>
                <a:lnTo>
                  <a:pt x="5021" y="2881"/>
                </a:lnTo>
                <a:lnTo>
                  <a:pt x="5019" y="2884"/>
                </a:lnTo>
                <a:lnTo>
                  <a:pt x="5016" y="2887"/>
                </a:lnTo>
                <a:lnTo>
                  <a:pt x="5009" y="2891"/>
                </a:lnTo>
                <a:lnTo>
                  <a:pt x="5002" y="2897"/>
                </a:lnTo>
                <a:lnTo>
                  <a:pt x="4997" y="2901"/>
                </a:lnTo>
                <a:lnTo>
                  <a:pt x="4993" y="2907"/>
                </a:lnTo>
                <a:lnTo>
                  <a:pt x="4990" y="2911"/>
                </a:lnTo>
                <a:lnTo>
                  <a:pt x="4986" y="2914"/>
                </a:lnTo>
                <a:lnTo>
                  <a:pt x="4981" y="2916"/>
                </a:lnTo>
                <a:lnTo>
                  <a:pt x="4977" y="2919"/>
                </a:lnTo>
                <a:lnTo>
                  <a:pt x="4973" y="2922"/>
                </a:lnTo>
                <a:lnTo>
                  <a:pt x="4970" y="2925"/>
                </a:lnTo>
                <a:lnTo>
                  <a:pt x="4966" y="2929"/>
                </a:lnTo>
                <a:lnTo>
                  <a:pt x="4965" y="2935"/>
                </a:lnTo>
                <a:lnTo>
                  <a:pt x="4971" y="2942"/>
                </a:lnTo>
                <a:lnTo>
                  <a:pt x="4974" y="2947"/>
                </a:lnTo>
                <a:lnTo>
                  <a:pt x="4974" y="2951"/>
                </a:lnTo>
                <a:lnTo>
                  <a:pt x="4974" y="2953"/>
                </a:lnTo>
                <a:lnTo>
                  <a:pt x="4973" y="2955"/>
                </a:lnTo>
                <a:lnTo>
                  <a:pt x="4972" y="2956"/>
                </a:lnTo>
                <a:lnTo>
                  <a:pt x="4963" y="2962"/>
                </a:lnTo>
                <a:lnTo>
                  <a:pt x="4953" y="2967"/>
                </a:lnTo>
                <a:lnTo>
                  <a:pt x="4950" y="2965"/>
                </a:lnTo>
                <a:lnTo>
                  <a:pt x="4949" y="2962"/>
                </a:lnTo>
                <a:lnTo>
                  <a:pt x="4948" y="2960"/>
                </a:lnTo>
                <a:lnTo>
                  <a:pt x="4947" y="2958"/>
                </a:lnTo>
                <a:lnTo>
                  <a:pt x="4946" y="2959"/>
                </a:lnTo>
                <a:lnTo>
                  <a:pt x="4944" y="2961"/>
                </a:lnTo>
                <a:lnTo>
                  <a:pt x="4943" y="2963"/>
                </a:lnTo>
                <a:lnTo>
                  <a:pt x="4941" y="2965"/>
                </a:lnTo>
                <a:lnTo>
                  <a:pt x="4942" y="2973"/>
                </a:lnTo>
                <a:lnTo>
                  <a:pt x="4943" y="2981"/>
                </a:lnTo>
                <a:lnTo>
                  <a:pt x="4938" y="2985"/>
                </a:lnTo>
                <a:lnTo>
                  <a:pt x="4934" y="2990"/>
                </a:lnTo>
                <a:lnTo>
                  <a:pt x="4931" y="2992"/>
                </a:lnTo>
                <a:lnTo>
                  <a:pt x="4928" y="2992"/>
                </a:lnTo>
                <a:lnTo>
                  <a:pt x="4925" y="2989"/>
                </a:lnTo>
                <a:lnTo>
                  <a:pt x="4920" y="2985"/>
                </a:lnTo>
                <a:lnTo>
                  <a:pt x="4920" y="2985"/>
                </a:lnTo>
                <a:lnTo>
                  <a:pt x="4920" y="2985"/>
                </a:lnTo>
                <a:lnTo>
                  <a:pt x="4920" y="2985"/>
                </a:lnTo>
                <a:lnTo>
                  <a:pt x="4920" y="2985"/>
                </a:lnTo>
                <a:lnTo>
                  <a:pt x="4916" y="2992"/>
                </a:lnTo>
                <a:lnTo>
                  <a:pt x="4912" y="3000"/>
                </a:lnTo>
                <a:lnTo>
                  <a:pt x="4909" y="3003"/>
                </a:lnTo>
                <a:lnTo>
                  <a:pt x="4905" y="3006"/>
                </a:lnTo>
                <a:lnTo>
                  <a:pt x="4900" y="3006"/>
                </a:lnTo>
                <a:lnTo>
                  <a:pt x="4893" y="3005"/>
                </a:lnTo>
                <a:lnTo>
                  <a:pt x="4892" y="3005"/>
                </a:lnTo>
                <a:lnTo>
                  <a:pt x="4890" y="3008"/>
                </a:lnTo>
                <a:lnTo>
                  <a:pt x="4890" y="3011"/>
                </a:lnTo>
                <a:lnTo>
                  <a:pt x="4889" y="3016"/>
                </a:lnTo>
                <a:lnTo>
                  <a:pt x="4888" y="3021"/>
                </a:lnTo>
                <a:lnTo>
                  <a:pt x="4887" y="3026"/>
                </a:lnTo>
                <a:lnTo>
                  <a:pt x="4886" y="3031"/>
                </a:lnTo>
                <a:lnTo>
                  <a:pt x="4884" y="3035"/>
                </a:lnTo>
                <a:lnTo>
                  <a:pt x="4880" y="3042"/>
                </a:lnTo>
                <a:lnTo>
                  <a:pt x="4873" y="3047"/>
                </a:lnTo>
                <a:lnTo>
                  <a:pt x="4870" y="3050"/>
                </a:lnTo>
                <a:lnTo>
                  <a:pt x="4865" y="3053"/>
                </a:lnTo>
                <a:lnTo>
                  <a:pt x="4860" y="3054"/>
                </a:lnTo>
                <a:lnTo>
                  <a:pt x="4855" y="3055"/>
                </a:lnTo>
                <a:lnTo>
                  <a:pt x="4851" y="3057"/>
                </a:lnTo>
                <a:lnTo>
                  <a:pt x="4847" y="3060"/>
                </a:lnTo>
                <a:lnTo>
                  <a:pt x="4845" y="3062"/>
                </a:lnTo>
                <a:lnTo>
                  <a:pt x="4844" y="3064"/>
                </a:lnTo>
                <a:lnTo>
                  <a:pt x="4843" y="3067"/>
                </a:lnTo>
                <a:lnTo>
                  <a:pt x="4843" y="3071"/>
                </a:lnTo>
                <a:lnTo>
                  <a:pt x="4843" y="3073"/>
                </a:lnTo>
                <a:lnTo>
                  <a:pt x="4843" y="3076"/>
                </a:lnTo>
                <a:lnTo>
                  <a:pt x="4840" y="3079"/>
                </a:lnTo>
                <a:lnTo>
                  <a:pt x="4836" y="3082"/>
                </a:lnTo>
                <a:lnTo>
                  <a:pt x="4835" y="3084"/>
                </a:lnTo>
                <a:lnTo>
                  <a:pt x="4833" y="3084"/>
                </a:lnTo>
                <a:lnTo>
                  <a:pt x="4830" y="3085"/>
                </a:lnTo>
                <a:lnTo>
                  <a:pt x="4826" y="3084"/>
                </a:lnTo>
                <a:lnTo>
                  <a:pt x="4819" y="3096"/>
                </a:lnTo>
                <a:lnTo>
                  <a:pt x="4811" y="3106"/>
                </a:lnTo>
                <a:lnTo>
                  <a:pt x="4802" y="3117"/>
                </a:lnTo>
                <a:lnTo>
                  <a:pt x="4793" y="3126"/>
                </a:lnTo>
                <a:lnTo>
                  <a:pt x="4781" y="3135"/>
                </a:lnTo>
                <a:lnTo>
                  <a:pt x="4771" y="3143"/>
                </a:lnTo>
                <a:lnTo>
                  <a:pt x="4759" y="3150"/>
                </a:lnTo>
                <a:lnTo>
                  <a:pt x="4747" y="3157"/>
                </a:lnTo>
                <a:lnTo>
                  <a:pt x="4728" y="3169"/>
                </a:lnTo>
                <a:lnTo>
                  <a:pt x="4710" y="3183"/>
                </a:lnTo>
                <a:lnTo>
                  <a:pt x="4701" y="3190"/>
                </a:lnTo>
                <a:lnTo>
                  <a:pt x="4692" y="3196"/>
                </a:lnTo>
                <a:lnTo>
                  <a:pt x="4681" y="3202"/>
                </a:lnTo>
                <a:lnTo>
                  <a:pt x="4672" y="3207"/>
                </a:lnTo>
                <a:lnTo>
                  <a:pt x="4668" y="3213"/>
                </a:lnTo>
                <a:lnTo>
                  <a:pt x="4665" y="3219"/>
                </a:lnTo>
                <a:lnTo>
                  <a:pt x="4663" y="3222"/>
                </a:lnTo>
                <a:lnTo>
                  <a:pt x="4661" y="3226"/>
                </a:lnTo>
                <a:lnTo>
                  <a:pt x="4658" y="3228"/>
                </a:lnTo>
                <a:lnTo>
                  <a:pt x="4654" y="3230"/>
                </a:lnTo>
                <a:lnTo>
                  <a:pt x="4644" y="3240"/>
                </a:lnTo>
                <a:lnTo>
                  <a:pt x="4634" y="3250"/>
                </a:lnTo>
                <a:lnTo>
                  <a:pt x="4630" y="3255"/>
                </a:lnTo>
                <a:lnTo>
                  <a:pt x="4627" y="3258"/>
                </a:lnTo>
                <a:lnTo>
                  <a:pt x="4624" y="3260"/>
                </a:lnTo>
                <a:lnTo>
                  <a:pt x="4622" y="3260"/>
                </a:lnTo>
                <a:lnTo>
                  <a:pt x="4620" y="3259"/>
                </a:lnTo>
                <a:lnTo>
                  <a:pt x="4618" y="3257"/>
                </a:lnTo>
                <a:lnTo>
                  <a:pt x="4615" y="3253"/>
                </a:lnTo>
                <a:lnTo>
                  <a:pt x="4612" y="3248"/>
                </a:lnTo>
                <a:lnTo>
                  <a:pt x="4609" y="3244"/>
                </a:lnTo>
                <a:lnTo>
                  <a:pt x="4606" y="3241"/>
                </a:lnTo>
                <a:lnTo>
                  <a:pt x="4604" y="3241"/>
                </a:lnTo>
                <a:lnTo>
                  <a:pt x="4602" y="3241"/>
                </a:lnTo>
                <a:lnTo>
                  <a:pt x="4598" y="3242"/>
                </a:lnTo>
                <a:lnTo>
                  <a:pt x="4597" y="3245"/>
                </a:lnTo>
                <a:lnTo>
                  <a:pt x="4595" y="3248"/>
                </a:lnTo>
                <a:lnTo>
                  <a:pt x="4594" y="3253"/>
                </a:lnTo>
                <a:lnTo>
                  <a:pt x="4591" y="3258"/>
                </a:lnTo>
                <a:lnTo>
                  <a:pt x="4588" y="3262"/>
                </a:lnTo>
                <a:lnTo>
                  <a:pt x="4586" y="3262"/>
                </a:lnTo>
                <a:lnTo>
                  <a:pt x="4584" y="3261"/>
                </a:lnTo>
                <a:lnTo>
                  <a:pt x="4581" y="3258"/>
                </a:lnTo>
                <a:lnTo>
                  <a:pt x="4579" y="3256"/>
                </a:lnTo>
                <a:lnTo>
                  <a:pt x="4577" y="3253"/>
                </a:lnTo>
                <a:lnTo>
                  <a:pt x="4576" y="3250"/>
                </a:lnTo>
                <a:lnTo>
                  <a:pt x="4576" y="3246"/>
                </a:lnTo>
                <a:lnTo>
                  <a:pt x="4577" y="3241"/>
                </a:lnTo>
                <a:lnTo>
                  <a:pt x="4583" y="3233"/>
                </a:lnTo>
                <a:lnTo>
                  <a:pt x="4590" y="3224"/>
                </a:lnTo>
                <a:lnTo>
                  <a:pt x="4595" y="3218"/>
                </a:lnTo>
                <a:lnTo>
                  <a:pt x="4601" y="3214"/>
                </a:lnTo>
                <a:lnTo>
                  <a:pt x="4606" y="3212"/>
                </a:lnTo>
                <a:lnTo>
                  <a:pt x="4611" y="3210"/>
                </a:lnTo>
                <a:lnTo>
                  <a:pt x="4617" y="3210"/>
                </a:lnTo>
                <a:lnTo>
                  <a:pt x="4622" y="3211"/>
                </a:lnTo>
                <a:lnTo>
                  <a:pt x="4627" y="3213"/>
                </a:lnTo>
                <a:lnTo>
                  <a:pt x="4633" y="3217"/>
                </a:lnTo>
                <a:lnTo>
                  <a:pt x="4636" y="3218"/>
                </a:lnTo>
                <a:lnTo>
                  <a:pt x="4638" y="3218"/>
                </a:lnTo>
                <a:lnTo>
                  <a:pt x="4640" y="3217"/>
                </a:lnTo>
                <a:lnTo>
                  <a:pt x="4642" y="3216"/>
                </a:lnTo>
                <a:lnTo>
                  <a:pt x="4638" y="3211"/>
                </a:lnTo>
                <a:lnTo>
                  <a:pt x="4635" y="3208"/>
                </a:lnTo>
                <a:lnTo>
                  <a:pt x="4635" y="3204"/>
                </a:lnTo>
                <a:lnTo>
                  <a:pt x="4636" y="3201"/>
                </a:lnTo>
                <a:lnTo>
                  <a:pt x="4641" y="3196"/>
                </a:lnTo>
                <a:lnTo>
                  <a:pt x="4648" y="3191"/>
                </a:lnTo>
                <a:lnTo>
                  <a:pt x="4639" y="3189"/>
                </a:lnTo>
                <a:lnTo>
                  <a:pt x="4631" y="3188"/>
                </a:lnTo>
                <a:lnTo>
                  <a:pt x="4623" y="3189"/>
                </a:lnTo>
                <a:lnTo>
                  <a:pt x="4616" y="3192"/>
                </a:lnTo>
                <a:lnTo>
                  <a:pt x="4616" y="3192"/>
                </a:lnTo>
                <a:lnTo>
                  <a:pt x="4616" y="3192"/>
                </a:lnTo>
                <a:lnTo>
                  <a:pt x="4614" y="3197"/>
                </a:lnTo>
                <a:lnTo>
                  <a:pt x="4612" y="3201"/>
                </a:lnTo>
                <a:lnTo>
                  <a:pt x="4609" y="3205"/>
                </a:lnTo>
                <a:lnTo>
                  <a:pt x="4606" y="3209"/>
                </a:lnTo>
                <a:lnTo>
                  <a:pt x="4597" y="3214"/>
                </a:lnTo>
                <a:lnTo>
                  <a:pt x="4588" y="3217"/>
                </a:lnTo>
                <a:lnTo>
                  <a:pt x="4587" y="3223"/>
                </a:lnTo>
                <a:lnTo>
                  <a:pt x="4585" y="3229"/>
                </a:lnTo>
                <a:lnTo>
                  <a:pt x="4582" y="3233"/>
                </a:lnTo>
                <a:lnTo>
                  <a:pt x="4579" y="3236"/>
                </a:lnTo>
                <a:lnTo>
                  <a:pt x="4571" y="3244"/>
                </a:lnTo>
                <a:lnTo>
                  <a:pt x="4565" y="3252"/>
                </a:lnTo>
                <a:lnTo>
                  <a:pt x="4559" y="3259"/>
                </a:lnTo>
                <a:lnTo>
                  <a:pt x="4552" y="3266"/>
                </a:lnTo>
                <a:lnTo>
                  <a:pt x="4561" y="3260"/>
                </a:lnTo>
                <a:lnTo>
                  <a:pt x="4569" y="3254"/>
                </a:lnTo>
                <a:lnTo>
                  <a:pt x="4575" y="3259"/>
                </a:lnTo>
                <a:lnTo>
                  <a:pt x="4582" y="3264"/>
                </a:lnTo>
                <a:lnTo>
                  <a:pt x="4584" y="3270"/>
                </a:lnTo>
                <a:lnTo>
                  <a:pt x="4585" y="3277"/>
                </a:lnTo>
                <a:lnTo>
                  <a:pt x="4585" y="3281"/>
                </a:lnTo>
                <a:lnTo>
                  <a:pt x="4585" y="3283"/>
                </a:lnTo>
                <a:lnTo>
                  <a:pt x="4583" y="3286"/>
                </a:lnTo>
                <a:lnTo>
                  <a:pt x="4580" y="3288"/>
                </a:lnTo>
                <a:lnTo>
                  <a:pt x="4573" y="3291"/>
                </a:lnTo>
                <a:lnTo>
                  <a:pt x="4565" y="3293"/>
                </a:lnTo>
                <a:lnTo>
                  <a:pt x="4556" y="3293"/>
                </a:lnTo>
                <a:lnTo>
                  <a:pt x="4547" y="3291"/>
                </a:lnTo>
                <a:lnTo>
                  <a:pt x="4542" y="3289"/>
                </a:lnTo>
                <a:lnTo>
                  <a:pt x="4540" y="3287"/>
                </a:lnTo>
                <a:lnTo>
                  <a:pt x="4541" y="3285"/>
                </a:lnTo>
                <a:lnTo>
                  <a:pt x="4542" y="3282"/>
                </a:lnTo>
                <a:lnTo>
                  <a:pt x="4544" y="3279"/>
                </a:lnTo>
                <a:lnTo>
                  <a:pt x="4546" y="3277"/>
                </a:lnTo>
                <a:lnTo>
                  <a:pt x="4548" y="3274"/>
                </a:lnTo>
                <a:lnTo>
                  <a:pt x="4548" y="3272"/>
                </a:lnTo>
                <a:lnTo>
                  <a:pt x="4548" y="3272"/>
                </a:lnTo>
                <a:lnTo>
                  <a:pt x="4547" y="3273"/>
                </a:lnTo>
                <a:lnTo>
                  <a:pt x="4538" y="3279"/>
                </a:lnTo>
                <a:lnTo>
                  <a:pt x="4528" y="3286"/>
                </a:lnTo>
                <a:lnTo>
                  <a:pt x="4532" y="3286"/>
                </a:lnTo>
                <a:lnTo>
                  <a:pt x="4535" y="3288"/>
                </a:lnTo>
                <a:lnTo>
                  <a:pt x="4538" y="3291"/>
                </a:lnTo>
                <a:lnTo>
                  <a:pt x="4540" y="3294"/>
                </a:lnTo>
                <a:lnTo>
                  <a:pt x="4542" y="3297"/>
                </a:lnTo>
                <a:lnTo>
                  <a:pt x="4543" y="3300"/>
                </a:lnTo>
                <a:lnTo>
                  <a:pt x="4544" y="3304"/>
                </a:lnTo>
                <a:lnTo>
                  <a:pt x="4543" y="3307"/>
                </a:lnTo>
                <a:lnTo>
                  <a:pt x="4541" y="3311"/>
                </a:lnTo>
                <a:lnTo>
                  <a:pt x="4538" y="3314"/>
                </a:lnTo>
                <a:lnTo>
                  <a:pt x="4534" y="3319"/>
                </a:lnTo>
                <a:lnTo>
                  <a:pt x="4529" y="3323"/>
                </a:lnTo>
                <a:lnTo>
                  <a:pt x="4527" y="3325"/>
                </a:lnTo>
                <a:lnTo>
                  <a:pt x="4526" y="3328"/>
                </a:lnTo>
                <a:lnTo>
                  <a:pt x="4525" y="3331"/>
                </a:lnTo>
                <a:lnTo>
                  <a:pt x="4526" y="3334"/>
                </a:lnTo>
                <a:lnTo>
                  <a:pt x="4526" y="3341"/>
                </a:lnTo>
                <a:lnTo>
                  <a:pt x="4526" y="3347"/>
                </a:lnTo>
                <a:lnTo>
                  <a:pt x="4525" y="3351"/>
                </a:lnTo>
                <a:lnTo>
                  <a:pt x="4523" y="3355"/>
                </a:lnTo>
                <a:lnTo>
                  <a:pt x="4520" y="3358"/>
                </a:lnTo>
                <a:lnTo>
                  <a:pt x="4516" y="3361"/>
                </a:lnTo>
                <a:lnTo>
                  <a:pt x="4512" y="3364"/>
                </a:lnTo>
                <a:lnTo>
                  <a:pt x="4506" y="3366"/>
                </a:lnTo>
                <a:lnTo>
                  <a:pt x="4501" y="3369"/>
                </a:lnTo>
                <a:lnTo>
                  <a:pt x="4496" y="3373"/>
                </a:lnTo>
                <a:lnTo>
                  <a:pt x="4493" y="3377"/>
                </a:lnTo>
                <a:lnTo>
                  <a:pt x="4490" y="3382"/>
                </a:lnTo>
                <a:lnTo>
                  <a:pt x="4486" y="3393"/>
                </a:lnTo>
                <a:lnTo>
                  <a:pt x="4482" y="3403"/>
                </a:lnTo>
                <a:lnTo>
                  <a:pt x="4480" y="3406"/>
                </a:lnTo>
                <a:lnTo>
                  <a:pt x="4480" y="3409"/>
                </a:lnTo>
                <a:lnTo>
                  <a:pt x="4482" y="3412"/>
                </a:lnTo>
                <a:lnTo>
                  <a:pt x="4484" y="3415"/>
                </a:lnTo>
                <a:lnTo>
                  <a:pt x="4487" y="3416"/>
                </a:lnTo>
                <a:lnTo>
                  <a:pt x="4491" y="3417"/>
                </a:lnTo>
                <a:lnTo>
                  <a:pt x="4496" y="3416"/>
                </a:lnTo>
                <a:lnTo>
                  <a:pt x="4501" y="3414"/>
                </a:lnTo>
                <a:lnTo>
                  <a:pt x="4501" y="3414"/>
                </a:lnTo>
                <a:lnTo>
                  <a:pt x="4511" y="3409"/>
                </a:lnTo>
                <a:lnTo>
                  <a:pt x="4519" y="3404"/>
                </a:lnTo>
                <a:lnTo>
                  <a:pt x="4523" y="3402"/>
                </a:lnTo>
                <a:lnTo>
                  <a:pt x="4527" y="3399"/>
                </a:lnTo>
                <a:lnTo>
                  <a:pt x="4531" y="3396"/>
                </a:lnTo>
                <a:lnTo>
                  <a:pt x="4534" y="3392"/>
                </a:lnTo>
                <a:lnTo>
                  <a:pt x="4537" y="3384"/>
                </a:lnTo>
                <a:lnTo>
                  <a:pt x="4542" y="3378"/>
                </a:lnTo>
                <a:lnTo>
                  <a:pt x="4548" y="3372"/>
                </a:lnTo>
                <a:lnTo>
                  <a:pt x="4555" y="3368"/>
                </a:lnTo>
                <a:lnTo>
                  <a:pt x="4568" y="3359"/>
                </a:lnTo>
                <a:lnTo>
                  <a:pt x="4579" y="3349"/>
                </a:lnTo>
                <a:lnTo>
                  <a:pt x="4577" y="3356"/>
                </a:lnTo>
                <a:lnTo>
                  <a:pt x="4574" y="3363"/>
                </a:lnTo>
                <a:lnTo>
                  <a:pt x="4571" y="3369"/>
                </a:lnTo>
                <a:lnTo>
                  <a:pt x="4567" y="3375"/>
                </a:lnTo>
                <a:lnTo>
                  <a:pt x="4562" y="3379"/>
                </a:lnTo>
                <a:lnTo>
                  <a:pt x="4556" y="3384"/>
                </a:lnTo>
                <a:lnTo>
                  <a:pt x="4549" y="3387"/>
                </a:lnTo>
                <a:lnTo>
                  <a:pt x="4541" y="3391"/>
                </a:lnTo>
                <a:lnTo>
                  <a:pt x="4541" y="3391"/>
                </a:lnTo>
                <a:lnTo>
                  <a:pt x="4539" y="3397"/>
                </a:lnTo>
                <a:lnTo>
                  <a:pt x="4535" y="3402"/>
                </a:lnTo>
                <a:lnTo>
                  <a:pt x="4534" y="3405"/>
                </a:lnTo>
                <a:lnTo>
                  <a:pt x="4533" y="3408"/>
                </a:lnTo>
                <a:lnTo>
                  <a:pt x="4532" y="3411"/>
                </a:lnTo>
                <a:lnTo>
                  <a:pt x="4532" y="3415"/>
                </a:lnTo>
                <a:lnTo>
                  <a:pt x="4530" y="3417"/>
                </a:lnTo>
                <a:lnTo>
                  <a:pt x="4527" y="3417"/>
                </a:lnTo>
                <a:lnTo>
                  <a:pt x="4527" y="3422"/>
                </a:lnTo>
                <a:lnTo>
                  <a:pt x="4525" y="3426"/>
                </a:lnTo>
                <a:lnTo>
                  <a:pt x="4523" y="3430"/>
                </a:lnTo>
                <a:lnTo>
                  <a:pt x="4520" y="3434"/>
                </a:lnTo>
                <a:lnTo>
                  <a:pt x="4513" y="3442"/>
                </a:lnTo>
                <a:lnTo>
                  <a:pt x="4508" y="3451"/>
                </a:lnTo>
                <a:lnTo>
                  <a:pt x="4504" y="3454"/>
                </a:lnTo>
                <a:lnTo>
                  <a:pt x="4502" y="3457"/>
                </a:lnTo>
                <a:lnTo>
                  <a:pt x="4504" y="3455"/>
                </a:lnTo>
                <a:lnTo>
                  <a:pt x="4506" y="3453"/>
                </a:lnTo>
                <a:lnTo>
                  <a:pt x="4514" y="3444"/>
                </a:lnTo>
                <a:lnTo>
                  <a:pt x="4520" y="3436"/>
                </a:lnTo>
                <a:lnTo>
                  <a:pt x="4526" y="3428"/>
                </a:lnTo>
                <a:lnTo>
                  <a:pt x="4530" y="3418"/>
                </a:lnTo>
                <a:lnTo>
                  <a:pt x="4531" y="3417"/>
                </a:lnTo>
                <a:lnTo>
                  <a:pt x="4532" y="3415"/>
                </a:lnTo>
                <a:lnTo>
                  <a:pt x="4536" y="3416"/>
                </a:lnTo>
                <a:lnTo>
                  <a:pt x="4539" y="3418"/>
                </a:lnTo>
                <a:lnTo>
                  <a:pt x="4541" y="3419"/>
                </a:lnTo>
                <a:lnTo>
                  <a:pt x="4542" y="3422"/>
                </a:lnTo>
                <a:lnTo>
                  <a:pt x="4543" y="3424"/>
                </a:lnTo>
                <a:lnTo>
                  <a:pt x="4543" y="3427"/>
                </a:lnTo>
                <a:lnTo>
                  <a:pt x="4542" y="3430"/>
                </a:lnTo>
                <a:lnTo>
                  <a:pt x="4541" y="3433"/>
                </a:lnTo>
                <a:lnTo>
                  <a:pt x="4537" y="3441"/>
                </a:lnTo>
                <a:lnTo>
                  <a:pt x="4532" y="3450"/>
                </a:lnTo>
                <a:lnTo>
                  <a:pt x="4527" y="3456"/>
                </a:lnTo>
                <a:lnTo>
                  <a:pt x="4522" y="3462"/>
                </a:lnTo>
                <a:lnTo>
                  <a:pt x="4515" y="3468"/>
                </a:lnTo>
                <a:lnTo>
                  <a:pt x="4508" y="3472"/>
                </a:lnTo>
                <a:lnTo>
                  <a:pt x="4500" y="3476"/>
                </a:lnTo>
                <a:lnTo>
                  <a:pt x="4492" y="3480"/>
                </a:lnTo>
                <a:lnTo>
                  <a:pt x="4489" y="3474"/>
                </a:lnTo>
                <a:lnTo>
                  <a:pt x="4488" y="3470"/>
                </a:lnTo>
                <a:lnTo>
                  <a:pt x="4484" y="3475"/>
                </a:lnTo>
                <a:lnTo>
                  <a:pt x="4480" y="3480"/>
                </a:lnTo>
                <a:lnTo>
                  <a:pt x="4477" y="3486"/>
                </a:lnTo>
                <a:lnTo>
                  <a:pt x="4475" y="3492"/>
                </a:lnTo>
                <a:lnTo>
                  <a:pt x="4475" y="3492"/>
                </a:lnTo>
                <a:lnTo>
                  <a:pt x="4475" y="3492"/>
                </a:lnTo>
                <a:lnTo>
                  <a:pt x="4478" y="3493"/>
                </a:lnTo>
                <a:lnTo>
                  <a:pt x="4481" y="3494"/>
                </a:lnTo>
                <a:lnTo>
                  <a:pt x="4479" y="3510"/>
                </a:lnTo>
                <a:lnTo>
                  <a:pt x="4476" y="3524"/>
                </a:lnTo>
                <a:lnTo>
                  <a:pt x="4474" y="3525"/>
                </a:lnTo>
                <a:lnTo>
                  <a:pt x="4472" y="3525"/>
                </a:lnTo>
                <a:lnTo>
                  <a:pt x="4472" y="3529"/>
                </a:lnTo>
                <a:lnTo>
                  <a:pt x="4473" y="3532"/>
                </a:lnTo>
                <a:lnTo>
                  <a:pt x="4475" y="3536"/>
                </a:lnTo>
                <a:lnTo>
                  <a:pt x="4477" y="3538"/>
                </a:lnTo>
                <a:lnTo>
                  <a:pt x="4482" y="3544"/>
                </a:lnTo>
                <a:lnTo>
                  <a:pt x="4486" y="3550"/>
                </a:lnTo>
                <a:lnTo>
                  <a:pt x="4489" y="3554"/>
                </a:lnTo>
                <a:lnTo>
                  <a:pt x="4492" y="3559"/>
                </a:lnTo>
                <a:lnTo>
                  <a:pt x="4495" y="3561"/>
                </a:lnTo>
                <a:lnTo>
                  <a:pt x="4498" y="3562"/>
                </a:lnTo>
                <a:lnTo>
                  <a:pt x="4497" y="3562"/>
                </a:lnTo>
                <a:lnTo>
                  <a:pt x="4497" y="3562"/>
                </a:lnTo>
                <a:lnTo>
                  <a:pt x="4499" y="3561"/>
                </a:lnTo>
                <a:lnTo>
                  <a:pt x="4500" y="3560"/>
                </a:lnTo>
                <a:lnTo>
                  <a:pt x="4501" y="3558"/>
                </a:lnTo>
                <a:lnTo>
                  <a:pt x="4501" y="3556"/>
                </a:lnTo>
                <a:lnTo>
                  <a:pt x="4502" y="3549"/>
                </a:lnTo>
                <a:lnTo>
                  <a:pt x="4502" y="3543"/>
                </a:lnTo>
                <a:lnTo>
                  <a:pt x="4502" y="3536"/>
                </a:lnTo>
                <a:lnTo>
                  <a:pt x="4502" y="3534"/>
                </a:lnTo>
                <a:lnTo>
                  <a:pt x="4506" y="3535"/>
                </a:lnTo>
                <a:lnTo>
                  <a:pt x="4514" y="3536"/>
                </a:lnTo>
                <a:lnTo>
                  <a:pt x="4518" y="3536"/>
                </a:lnTo>
                <a:lnTo>
                  <a:pt x="4521" y="3535"/>
                </a:lnTo>
                <a:lnTo>
                  <a:pt x="4523" y="3534"/>
                </a:lnTo>
                <a:lnTo>
                  <a:pt x="4525" y="3531"/>
                </a:lnTo>
                <a:lnTo>
                  <a:pt x="4527" y="3526"/>
                </a:lnTo>
                <a:lnTo>
                  <a:pt x="4527" y="3522"/>
                </a:lnTo>
                <a:lnTo>
                  <a:pt x="4527" y="3522"/>
                </a:lnTo>
                <a:lnTo>
                  <a:pt x="4527" y="3523"/>
                </a:lnTo>
                <a:lnTo>
                  <a:pt x="4526" y="3519"/>
                </a:lnTo>
                <a:lnTo>
                  <a:pt x="4526" y="3515"/>
                </a:lnTo>
                <a:lnTo>
                  <a:pt x="4527" y="3511"/>
                </a:lnTo>
                <a:lnTo>
                  <a:pt x="4528" y="3508"/>
                </a:lnTo>
                <a:lnTo>
                  <a:pt x="4531" y="3505"/>
                </a:lnTo>
                <a:lnTo>
                  <a:pt x="4535" y="3503"/>
                </a:lnTo>
                <a:lnTo>
                  <a:pt x="4540" y="3501"/>
                </a:lnTo>
                <a:lnTo>
                  <a:pt x="4547" y="3501"/>
                </a:lnTo>
                <a:lnTo>
                  <a:pt x="4549" y="3511"/>
                </a:lnTo>
                <a:lnTo>
                  <a:pt x="4552" y="3521"/>
                </a:lnTo>
                <a:lnTo>
                  <a:pt x="4555" y="3526"/>
                </a:lnTo>
                <a:lnTo>
                  <a:pt x="4556" y="3531"/>
                </a:lnTo>
                <a:lnTo>
                  <a:pt x="4568" y="3539"/>
                </a:lnTo>
                <a:lnTo>
                  <a:pt x="4580" y="3546"/>
                </a:lnTo>
                <a:lnTo>
                  <a:pt x="4580" y="3546"/>
                </a:lnTo>
                <a:lnTo>
                  <a:pt x="4579" y="3536"/>
                </a:lnTo>
                <a:lnTo>
                  <a:pt x="4580" y="3527"/>
                </a:lnTo>
                <a:lnTo>
                  <a:pt x="4582" y="3521"/>
                </a:lnTo>
                <a:lnTo>
                  <a:pt x="4584" y="3516"/>
                </a:lnTo>
                <a:lnTo>
                  <a:pt x="4588" y="3513"/>
                </a:lnTo>
                <a:lnTo>
                  <a:pt x="4592" y="3511"/>
                </a:lnTo>
                <a:lnTo>
                  <a:pt x="4597" y="3511"/>
                </a:lnTo>
                <a:lnTo>
                  <a:pt x="4603" y="3511"/>
                </a:lnTo>
                <a:lnTo>
                  <a:pt x="4607" y="3502"/>
                </a:lnTo>
                <a:lnTo>
                  <a:pt x="4608" y="3493"/>
                </a:lnTo>
                <a:lnTo>
                  <a:pt x="4608" y="3496"/>
                </a:lnTo>
                <a:lnTo>
                  <a:pt x="4608" y="3499"/>
                </a:lnTo>
                <a:lnTo>
                  <a:pt x="4606" y="3502"/>
                </a:lnTo>
                <a:lnTo>
                  <a:pt x="4604" y="3503"/>
                </a:lnTo>
                <a:lnTo>
                  <a:pt x="4600" y="3507"/>
                </a:lnTo>
                <a:lnTo>
                  <a:pt x="4595" y="3510"/>
                </a:lnTo>
                <a:lnTo>
                  <a:pt x="4585" y="3519"/>
                </a:lnTo>
                <a:lnTo>
                  <a:pt x="4575" y="3527"/>
                </a:lnTo>
                <a:lnTo>
                  <a:pt x="4570" y="3532"/>
                </a:lnTo>
                <a:lnTo>
                  <a:pt x="4566" y="3536"/>
                </a:lnTo>
                <a:lnTo>
                  <a:pt x="4564" y="3540"/>
                </a:lnTo>
                <a:lnTo>
                  <a:pt x="4563" y="3543"/>
                </a:lnTo>
                <a:lnTo>
                  <a:pt x="4570" y="3581"/>
                </a:lnTo>
                <a:lnTo>
                  <a:pt x="4574" y="3580"/>
                </a:lnTo>
                <a:lnTo>
                  <a:pt x="4568" y="3579"/>
                </a:lnTo>
                <a:lnTo>
                  <a:pt x="4562" y="3577"/>
                </a:lnTo>
                <a:lnTo>
                  <a:pt x="4559" y="3576"/>
                </a:lnTo>
                <a:lnTo>
                  <a:pt x="4557" y="3576"/>
                </a:lnTo>
                <a:lnTo>
                  <a:pt x="4554" y="3576"/>
                </a:lnTo>
                <a:lnTo>
                  <a:pt x="4551" y="3578"/>
                </a:lnTo>
                <a:lnTo>
                  <a:pt x="4550" y="3579"/>
                </a:lnTo>
                <a:lnTo>
                  <a:pt x="4548" y="3579"/>
                </a:lnTo>
                <a:lnTo>
                  <a:pt x="4548" y="3578"/>
                </a:lnTo>
                <a:lnTo>
                  <a:pt x="4547" y="3576"/>
                </a:lnTo>
                <a:lnTo>
                  <a:pt x="4548" y="3574"/>
                </a:lnTo>
                <a:lnTo>
                  <a:pt x="4549" y="3573"/>
                </a:lnTo>
                <a:lnTo>
                  <a:pt x="4551" y="3571"/>
                </a:lnTo>
                <a:lnTo>
                  <a:pt x="4555" y="3570"/>
                </a:lnTo>
                <a:lnTo>
                  <a:pt x="4558" y="3573"/>
                </a:lnTo>
                <a:lnTo>
                  <a:pt x="4559" y="3576"/>
                </a:lnTo>
                <a:lnTo>
                  <a:pt x="4559" y="3579"/>
                </a:lnTo>
                <a:lnTo>
                  <a:pt x="4559" y="3581"/>
                </a:lnTo>
                <a:lnTo>
                  <a:pt x="4555" y="3586"/>
                </a:lnTo>
                <a:lnTo>
                  <a:pt x="4549" y="3590"/>
                </a:lnTo>
                <a:lnTo>
                  <a:pt x="4549" y="3590"/>
                </a:lnTo>
                <a:lnTo>
                  <a:pt x="4549" y="3590"/>
                </a:lnTo>
                <a:lnTo>
                  <a:pt x="4554" y="3591"/>
                </a:lnTo>
                <a:lnTo>
                  <a:pt x="4557" y="3591"/>
                </a:lnTo>
                <a:lnTo>
                  <a:pt x="4560" y="3589"/>
                </a:lnTo>
                <a:lnTo>
                  <a:pt x="4563" y="3588"/>
                </a:lnTo>
                <a:lnTo>
                  <a:pt x="4565" y="3585"/>
                </a:lnTo>
                <a:lnTo>
                  <a:pt x="4566" y="3582"/>
                </a:lnTo>
                <a:lnTo>
                  <a:pt x="4568" y="3579"/>
                </a:lnTo>
                <a:lnTo>
                  <a:pt x="4568" y="3575"/>
                </a:lnTo>
                <a:lnTo>
                  <a:pt x="4570" y="3569"/>
                </a:lnTo>
                <a:lnTo>
                  <a:pt x="4572" y="3566"/>
                </a:lnTo>
                <a:lnTo>
                  <a:pt x="4573" y="3564"/>
                </a:lnTo>
                <a:lnTo>
                  <a:pt x="4575" y="3564"/>
                </a:lnTo>
                <a:lnTo>
                  <a:pt x="4577" y="3563"/>
                </a:lnTo>
                <a:lnTo>
                  <a:pt x="4580" y="3564"/>
                </a:lnTo>
                <a:lnTo>
                  <a:pt x="4579" y="3560"/>
                </a:lnTo>
                <a:lnTo>
                  <a:pt x="4578" y="3556"/>
                </a:lnTo>
                <a:lnTo>
                  <a:pt x="4579" y="3551"/>
                </a:lnTo>
                <a:lnTo>
                  <a:pt x="4581" y="3547"/>
                </a:lnTo>
                <a:lnTo>
                  <a:pt x="4600" y="3535"/>
                </a:lnTo>
                <a:lnTo>
                  <a:pt x="4618" y="3521"/>
                </a:lnTo>
                <a:lnTo>
                  <a:pt x="4627" y="3515"/>
                </a:lnTo>
                <a:lnTo>
                  <a:pt x="4637" y="3509"/>
                </a:lnTo>
                <a:lnTo>
                  <a:pt x="4648" y="3505"/>
                </a:lnTo>
                <a:lnTo>
                  <a:pt x="4660" y="3503"/>
                </a:lnTo>
                <a:lnTo>
                  <a:pt x="4663" y="3501"/>
                </a:lnTo>
                <a:lnTo>
                  <a:pt x="4665" y="3496"/>
                </a:lnTo>
                <a:lnTo>
                  <a:pt x="4665" y="3489"/>
                </a:lnTo>
                <a:lnTo>
                  <a:pt x="4666" y="3483"/>
                </a:lnTo>
                <a:lnTo>
                  <a:pt x="4668" y="3480"/>
                </a:lnTo>
                <a:lnTo>
                  <a:pt x="4670" y="3477"/>
                </a:lnTo>
                <a:lnTo>
                  <a:pt x="4674" y="3476"/>
                </a:lnTo>
                <a:lnTo>
                  <a:pt x="4679" y="3477"/>
                </a:lnTo>
                <a:lnTo>
                  <a:pt x="4684" y="3479"/>
                </a:lnTo>
                <a:lnTo>
                  <a:pt x="4690" y="3482"/>
                </a:lnTo>
                <a:lnTo>
                  <a:pt x="4693" y="3479"/>
                </a:lnTo>
                <a:lnTo>
                  <a:pt x="4697" y="3474"/>
                </a:lnTo>
                <a:lnTo>
                  <a:pt x="4693" y="3471"/>
                </a:lnTo>
                <a:lnTo>
                  <a:pt x="4688" y="3469"/>
                </a:lnTo>
                <a:lnTo>
                  <a:pt x="4687" y="3467"/>
                </a:lnTo>
                <a:lnTo>
                  <a:pt x="4687" y="3466"/>
                </a:lnTo>
                <a:lnTo>
                  <a:pt x="4688" y="3465"/>
                </a:lnTo>
                <a:lnTo>
                  <a:pt x="4690" y="3464"/>
                </a:lnTo>
                <a:lnTo>
                  <a:pt x="4697" y="3462"/>
                </a:lnTo>
                <a:lnTo>
                  <a:pt x="4701" y="3459"/>
                </a:lnTo>
                <a:lnTo>
                  <a:pt x="4704" y="3455"/>
                </a:lnTo>
                <a:lnTo>
                  <a:pt x="4708" y="3450"/>
                </a:lnTo>
                <a:lnTo>
                  <a:pt x="4711" y="3446"/>
                </a:lnTo>
                <a:lnTo>
                  <a:pt x="4716" y="3443"/>
                </a:lnTo>
                <a:lnTo>
                  <a:pt x="4718" y="3442"/>
                </a:lnTo>
                <a:lnTo>
                  <a:pt x="4721" y="3443"/>
                </a:lnTo>
                <a:lnTo>
                  <a:pt x="4724" y="3443"/>
                </a:lnTo>
                <a:lnTo>
                  <a:pt x="4728" y="3446"/>
                </a:lnTo>
                <a:lnTo>
                  <a:pt x="4727" y="3439"/>
                </a:lnTo>
                <a:lnTo>
                  <a:pt x="4728" y="3433"/>
                </a:lnTo>
                <a:lnTo>
                  <a:pt x="4731" y="3428"/>
                </a:lnTo>
                <a:lnTo>
                  <a:pt x="4734" y="3423"/>
                </a:lnTo>
                <a:lnTo>
                  <a:pt x="4738" y="3418"/>
                </a:lnTo>
                <a:lnTo>
                  <a:pt x="4741" y="3413"/>
                </a:lnTo>
                <a:lnTo>
                  <a:pt x="4743" y="3407"/>
                </a:lnTo>
                <a:lnTo>
                  <a:pt x="4744" y="3401"/>
                </a:lnTo>
                <a:lnTo>
                  <a:pt x="4746" y="3398"/>
                </a:lnTo>
                <a:lnTo>
                  <a:pt x="4748" y="3397"/>
                </a:lnTo>
                <a:lnTo>
                  <a:pt x="4751" y="3397"/>
                </a:lnTo>
                <a:lnTo>
                  <a:pt x="4755" y="3397"/>
                </a:lnTo>
                <a:lnTo>
                  <a:pt x="4755" y="3412"/>
                </a:lnTo>
                <a:lnTo>
                  <a:pt x="4757" y="3427"/>
                </a:lnTo>
                <a:lnTo>
                  <a:pt x="4758" y="3434"/>
                </a:lnTo>
                <a:lnTo>
                  <a:pt x="4758" y="3442"/>
                </a:lnTo>
                <a:lnTo>
                  <a:pt x="4758" y="3450"/>
                </a:lnTo>
                <a:lnTo>
                  <a:pt x="4755" y="3458"/>
                </a:lnTo>
                <a:lnTo>
                  <a:pt x="4754" y="3463"/>
                </a:lnTo>
                <a:lnTo>
                  <a:pt x="4752" y="3468"/>
                </a:lnTo>
                <a:lnTo>
                  <a:pt x="4749" y="3473"/>
                </a:lnTo>
                <a:lnTo>
                  <a:pt x="4745" y="3477"/>
                </a:lnTo>
                <a:lnTo>
                  <a:pt x="4743" y="3479"/>
                </a:lnTo>
                <a:lnTo>
                  <a:pt x="4741" y="3480"/>
                </a:lnTo>
                <a:lnTo>
                  <a:pt x="4739" y="3480"/>
                </a:lnTo>
                <a:lnTo>
                  <a:pt x="4735" y="3480"/>
                </a:lnTo>
                <a:lnTo>
                  <a:pt x="4735" y="3486"/>
                </a:lnTo>
                <a:lnTo>
                  <a:pt x="4734" y="3491"/>
                </a:lnTo>
                <a:lnTo>
                  <a:pt x="4732" y="3496"/>
                </a:lnTo>
                <a:lnTo>
                  <a:pt x="4729" y="3502"/>
                </a:lnTo>
                <a:lnTo>
                  <a:pt x="4726" y="3507"/>
                </a:lnTo>
                <a:lnTo>
                  <a:pt x="4722" y="3511"/>
                </a:lnTo>
                <a:lnTo>
                  <a:pt x="4718" y="3515"/>
                </a:lnTo>
                <a:lnTo>
                  <a:pt x="4713" y="3519"/>
                </a:lnTo>
                <a:lnTo>
                  <a:pt x="4707" y="3523"/>
                </a:lnTo>
                <a:lnTo>
                  <a:pt x="4701" y="3527"/>
                </a:lnTo>
                <a:lnTo>
                  <a:pt x="4699" y="3530"/>
                </a:lnTo>
                <a:lnTo>
                  <a:pt x="4697" y="3533"/>
                </a:lnTo>
                <a:lnTo>
                  <a:pt x="4696" y="3537"/>
                </a:lnTo>
                <a:lnTo>
                  <a:pt x="4696" y="3541"/>
                </a:lnTo>
                <a:lnTo>
                  <a:pt x="4698" y="3539"/>
                </a:lnTo>
                <a:lnTo>
                  <a:pt x="4701" y="3536"/>
                </a:lnTo>
                <a:lnTo>
                  <a:pt x="4703" y="3535"/>
                </a:lnTo>
                <a:lnTo>
                  <a:pt x="4706" y="3535"/>
                </a:lnTo>
                <a:lnTo>
                  <a:pt x="4712" y="3536"/>
                </a:lnTo>
                <a:lnTo>
                  <a:pt x="4718" y="3536"/>
                </a:lnTo>
                <a:lnTo>
                  <a:pt x="4723" y="3534"/>
                </a:lnTo>
                <a:lnTo>
                  <a:pt x="4727" y="3531"/>
                </a:lnTo>
                <a:lnTo>
                  <a:pt x="4734" y="3524"/>
                </a:lnTo>
                <a:lnTo>
                  <a:pt x="4742" y="3515"/>
                </a:lnTo>
                <a:lnTo>
                  <a:pt x="4752" y="3503"/>
                </a:lnTo>
                <a:lnTo>
                  <a:pt x="4764" y="3491"/>
                </a:lnTo>
                <a:lnTo>
                  <a:pt x="4761" y="3493"/>
                </a:lnTo>
                <a:lnTo>
                  <a:pt x="4758" y="3494"/>
                </a:lnTo>
                <a:lnTo>
                  <a:pt x="4755" y="3494"/>
                </a:lnTo>
                <a:lnTo>
                  <a:pt x="4753" y="3493"/>
                </a:lnTo>
                <a:lnTo>
                  <a:pt x="4751" y="3491"/>
                </a:lnTo>
                <a:lnTo>
                  <a:pt x="4749" y="3489"/>
                </a:lnTo>
                <a:lnTo>
                  <a:pt x="4748" y="3486"/>
                </a:lnTo>
                <a:lnTo>
                  <a:pt x="4747" y="3483"/>
                </a:lnTo>
                <a:lnTo>
                  <a:pt x="4752" y="3482"/>
                </a:lnTo>
                <a:lnTo>
                  <a:pt x="4757" y="3483"/>
                </a:lnTo>
                <a:lnTo>
                  <a:pt x="4761" y="3486"/>
                </a:lnTo>
                <a:lnTo>
                  <a:pt x="4765" y="3490"/>
                </a:lnTo>
                <a:lnTo>
                  <a:pt x="4770" y="3486"/>
                </a:lnTo>
                <a:lnTo>
                  <a:pt x="4776" y="3483"/>
                </a:lnTo>
                <a:lnTo>
                  <a:pt x="4782" y="3481"/>
                </a:lnTo>
                <a:lnTo>
                  <a:pt x="4789" y="3479"/>
                </a:lnTo>
                <a:lnTo>
                  <a:pt x="4795" y="3476"/>
                </a:lnTo>
                <a:lnTo>
                  <a:pt x="4800" y="3472"/>
                </a:lnTo>
                <a:lnTo>
                  <a:pt x="4802" y="3470"/>
                </a:lnTo>
                <a:lnTo>
                  <a:pt x="4804" y="3467"/>
                </a:lnTo>
                <a:lnTo>
                  <a:pt x="4805" y="3464"/>
                </a:lnTo>
                <a:lnTo>
                  <a:pt x="4807" y="3460"/>
                </a:lnTo>
                <a:lnTo>
                  <a:pt x="4808" y="3459"/>
                </a:lnTo>
                <a:lnTo>
                  <a:pt x="4811" y="3458"/>
                </a:lnTo>
                <a:lnTo>
                  <a:pt x="4814" y="3459"/>
                </a:lnTo>
                <a:lnTo>
                  <a:pt x="4816" y="3461"/>
                </a:lnTo>
                <a:lnTo>
                  <a:pt x="4819" y="3465"/>
                </a:lnTo>
                <a:lnTo>
                  <a:pt x="4821" y="3471"/>
                </a:lnTo>
                <a:lnTo>
                  <a:pt x="4821" y="3473"/>
                </a:lnTo>
                <a:lnTo>
                  <a:pt x="4821" y="3475"/>
                </a:lnTo>
                <a:lnTo>
                  <a:pt x="4821" y="3477"/>
                </a:lnTo>
                <a:lnTo>
                  <a:pt x="4819" y="3479"/>
                </a:lnTo>
                <a:lnTo>
                  <a:pt x="4815" y="3481"/>
                </a:lnTo>
                <a:lnTo>
                  <a:pt x="4811" y="3484"/>
                </a:lnTo>
                <a:lnTo>
                  <a:pt x="4808" y="3487"/>
                </a:lnTo>
                <a:lnTo>
                  <a:pt x="4806" y="3491"/>
                </a:lnTo>
                <a:lnTo>
                  <a:pt x="4802" y="3498"/>
                </a:lnTo>
                <a:lnTo>
                  <a:pt x="4799" y="3507"/>
                </a:lnTo>
                <a:lnTo>
                  <a:pt x="4797" y="3516"/>
                </a:lnTo>
                <a:lnTo>
                  <a:pt x="4794" y="3524"/>
                </a:lnTo>
                <a:lnTo>
                  <a:pt x="4791" y="3531"/>
                </a:lnTo>
                <a:lnTo>
                  <a:pt x="4786" y="3538"/>
                </a:lnTo>
                <a:lnTo>
                  <a:pt x="4784" y="3539"/>
                </a:lnTo>
                <a:lnTo>
                  <a:pt x="4780" y="3540"/>
                </a:lnTo>
                <a:lnTo>
                  <a:pt x="4780" y="3540"/>
                </a:lnTo>
                <a:lnTo>
                  <a:pt x="4780" y="3540"/>
                </a:lnTo>
                <a:lnTo>
                  <a:pt x="4776" y="3551"/>
                </a:lnTo>
                <a:lnTo>
                  <a:pt x="4772" y="3563"/>
                </a:lnTo>
                <a:lnTo>
                  <a:pt x="4768" y="3574"/>
                </a:lnTo>
                <a:lnTo>
                  <a:pt x="4764" y="3584"/>
                </a:lnTo>
                <a:lnTo>
                  <a:pt x="4761" y="3581"/>
                </a:lnTo>
                <a:lnTo>
                  <a:pt x="4759" y="3578"/>
                </a:lnTo>
                <a:lnTo>
                  <a:pt x="4758" y="3575"/>
                </a:lnTo>
                <a:lnTo>
                  <a:pt x="4758" y="3571"/>
                </a:lnTo>
                <a:lnTo>
                  <a:pt x="4758" y="3564"/>
                </a:lnTo>
                <a:lnTo>
                  <a:pt x="4759" y="3557"/>
                </a:lnTo>
                <a:lnTo>
                  <a:pt x="4756" y="3563"/>
                </a:lnTo>
                <a:lnTo>
                  <a:pt x="4754" y="3570"/>
                </a:lnTo>
                <a:lnTo>
                  <a:pt x="4753" y="3577"/>
                </a:lnTo>
                <a:lnTo>
                  <a:pt x="4752" y="3584"/>
                </a:lnTo>
                <a:lnTo>
                  <a:pt x="4751" y="3589"/>
                </a:lnTo>
                <a:lnTo>
                  <a:pt x="4750" y="3594"/>
                </a:lnTo>
                <a:lnTo>
                  <a:pt x="4748" y="3598"/>
                </a:lnTo>
                <a:lnTo>
                  <a:pt x="4746" y="3602"/>
                </a:lnTo>
                <a:lnTo>
                  <a:pt x="4743" y="3606"/>
                </a:lnTo>
                <a:lnTo>
                  <a:pt x="4740" y="3609"/>
                </a:lnTo>
                <a:lnTo>
                  <a:pt x="4735" y="3613"/>
                </a:lnTo>
                <a:lnTo>
                  <a:pt x="4730" y="3616"/>
                </a:lnTo>
                <a:lnTo>
                  <a:pt x="4728" y="3617"/>
                </a:lnTo>
                <a:lnTo>
                  <a:pt x="4726" y="3618"/>
                </a:lnTo>
                <a:lnTo>
                  <a:pt x="4728" y="3620"/>
                </a:lnTo>
                <a:lnTo>
                  <a:pt x="4730" y="3621"/>
                </a:lnTo>
                <a:lnTo>
                  <a:pt x="4732" y="3620"/>
                </a:lnTo>
                <a:lnTo>
                  <a:pt x="4735" y="3619"/>
                </a:lnTo>
                <a:lnTo>
                  <a:pt x="4740" y="3615"/>
                </a:lnTo>
                <a:lnTo>
                  <a:pt x="4744" y="3611"/>
                </a:lnTo>
                <a:lnTo>
                  <a:pt x="4748" y="3605"/>
                </a:lnTo>
                <a:lnTo>
                  <a:pt x="4752" y="3600"/>
                </a:lnTo>
                <a:lnTo>
                  <a:pt x="4754" y="3599"/>
                </a:lnTo>
                <a:lnTo>
                  <a:pt x="4757" y="3600"/>
                </a:lnTo>
                <a:lnTo>
                  <a:pt x="4760" y="3602"/>
                </a:lnTo>
                <a:lnTo>
                  <a:pt x="4762" y="3608"/>
                </a:lnTo>
                <a:lnTo>
                  <a:pt x="4754" y="3616"/>
                </a:lnTo>
                <a:lnTo>
                  <a:pt x="4745" y="3624"/>
                </a:lnTo>
                <a:lnTo>
                  <a:pt x="4736" y="3632"/>
                </a:lnTo>
                <a:lnTo>
                  <a:pt x="4727" y="3639"/>
                </a:lnTo>
                <a:lnTo>
                  <a:pt x="4723" y="3632"/>
                </a:lnTo>
                <a:lnTo>
                  <a:pt x="4719" y="3625"/>
                </a:lnTo>
                <a:lnTo>
                  <a:pt x="4719" y="3625"/>
                </a:lnTo>
                <a:lnTo>
                  <a:pt x="4719" y="3625"/>
                </a:lnTo>
                <a:lnTo>
                  <a:pt x="4716" y="3626"/>
                </a:lnTo>
                <a:lnTo>
                  <a:pt x="4713" y="3627"/>
                </a:lnTo>
                <a:lnTo>
                  <a:pt x="4711" y="3627"/>
                </a:lnTo>
                <a:lnTo>
                  <a:pt x="4708" y="3626"/>
                </a:lnTo>
                <a:lnTo>
                  <a:pt x="4707" y="3626"/>
                </a:lnTo>
                <a:lnTo>
                  <a:pt x="4707" y="3626"/>
                </a:lnTo>
                <a:lnTo>
                  <a:pt x="4705" y="3630"/>
                </a:lnTo>
                <a:lnTo>
                  <a:pt x="4703" y="3635"/>
                </a:lnTo>
                <a:lnTo>
                  <a:pt x="4700" y="3639"/>
                </a:lnTo>
                <a:lnTo>
                  <a:pt x="4696" y="3642"/>
                </a:lnTo>
                <a:lnTo>
                  <a:pt x="4700" y="3648"/>
                </a:lnTo>
                <a:lnTo>
                  <a:pt x="4703" y="3654"/>
                </a:lnTo>
                <a:lnTo>
                  <a:pt x="4703" y="3658"/>
                </a:lnTo>
                <a:lnTo>
                  <a:pt x="4702" y="3661"/>
                </a:lnTo>
                <a:lnTo>
                  <a:pt x="4700" y="3664"/>
                </a:lnTo>
                <a:lnTo>
                  <a:pt x="4697" y="3668"/>
                </a:lnTo>
                <a:lnTo>
                  <a:pt x="4695" y="3673"/>
                </a:lnTo>
                <a:lnTo>
                  <a:pt x="4690" y="3677"/>
                </a:lnTo>
                <a:lnTo>
                  <a:pt x="4686" y="3680"/>
                </a:lnTo>
                <a:lnTo>
                  <a:pt x="4681" y="3683"/>
                </a:lnTo>
                <a:lnTo>
                  <a:pt x="4676" y="3686"/>
                </a:lnTo>
                <a:lnTo>
                  <a:pt x="4673" y="3690"/>
                </a:lnTo>
                <a:lnTo>
                  <a:pt x="4672" y="3693"/>
                </a:lnTo>
                <a:lnTo>
                  <a:pt x="4671" y="3695"/>
                </a:lnTo>
                <a:lnTo>
                  <a:pt x="4670" y="3698"/>
                </a:lnTo>
                <a:lnTo>
                  <a:pt x="4671" y="3702"/>
                </a:lnTo>
                <a:lnTo>
                  <a:pt x="4669" y="3702"/>
                </a:lnTo>
                <a:lnTo>
                  <a:pt x="4667" y="3702"/>
                </a:lnTo>
                <a:lnTo>
                  <a:pt x="4667" y="3706"/>
                </a:lnTo>
                <a:lnTo>
                  <a:pt x="4666" y="3709"/>
                </a:lnTo>
                <a:lnTo>
                  <a:pt x="4665" y="3712"/>
                </a:lnTo>
                <a:lnTo>
                  <a:pt x="4664" y="3715"/>
                </a:lnTo>
                <a:lnTo>
                  <a:pt x="4660" y="3719"/>
                </a:lnTo>
                <a:lnTo>
                  <a:pt x="4654" y="3724"/>
                </a:lnTo>
                <a:lnTo>
                  <a:pt x="4649" y="3728"/>
                </a:lnTo>
                <a:lnTo>
                  <a:pt x="4643" y="3731"/>
                </a:lnTo>
                <a:lnTo>
                  <a:pt x="4638" y="3735"/>
                </a:lnTo>
                <a:lnTo>
                  <a:pt x="4635" y="3741"/>
                </a:lnTo>
                <a:lnTo>
                  <a:pt x="4630" y="3746"/>
                </a:lnTo>
                <a:lnTo>
                  <a:pt x="4624" y="3752"/>
                </a:lnTo>
                <a:lnTo>
                  <a:pt x="4621" y="3758"/>
                </a:lnTo>
                <a:lnTo>
                  <a:pt x="4619" y="3763"/>
                </a:lnTo>
                <a:lnTo>
                  <a:pt x="4623" y="3767"/>
                </a:lnTo>
                <a:lnTo>
                  <a:pt x="4627" y="3769"/>
                </a:lnTo>
                <a:lnTo>
                  <a:pt x="4630" y="3771"/>
                </a:lnTo>
                <a:lnTo>
                  <a:pt x="4632" y="3772"/>
                </a:lnTo>
                <a:lnTo>
                  <a:pt x="4633" y="3775"/>
                </a:lnTo>
                <a:lnTo>
                  <a:pt x="4634" y="3779"/>
                </a:lnTo>
                <a:lnTo>
                  <a:pt x="4635" y="3785"/>
                </a:lnTo>
                <a:lnTo>
                  <a:pt x="4637" y="3791"/>
                </a:lnTo>
                <a:lnTo>
                  <a:pt x="4639" y="3797"/>
                </a:lnTo>
                <a:lnTo>
                  <a:pt x="4642" y="3803"/>
                </a:lnTo>
                <a:lnTo>
                  <a:pt x="4644" y="3809"/>
                </a:lnTo>
                <a:lnTo>
                  <a:pt x="4647" y="3816"/>
                </a:lnTo>
                <a:lnTo>
                  <a:pt x="4647" y="3822"/>
                </a:lnTo>
                <a:lnTo>
                  <a:pt x="4647" y="3829"/>
                </a:lnTo>
                <a:lnTo>
                  <a:pt x="4640" y="3834"/>
                </a:lnTo>
                <a:lnTo>
                  <a:pt x="4633" y="3838"/>
                </a:lnTo>
                <a:lnTo>
                  <a:pt x="4630" y="3838"/>
                </a:lnTo>
                <a:lnTo>
                  <a:pt x="4626" y="3838"/>
                </a:lnTo>
                <a:lnTo>
                  <a:pt x="4623" y="3840"/>
                </a:lnTo>
                <a:lnTo>
                  <a:pt x="4620" y="3842"/>
                </a:lnTo>
                <a:lnTo>
                  <a:pt x="4617" y="3844"/>
                </a:lnTo>
                <a:lnTo>
                  <a:pt x="4613" y="3846"/>
                </a:lnTo>
                <a:lnTo>
                  <a:pt x="4610" y="3846"/>
                </a:lnTo>
                <a:lnTo>
                  <a:pt x="4606" y="3844"/>
                </a:lnTo>
                <a:lnTo>
                  <a:pt x="4604" y="3846"/>
                </a:lnTo>
                <a:lnTo>
                  <a:pt x="4603" y="3849"/>
                </a:lnTo>
                <a:lnTo>
                  <a:pt x="4601" y="3851"/>
                </a:lnTo>
                <a:lnTo>
                  <a:pt x="4597" y="3852"/>
                </a:lnTo>
                <a:lnTo>
                  <a:pt x="4596" y="3856"/>
                </a:lnTo>
                <a:lnTo>
                  <a:pt x="4595" y="3859"/>
                </a:lnTo>
                <a:lnTo>
                  <a:pt x="4602" y="3857"/>
                </a:lnTo>
                <a:lnTo>
                  <a:pt x="4608" y="3854"/>
                </a:lnTo>
                <a:lnTo>
                  <a:pt x="4612" y="3858"/>
                </a:lnTo>
                <a:lnTo>
                  <a:pt x="4616" y="3863"/>
                </a:lnTo>
                <a:lnTo>
                  <a:pt x="4619" y="3867"/>
                </a:lnTo>
                <a:lnTo>
                  <a:pt x="4622" y="3872"/>
                </a:lnTo>
                <a:lnTo>
                  <a:pt x="4623" y="3877"/>
                </a:lnTo>
                <a:lnTo>
                  <a:pt x="4624" y="3882"/>
                </a:lnTo>
                <a:lnTo>
                  <a:pt x="4623" y="3889"/>
                </a:lnTo>
                <a:lnTo>
                  <a:pt x="4621" y="3895"/>
                </a:lnTo>
                <a:lnTo>
                  <a:pt x="4621" y="3895"/>
                </a:lnTo>
                <a:lnTo>
                  <a:pt x="4621" y="3895"/>
                </a:lnTo>
                <a:lnTo>
                  <a:pt x="4616" y="3894"/>
                </a:lnTo>
                <a:lnTo>
                  <a:pt x="4612" y="3892"/>
                </a:lnTo>
                <a:lnTo>
                  <a:pt x="4610" y="3890"/>
                </a:lnTo>
                <a:lnTo>
                  <a:pt x="4609" y="3887"/>
                </a:lnTo>
                <a:lnTo>
                  <a:pt x="4609" y="3879"/>
                </a:lnTo>
                <a:lnTo>
                  <a:pt x="4610" y="3872"/>
                </a:lnTo>
                <a:lnTo>
                  <a:pt x="4602" y="3872"/>
                </a:lnTo>
                <a:lnTo>
                  <a:pt x="4593" y="3874"/>
                </a:lnTo>
                <a:lnTo>
                  <a:pt x="4591" y="3871"/>
                </a:lnTo>
                <a:lnTo>
                  <a:pt x="4590" y="3868"/>
                </a:lnTo>
                <a:lnTo>
                  <a:pt x="4588" y="3872"/>
                </a:lnTo>
                <a:lnTo>
                  <a:pt x="4588" y="3876"/>
                </a:lnTo>
                <a:lnTo>
                  <a:pt x="4586" y="3875"/>
                </a:lnTo>
                <a:lnTo>
                  <a:pt x="4589" y="3881"/>
                </a:lnTo>
                <a:lnTo>
                  <a:pt x="4590" y="3887"/>
                </a:lnTo>
                <a:lnTo>
                  <a:pt x="4590" y="3893"/>
                </a:lnTo>
                <a:lnTo>
                  <a:pt x="4591" y="3899"/>
                </a:lnTo>
                <a:lnTo>
                  <a:pt x="4591" y="3905"/>
                </a:lnTo>
                <a:lnTo>
                  <a:pt x="4593" y="3911"/>
                </a:lnTo>
                <a:lnTo>
                  <a:pt x="4596" y="3916"/>
                </a:lnTo>
                <a:lnTo>
                  <a:pt x="4602" y="3920"/>
                </a:lnTo>
                <a:lnTo>
                  <a:pt x="4602" y="3920"/>
                </a:lnTo>
                <a:lnTo>
                  <a:pt x="4613" y="3915"/>
                </a:lnTo>
                <a:lnTo>
                  <a:pt x="4623" y="3911"/>
                </a:lnTo>
                <a:lnTo>
                  <a:pt x="4624" y="3911"/>
                </a:lnTo>
                <a:lnTo>
                  <a:pt x="4624" y="3912"/>
                </a:lnTo>
                <a:lnTo>
                  <a:pt x="4624" y="3911"/>
                </a:lnTo>
                <a:lnTo>
                  <a:pt x="4624" y="3911"/>
                </a:lnTo>
                <a:lnTo>
                  <a:pt x="4627" y="3906"/>
                </a:lnTo>
                <a:lnTo>
                  <a:pt x="4630" y="3902"/>
                </a:lnTo>
                <a:lnTo>
                  <a:pt x="4631" y="3898"/>
                </a:lnTo>
                <a:lnTo>
                  <a:pt x="4631" y="3893"/>
                </a:lnTo>
                <a:lnTo>
                  <a:pt x="4631" y="3882"/>
                </a:lnTo>
                <a:lnTo>
                  <a:pt x="4629" y="3873"/>
                </a:lnTo>
                <a:lnTo>
                  <a:pt x="4628" y="3866"/>
                </a:lnTo>
                <a:lnTo>
                  <a:pt x="4627" y="3859"/>
                </a:lnTo>
                <a:lnTo>
                  <a:pt x="4628" y="3856"/>
                </a:lnTo>
                <a:lnTo>
                  <a:pt x="4629" y="3852"/>
                </a:lnTo>
                <a:lnTo>
                  <a:pt x="4633" y="3849"/>
                </a:lnTo>
                <a:lnTo>
                  <a:pt x="4638" y="3845"/>
                </a:lnTo>
                <a:lnTo>
                  <a:pt x="4636" y="3850"/>
                </a:lnTo>
                <a:lnTo>
                  <a:pt x="4635" y="3853"/>
                </a:lnTo>
                <a:lnTo>
                  <a:pt x="4635" y="3856"/>
                </a:lnTo>
                <a:lnTo>
                  <a:pt x="4635" y="3859"/>
                </a:lnTo>
                <a:lnTo>
                  <a:pt x="4638" y="3863"/>
                </a:lnTo>
                <a:lnTo>
                  <a:pt x="4643" y="3866"/>
                </a:lnTo>
                <a:lnTo>
                  <a:pt x="4648" y="3868"/>
                </a:lnTo>
                <a:lnTo>
                  <a:pt x="4653" y="3871"/>
                </a:lnTo>
                <a:lnTo>
                  <a:pt x="4655" y="3873"/>
                </a:lnTo>
                <a:lnTo>
                  <a:pt x="4656" y="3875"/>
                </a:lnTo>
                <a:lnTo>
                  <a:pt x="4657" y="3878"/>
                </a:lnTo>
                <a:lnTo>
                  <a:pt x="4657" y="3881"/>
                </a:lnTo>
                <a:lnTo>
                  <a:pt x="4658" y="3890"/>
                </a:lnTo>
                <a:lnTo>
                  <a:pt x="4661" y="3898"/>
                </a:lnTo>
                <a:lnTo>
                  <a:pt x="4661" y="3898"/>
                </a:lnTo>
                <a:lnTo>
                  <a:pt x="4659" y="3904"/>
                </a:lnTo>
                <a:lnTo>
                  <a:pt x="4654" y="3911"/>
                </a:lnTo>
                <a:lnTo>
                  <a:pt x="4653" y="3915"/>
                </a:lnTo>
                <a:lnTo>
                  <a:pt x="4652" y="3918"/>
                </a:lnTo>
                <a:lnTo>
                  <a:pt x="4653" y="3920"/>
                </a:lnTo>
                <a:lnTo>
                  <a:pt x="4654" y="3922"/>
                </a:lnTo>
                <a:lnTo>
                  <a:pt x="4655" y="3924"/>
                </a:lnTo>
                <a:lnTo>
                  <a:pt x="4657" y="3926"/>
                </a:lnTo>
                <a:lnTo>
                  <a:pt x="4663" y="3928"/>
                </a:lnTo>
                <a:lnTo>
                  <a:pt x="4669" y="3930"/>
                </a:lnTo>
                <a:lnTo>
                  <a:pt x="4672" y="3931"/>
                </a:lnTo>
                <a:lnTo>
                  <a:pt x="4674" y="3933"/>
                </a:lnTo>
                <a:lnTo>
                  <a:pt x="4675" y="3937"/>
                </a:lnTo>
                <a:lnTo>
                  <a:pt x="4674" y="3943"/>
                </a:lnTo>
                <a:lnTo>
                  <a:pt x="4673" y="3948"/>
                </a:lnTo>
                <a:lnTo>
                  <a:pt x="4670" y="3951"/>
                </a:lnTo>
                <a:lnTo>
                  <a:pt x="4667" y="3953"/>
                </a:lnTo>
                <a:lnTo>
                  <a:pt x="4664" y="3954"/>
                </a:lnTo>
                <a:lnTo>
                  <a:pt x="4657" y="3955"/>
                </a:lnTo>
                <a:lnTo>
                  <a:pt x="4650" y="3955"/>
                </a:lnTo>
                <a:lnTo>
                  <a:pt x="4650" y="3955"/>
                </a:lnTo>
                <a:lnTo>
                  <a:pt x="4650" y="3955"/>
                </a:lnTo>
                <a:lnTo>
                  <a:pt x="4649" y="3967"/>
                </a:lnTo>
                <a:lnTo>
                  <a:pt x="4648" y="3984"/>
                </a:lnTo>
                <a:lnTo>
                  <a:pt x="4646" y="3986"/>
                </a:lnTo>
                <a:lnTo>
                  <a:pt x="4642" y="3988"/>
                </a:lnTo>
                <a:lnTo>
                  <a:pt x="4640" y="3990"/>
                </a:lnTo>
                <a:lnTo>
                  <a:pt x="4637" y="3990"/>
                </a:lnTo>
                <a:lnTo>
                  <a:pt x="4631" y="3991"/>
                </a:lnTo>
                <a:lnTo>
                  <a:pt x="4625" y="3991"/>
                </a:lnTo>
                <a:lnTo>
                  <a:pt x="4625" y="3992"/>
                </a:lnTo>
                <a:lnTo>
                  <a:pt x="4622" y="3991"/>
                </a:lnTo>
                <a:lnTo>
                  <a:pt x="4620" y="3989"/>
                </a:lnTo>
                <a:lnTo>
                  <a:pt x="4617" y="3987"/>
                </a:lnTo>
                <a:lnTo>
                  <a:pt x="4615" y="3983"/>
                </a:lnTo>
                <a:lnTo>
                  <a:pt x="4610" y="3975"/>
                </a:lnTo>
                <a:lnTo>
                  <a:pt x="4607" y="3969"/>
                </a:lnTo>
                <a:lnTo>
                  <a:pt x="4600" y="3961"/>
                </a:lnTo>
                <a:lnTo>
                  <a:pt x="4593" y="3952"/>
                </a:lnTo>
                <a:lnTo>
                  <a:pt x="4590" y="3952"/>
                </a:lnTo>
                <a:lnTo>
                  <a:pt x="4589" y="3953"/>
                </a:lnTo>
                <a:lnTo>
                  <a:pt x="4590" y="3955"/>
                </a:lnTo>
                <a:lnTo>
                  <a:pt x="4591" y="3957"/>
                </a:lnTo>
                <a:lnTo>
                  <a:pt x="4591" y="3960"/>
                </a:lnTo>
                <a:lnTo>
                  <a:pt x="4590" y="3963"/>
                </a:lnTo>
                <a:lnTo>
                  <a:pt x="4585" y="3966"/>
                </a:lnTo>
                <a:lnTo>
                  <a:pt x="4576" y="3968"/>
                </a:lnTo>
                <a:lnTo>
                  <a:pt x="4576" y="3968"/>
                </a:lnTo>
                <a:lnTo>
                  <a:pt x="4577" y="3976"/>
                </a:lnTo>
                <a:lnTo>
                  <a:pt x="4579" y="3984"/>
                </a:lnTo>
                <a:lnTo>
                  <a:pt x="4580" y="3992"/>
                </a:lnTo>
                <a:lnTo>
                  <a:pt x="4582" y="4001"/>
                </a:lnTo>
                <a:lnTo>
                  <a:pt x="4582" y="4000"/>
                </a:lnTo>
                <a:lnTo>
                  <a:pt x="4581" y="4000"/>
                </a:lnTo>
                <a:lnTo>
                  <a:pt x="4585" y="4009"/>
                </a:lnTo>
                <a:lnTo>
                  <a:pt x="4590" y="4017"/>
                </a:lnTo>
                <a:lnTo>
                  <a:pt x="4591" y="4024"/>
                </a:lnTo>
                <a:lnTo>
                  <a:pt x="4592" y="4030"/>
                </a:lnTo>
                <a:lnTo>
                  <a:pt x="4592" y="4030"/>
                </a:lnTo>
                <a:lnTo>
                  <a:pt x="4594" y="4024"/>
                </a:lnTo>
                <a:lnTo>
                  <a:pt x="4596" y="4017"/>
                </a:lnTo>
                <a:lnTo>
                  <a:pt x="4601" y="4019"/>
                </a:lnTo>
                <a:lnTo>
                  <a:pt x="4604" y="4019"/>
                </a:lnTo>
                <a:lnTo>
                  <a:pt x="4605" y="4019"/>
                </a:lnTo>
                <a:lnTo>
                  <a:pt x="4606" y="4020"/>
                </a:lnTo>
                <a:lnTo>
                  <a:pt x="4606" y="4022"/>
                </a:lnTo>
                <a:lnTo>
                  <a:pt x="4606" y="4024"/>
                </a:lnTo>
                <a:lnTo>
                  <a:pt x="4606" y="4024"/>
                </a:lnTo>
                <a:lnTo>
                  <a:pt x="4609" y="4022"/>
                </a:lnTo>
                <a:lnTo>
                  <a:pt x="4611" y="4020"/>
                </a:lnTo>
                <a:lnTo>
                  <a:pt x="4611" y="4019"/>
                </a:lnTo>
                <a:lnTo>
                  <a:pt x="4610" y="4018"/>
                </a:lnTo>
                <a:lnTo>
                  <a:pt x="4609" y="4015"/>
                </a:lnTo>
                <a:lnTo>
                  <a:pt x="4609" y="4013"/>
                </a:lnTo>
                <a:lnTo>
                  <a:pt x="4609" y="4010"/>
                </a:lnTo>
                <a:lnTo>
                  <a:pt x="4610" y="4007"/>
                </a:lnTo>
                <a:lnTo>
                  <a:pt x="4604" y="4006"/>
                </a:lnTo>
                <a:lnTo>
                  <a:pt x="4598" y="4004"/>
                </a:lnTo>
                <a:lnTo>
                  <a:pt x="4597" y="3999"/>
                </a:lnTo>
                <a:lnTo>
                  <a:pt x="4596" y="3993"/>
                </a:lnTo>
                <a:lnTo>
                  <a:pt x="4601" y="3993"/>
                </a:lnTo>
                <a:lnTo>
                  <a:pt x="4604" y="3994"/>
                </a:lnTo>
                <a:lnTo>
                  <a:pt x="4611" y="4000"/>
                </a:lnTo>
                <a:lnTo>
                  <a:pt x="4618" y="4005"/>
                </a:lnTo>
                <a:lnTo>
                  <a:pt x="4618" y="4005"/>
                </a:lnTo>
                <a:lnTo>
                  <a:pt x="4620" y="4003"/>
                </a:lnTo>
                <a:lnTo>
                  <a:pt x="4622" y="4000"/>
                </a:lnTo>
                <a:lnTo>
                  <a:pt x="4622" y="3998"/>
                </a:lnTo>
                <a:lnTo>
                  <a:pt x="4624" y="3997"/>
                </a:lnTo>
                <a:lnTo>
                  <a:pt x="4625" y="3997"/>
                </a:lnTo>
                <a:lnTo>
                  <a:pt x="4628" y="3998"/>
                </a:lnTo>
                <a:lnTo>
                  <a:pt x="4630" y="4000"/>
                </a:lnTo>
                <a:lnTo>
                  <a:pt x="4632" y="4001"/>
                </a:lnTo>
                <a:lnTo>
                  <a:pt x="4633" y="4001"/>
                </a:lnTo>
                <a:lnTo>
                  <a:pt x="4634" y="4001"/>
                </a:lnTo>
                <a:lnTo>
                  <a:pt x="4636" y="3999"/>
                </a:lnTo>
                <a:lnTo>
                  <a:pt x="4637" y="3995"/>
                </a:lnTo>
                <a:lnTo>
                  <a:pt x="4638" y="3992"/>
                </a:lnTo>
                <a:lnTo>
                  <a:pt x="4640" y="3989"/>
                </a:lnTo>
                <a:lnTo>
                  <a:pt x="4640" y="3988"/>
                </a:lnTo>
                <a:lnTo>
                  <a:pt x="4642" y="3988"/>
                </a:lnTo>
                <a:lnTo>
                  <a:pt x="4643" y="3988"/>
                </a:lnTo>
                <a:lnTo>
                  <a:pt x="4646" y="3989"/>
                </a:lnTo>
                <a:lnTo>
                  <a:pt x="4647" y="3995"/>
                </a:lnTo>
                <a:lnTo>
                  <a:pt x="4649" y="4000"/>
                </a:lnTo>
                <a:lnTo>
                  <a:pt x="4652" y="4005"/>
                </a:lnTo>
                <a:lnTo>
                  <a:pt x="4655" y="4009"/>
                </a:lnTo>
                <a:lnTo>
                  <a:pt x="4662" y="4017"/>
                </a:lnTo>
                <a:lnTo>
                  <a:pt x="4668" y="4026"/>
                </a:lnTo>
                <a:lnTo>
                  <a:pt x="4668" y="4020"/>
                </a:lnTo>
                <a:lnTo>
                  <a:pt x="4669" y="4015"/>
                </a:lnTo>
                <a:lnTo>
                  <a:pt x="4671" y="4011"/>
                </a:lnTo>
                <a:lnTo>
                  <a:pt x="4676" y="4007"/>
                </a:lnTo>
                <a:lnTo>
                  <a:pt x="4680" y="4000"/>
                </a:lnTo>
                <a:lnTo>
                  <a:pt x="4685" y="3993"/>
                </a:lnTo>
                <a:lnTo>
                  <a:pt x="4692" y="3992"/>
                </a:lnTo>
                <a:lnTo>
                  <a:pt x="4698" y="3991"/>
                </a:lnTo>
                <a:lnTo>
                  <a:pt x="4700" y="3991"/>
                </a:lnTo>
                <a:lnTo>
                  <a:pt x="4703" y="3990"/>
                </a:lnTo>
                <a:lnTo>
                  <a:pt x="4699" y="3998"/>
                </a:lnTo>
                <a:lnTo>
                  <a:pt x="4695" y="4004"/>
                </a:lnTo>
                <a:lnTo>
                  <a:pt x="4689" y="4008"/>
                </a:lnTo>
                <a:lnTo>
                  <a:pt x="4683" y="4012"/>
                </a:lnTo>
                <a:lnTo>
                  <a:pt x="4681" y="4018"/>
                </a:lnTo>
                <a:lnTo>
                  <a:pt x="4678" y="4023"/>
                </a:lnTo>
                <a:lnTo>
                  <a:pt x="4674" y="4027"/>
                </a:lnTo>
                <a:lnTo>
                  <a:pt x="4669" y="4030"/>
                </a:lnTo>
                <a:lnTo>
                  <a:pt x="4670" y="4033"/>
                </a:lnTo>
                <a:lnTo>
                  <a:pt x="4660" y="4043"/>
                </a:lnTo>
                <a:lnTo>
                  <a:pt x="4650" y="4053"/>
                </a:lnTo>
                <a:lnTo>
                  <a:pt x="4646" y="4063"/>
                </a:lnTo>
                <a:lnTo>
                  <a:pt x="4641" y="4073"/>
                </a:lnTo>
                <a:lnTo>
                  <a:pt x="4638" y="4073"/>
                </a:lnTo>
                <a:lnTo>
                  <a:pt x="4636" y="4073"/>
                </a:lnTo>
                <a:lnTo>
                  <a:pt x="4634" y="4072"/>
                </a:lnTo>
                <a:lnTo>
                  <a:pt x="4634" y="4070"/>
                </a:lnTo>
                <a:lnTo>
                  <a:pt x="4633" y="4066"/>
                </a:lnTo>
                <a:lnTo>
                  <a:pt x="4632" y="4062"/>
                </a:lnTo>
                <a:lnTo>
                  <a:pt x="4627" y="4066"/>
                </a:lnTo>
                <a:lnTo>
                  <a:pt x="4623" y="4070"/>
                </a:lnTo>
                <a:lnTo>
                  <a:pt x="4618" y="4071"/>
                </a:lnTo>
                <a:lnTo>
                  <a:pt x="4613" y="4072"/>
                </a:lnTo>
                <a:lnTo>
                  <a:pt x="4613" y="4075"/>
                </a:lnTo>
                <a:lnTo>
                  <a:pt x="4613" y="4077"/>
                </a:lnTo>
                <a:lnTo>
                  <a:pt x="4605" y="4087"/>
                </a:lnTo>
                <a:lnTo>
                  <a:pt x="4597" y="4097"/>
                </a:lnTo>
                <a:lnTo>
                  <a:pt x="4593" y="4101"/>
                </a:lnTo>
                <a:lnTo>
                  <a:pt x="4588" y="4103"/>
                </a:lnTo>
                <a:lnTo>
                  <a:pt x="4585" y="4104"/>
                </a:lnTo>
                <a:lnTo>
                  <a:pt x="4581" y="4104"/>
                </a:lnTo>
                <a:lnTo>
                  <a:pt x="4578" y="4103"/>
                </a:lnTo>
                <a:lnTo>
                  <a:pt x="4574" y="4101"/>
                </a:lnTo>
                <a:lnTo>
                  <a:pt x="4573" y="4096"/>
                </a:lnTo>
                <a:lnTo>
                  <a:pt x="4573" y="4091"/>
                </a:lnTo>
                <a:lnTo>
                  <a:pt x="4575" y="4082"/>
                </a:lnTo>
                <a:lnTo>
                  <a:pt x="4578" y="4074"/>
                </a:lnTo>
                <a:lnTo>
                  <a:pt x="4582" y="4067"/>
                </a:lnTo>
                <a:lnTo>
                  <a:pt x="4586" y="4059"/>
                </a:lnTo>
                <a:lnTo>
                  <a:pt x="4581" y="4063"/>
                </a:lnTo>
                <a:lnTo>
                  <a:pt x="4576" y="4065"/>
                </a:lnTo>
                <a:lnTo>
                  <a:pt x="4573" y="4065"/>
                </a:lnTo>
                <a:lnTo>
                  <a:pt x="4570" y="4065"/>
                </a:lnTo>
                <a:lnTo>
                  <a:pt x="4567" y="4064"/>
                </a:lnTo>
                <a:lnTo>
                  <a:pt x="4563" y="4063"/>
                </a:lnTo>
                <a:lnTo>
                  <a:pt x="4563" y="4060"/>
                </a:lnTo>
                <a:lnTo>
                  <a:pt x="4562" y="4058"/>
                </a:lnTo>
                <a:lnTo>
                  <a:pt x="4560" y="4050"/>
                </a:lnTo>
                <a:lnTo>
                  <a:pt x="4558" y="4044"/>
                </a:lnTo>
                <a:lnTo>
                  <a:pt x="4558" y="4040"/>
                </a:lnTo>
                <a:lnTo>
                  <a:pt x="4558" y="4037"/>
                </a:lnTo>
                <a:lnTo>
                  <a:pt x="4560" y="4033"/>
                </a:lnTo>
                <a:lnTo>
                  <a:pt x="4563" y="4030"/>
                </a:lnTo>
                <a:lnTo>
                  <a:pt x="4563" y="4030"/>
                </a:lnTo>
                <a:lnTo>
                  <a:pt x="4563" y="4030"/>
                </a:lnTo>
                <a:lnTo>
                  <a:pt x="4558" y="4030"/>
                </a:lnTo>
                <a:lnTo>
                  <a:pt x="4555" y="4031"/>
                </a:lnTo>
                <a:lnTo>
                  <a:pt x="4552" y="4034"/>
                </a:lnTo>
                <a:lnTo>
                  <a:pt x="4550" y="4038"/>
                </a:lnTo>
                <a:lnTo>
                  <a:pt x="4547" y="4046"/>
                </a:lnTo>
                <a:lnTo>
                  <a:pt x="4544" y="4054"/>
                </a:lnTo>
                <a:lnTo>
                  <a:pt x="4550" y="4060"/>
                </a:lnTo>
                <a:lnTo>
                  <a:pt x="4558" y="4065"/>
                </a:lnTo>
                <a:lnTo>
                  <a:pt x="4556" y="4074"/>
                </a:lnTo>
                <a:lnTo>
                  <a:pt x="4555" y="4084"/>
                </a:lnTo>
                <a:lnTo>
                  <a:pt x="4548" y="4084"/>
                </a:lnTo>
                <a:lnTo>
                  <a:pt x="4544" y="4083"/>
                </a:lnTo>
                <a:lnTo>
                  <a:pt x="4540" y="4082"/>
                </a:lnTo>
                <a:lnTo>
                  <a:pt x="4538" y="4080"/>
                </a:lnTo>
                <a:lnTo>
                  <a:pt x="4536" y="4078"/>
                </a:lnTo>
                <a:lnTo>
                  <a:pt x="4534" y="4076"/>
                </a:lnTo>
                <a:lnTo>
                  <a:pt x="4531" y="4075"/>
                </a:lnTo>
                <a:lnTo>
                  <a:pt x="4528" y="4075"/>
                </a:lnTo>
                <a:lnTo>
                  <a:pt x="4528" y="4075"/>
                </a:lnTo>
                <a:lnTo>
                  <a:pt x="4527" y="4075"/>
                </a:lnTo>
                <a:lnTo>
                  <a:pt x="4522" y="4075"/>
                </a:lnTo>
                <a:lnTo>
                  <a:pt x="4517" y="4073"/>
                </a:lnTo>
                <a:lnTo>
                  <a:pt x="4512" y="4070"/>
                </a:lnTo>
                <a:lnTo>
                  <a:pt x="4506" y="4067"/>
                </a:lnTo>
                <a:lnTo>
                  <a:pt x="4501" y="4064"/>
                </a:lnTo>
                <a:lnTo>
                  <a:pt x="4498" y="4062"/>
                </a:lnTo>
                <a:lnTo>
                  <a:pt x="4497" y="4061"/>
                </a:lnTo>
                <a:lnTo>
                  <a:pt x="4496" y="4061"/>
                </a:lnTo>
                <a:lnTo>
                  <a:pt x="4495" y="4061"/>
                </a:lnTo>
                <a:lnTo>
                  <a:pt x="4495" y="4062"/>
                </a:lnTo>
                <a:lnTo>
                  <a:pt x="4497" y="4072"/>
                </a:lnTo>
                <a:lnTo>
                  <a:pt x="4500" y="4089"/>
                </a:lnTo>
                <a:lnTo>
                  <a:pt x="4503" y="4104"/>
                </a:lnTo>
                <a:lnTo>
                  <a:pt x="4504" y="4112"/>
                </a:lnTo>
                <a:lnTo>
                  <a:pt x="4513" y="4110"/>
                </a:lnTo>
                <a:lnTo>
                  <a:pt x="4518" y="4103"/>
                </a:lnTo>
                <a:lnTo>
                  <a:pt x="4519" y="4102"/>
                </a:lnTo>
                <a:lnTo>
                  <a:pt x="4513" y="4097"/>
                </a:lnTo>
                <a:lnTo>
                  <a:pt x="4502" y="4090"/>
                </a:lnTo>
                <a:lnTo>
                  <a:pt x="4501" y="4086"/>
                </a:lnTo>
                <a:lnTo>
                  <a:pt x="4500" y="4081"/>
                </a:lnTo>
                <a:lnTo>
                  <a:pt x="4491" y="4082"/>
                </a:lnTo>
                <a:lnTo>
                  <a:pt x="4482" y="4082"/>
                </a:lnTo>
                <a:lnTo>
                  <a:pt x="4482" y="4082"/>
                </a:lnTo>
                <a:lnTo>
                  <a:pt x="4482" y="4082"/>
                </a:lnTo>
                <a:lnTo>
                  <a:pt x="4473" y="4094"/>
                </a:lnTo>
                <a:lnTo>
                  <a:pt x="4463" y="4106"/>
                </a:lnTo>
                <a:lnTo>
                  <a:pt x="4458" y="4113"/>
                </a:lnTo>
                <a:lnTo>
                  <a:pt x="4455" y="4120"/>
                </a:lnTo>
                <a:lnTo>
                  <a:pt x="4454" y="4124"/>
                </a:lnTo>
                <a:lnTo>
                  <a:pt x="4454" y="4128"/>
                </a:lnTo>
                <a:lnTo>
                  <a:pt x="4455" y="4132"/>
                </a:lnTo>
                <a:lnTo>
                  <a:pt x="4456" y="4137"/>
                </a:lnTo>
                <a:lnTo>
                  <a:pt x="4456" y="4138"/>
                </a:lnTo>
                <a:lnTo>
                  <a:pt x="4455" y="4140"/>
                </a:lnTo>
                <a:lnTo>
                  <a:pt x="4453" y="4141"/>
                </a:lnTo>
                <a:lnTo>
                  <a:pt x="4451" y="4142"/>
                </a:lnTo>
                <a:lnTo>
                  <a:pt x="4449" y="4143"/>
                </a:lnTo>
                <a:lnTo>
                  <a:pt x="4447" y="4143"/>
                </a:lnTo>
                <a:lnTo>
                  <a:pt x="4445" y="4142"/>
                </a:lnTo>
                <a:lnTo>
                  <a:pt x="4444" y="4141"/>
                </a:lnTo>
                <a:lnTo>
                  <a:pt x="4440" y="4136"/>
                </a:lnTo>
                <a:lnTo>
                  <a:pt x="4438" y="4132"/>
                </a:lnTo>
                <a:lnTo>
                  <a:pt x="4435" y="4130"/>
                </a:lnTo>
                <a:lnTo>
                  <a:pt x="4433" y="4128"/>
                </a:lnTo>
                <a:lnTo>
                  <a:pt x="4432" y="4128"/>
                </a:lnTo>
                <a:lnTo>
                  <a:pt x="4430" y="4128"/>
                </a:lnTo>
                <a:lnTo>
                  <a:pt x="4429" y="4129"/>
                </a:lnTo>
                <a:lnTo>
                  <a:pt x="4428" y="4131"/>
                </a:lnTo>
                <a:lnTo>
                  <a:pt x="4424" y="4141"/>
                </a:lnTo>
                <a:lnTo>
                  <a:pt x="4420" y="4148"/>
                </a:lnTo>
                <a:lnTo>
                  <a:pt x="4414" y="4160"/>
                </a:lnTo>
                <a:lnTo>
                  <a:pt x="4409" y="4172"/>
                </a:lnTo>
                <a:lnTo>
                  <a:pt x="4407" y="4178"/>
                </a:lnTo>
                <a:lnTo>
                  <a:pt x="4405" y="4184"/>
                </a:lnTo>
                <a:lnTo>
                  <a:pt x="4404" y="4190"/>
                </a:lnTo>
                <a:lnTo>
                  <a:pt x="4404" y="4197"/>
                </a:lnTo>
                <a:lnTo>
                  <a:pt x="4406" y="4205"/>
                </a:lnTo>
                <a:lnTo>
                  <a:pt x="4408" y="4214"/>
                </a:lnTo>
                <a:lnTo>
                  <a:pt x="4410" y="4219"/>
                </a:lnTo>
                <a:lnTo>
                  <a:pt x="4410" y="4223"/>
                </a:lnTo>
                <a:lnTo>
                  <a:pt x="4411" y="4227"/>
                </a:lnTo>
                <a:lnTo>
                  <a:pt x="4410" y="4232"/>
                </a:lnTo>
                <a:lnTo>
                  <a:pt x="4410" y="4232"/>
                </a:lnTo>
                <a:lnTo>
                  <a:pt x="4413" y="4235"/>
                </a:lnTo>
                <a:lnTo>
                  <a:pt x="4414" y="4238"/>
                </a:lnTo>
                <a:lnTo>
                  <a:pt x="4416" y="4241"/>
                </a:lnTo>
                <a:lnTo>
                  <a:pt x="4414" y="4244"/>
                </a:lnTo>
                <a:lnTo>
                  <a:pt x="4412" y="4250"/>
                </a:lnTo>
                <a:lnTo>
                  <a:pt x="4407" y="4255"/>
                </a:lnTo>
                <a:lnTo>
                  <a:pt x="4406" y="4256"/>
                </a:lnTo>
                <a:lnTo>
                  <a:pt x="4405" y="4258"/>
                </a:lnTo>
                <a:lnTo>
                  <a:pt x="4405" y="4259"/>
                </a:lnTo>
                <a:lnTo>
                  <a:pt x="4405" y="4261"/>
                </a:lnTo>
                <a:lnTo>
                  <a:pt x="4406" y="4265"/>
                </a:lnTo>
                <a:lnTo>
                  <a:pt x="4408" y="4269"/>
                </a:lnTo>
                <a:lnTo>
                  <a:pt x="4409" y="4273"/>
                </a:lnTo>
                <a:lnTo>
                  <a:pt x="4409" y="4277"/>
                </a:lnTo>
                <a:lnTo>
                  <a:pt x="4408" y="4278"/>
                </a:lnTo>
                <a:lnTo>
                  <a:pt x="4406" y="4280"/>
                </a:lnTo>
                <a:lnTo>
                  <a:pt x="4404" y="4281"/>
                </a:lnTo>
                <a:lnTo>
                  <a:pt x="4401" y="4282"/>
                </a:lnTo>
                <a:lnTo>
                  <a:pt x="4397" y="4281"/>
                </a:lnTo>
                <a:lnTo>
                  <a:pt x="4394" y="4283"/>
                </a:lnTo>
                <a:lnTo>
                  <a:pt x="4391" y="4286"/>
                </a:lnTo>
                <a:lnTo>
                  <a:pt x="4388" y="4289"/>
                </a:lnTo>
                <a:lnTo>
                  <a:pt x="4386" y="4292"/>
                </a:lnTo>
                <a:lnTo>
                  <a:pt x="4383" y="4293"/>
                </a:lnTo>
                <a:lnTo>
                  <a:pt x="4381" y="4294"/>
                </a:lnTo>
                <a:lnTo>
                  <a:pt x="4379" y="4294"/>
                </a:lnTo>
                <a:lnTo>
                  <a:pt x="4377" y="4293"/>
                </a:lnTo>
                <a:lnTo>
                  <a:pt x="4374" y="4292"/>
                </a:lnTo>
                <a:lnTo>
                  <a:pt x="4371" y="4287"/>
                </a:lnTo>
                <a:lnTo>
                  <a:pt x="4366" y="4283"/>
                </a:lnTo>
                <a:lnTo>
                  <a:pt x="4363" y="4283"/>
                </a:lnTo>
                <a:lnTo>
                  <a:pt x="4360" y="4283"/>
                </a:lnTo>
                <a:lnTo>
                  <a:pt x="4357" y="4289"/>
                </a:lnTo>
                <a:lnTo>
                  <a:pt x="4354" y="4296"/>
                </a:lnTo>
                <a:lnTo>
                  <a:pt x="4350" y="4302"/>
                </a:lnTo>
                <a:lnTo>
                  <a:pt x="4346" y="4307"/>
                </a:lnTo>
                <a:lnTo>
                  <a:pt x="4338" y="4318"/>
                </a:lnTo>
                <a:lnTo>
                  <a:pt x="4328" y="4328"/>
                </a:lnTo>
                <a:lnTo>
                  <a:pt x="4306" y="4347"/>
                </a:lnTo>
                <a:lnTo>
                  <a:pt x="4287" y="4366"/>
                </a:lnTo>
                <a:lnTo>
                  <a:pt x="4280" y="4370"/>
                </a:lnTo>
                <a:lnTo>
                  <a:pt x="4273" y="4375"/>
                </a:lnTo>
                <a:lnTo>
                  <a:pt x="4267" y="4380"/>
                </a:lnTo>
                <a:lnTo>
                  <a:pt x="4261" y="4387"/>
                </a:lnTo>
                <a:lnTo>
                  <a:pt x="4256" y="4392"/>
                </a:lnTo>
                <a:lnTo>
                  <a:pt x="4250" y="4398"/>
                </a:lnTo>
                <a:lnTo>
                  <a:pt x="4243" y="4402"/>
                </a:lnTo>
                <a:lnTo>
                  <a:pt x="4236" y="4406"/>
                </a:lnTo>
                <a:lnTo>
                  <a:pt x="4232" y="4413"/>
                </a:lnTo>
                <a:lnTo>
                  <a:pt x="4226" y="4419"/>
                </a:lnTo>
                <a:lnTo>
                  <a:pt x="4221" y="4424"/>
                </a:lnTo>
                <a:lnTo>
                  <a:pt x="4215" y="4429"/>
                </a:lnTo>
                <a:lnTo>
                  <a:pt x="4209" y="4433"/>
                </a:lnTo>
                <a:lnTo>
                  <a:pt x="4202" y="4436"/>
                </a:lnTo>
                <a:lnTo>
                  <a:pt x="4195" y="4439"/>
                </a:lnTo>
                <a:lnTo>
                  <a:pt x="4187" y="4440"/>
                </a:lnTo>
                <a:lnTo>
                  <a:pt x="4183" y="4440"/>
                </a:lnTo>
                <a:lnTo>
                  <a:pt x="4181" y="4440"/>
                </a:lnTo>
                <a:lnTo>
                  <a:pt x="4179" y="4441"/>
                </a:lnTo>
                <a:lnTo>
                  <a:pt x="4178" y="4443"/>
                </a:lnTo>
                <a:lnTo>
                  <a:pt x="4177" y="4446"/>
                </a:lnTo>
                <a:lnTo>
                  <a:pt x="4176" y="4451"/>
                </a:lnTo>
                <a:lnTo>
                  <a:pt x="4175" y="4455"/>
                </a:lnTo>
                <a:lnTo>
                  <a:pt x="4173" y="4457"/>
                </a:lnTo>
                <a:lnTo>
                  <a:pt x="4171" y="4458"/>
                </a:lnTo>
                <a:lnTo>
                  <a:pt x="4168" y="4458"/>
                </a:lnTo>
                <a:lnTo>
                  <a:pt x="4166" y="4457"/>
                </a:lnTo>
                <a:lnTo>
                  <a:pt x="4164" y="4455"/>
                </a:lnTo>
                <a:lnTo>
                  <a:pt x="4162" y="4452"/>
                </a:lnTo>
                <a:lnTo>
                  <a:pt x="4161" y="4449"/>
                </a:lnTo>
                <a:lnTo>
                  <a:pt x="4162" y="4441"/>
                </a:lnTo>
                <a:lnTo>
                  <a:pt x="4164" y="4432"/>
                </a:lnTo>
                <a:lnTo>
                  <a:pt x="4167" y="4425"/>
                </a:lnTo>
                <a:lnTo>
                  <a:pt x="4171" y="4419"/>
                </a:lnTo>
                <a:lnTo>
                  <a:pt x="4176" y="4413"/>
                </a:lnTo>
                <a:lnTo>
                  <a:pt x="4181" y="4409"/>
                </a:lnTo>
                <a:lnTo>
                  <a:pt x="4189" y="4404"/>
                </a:lnTo>
                <a:lnTo>
                  <a:pt x="4196" y="4401"/>
                </a:lnTo>
                <a:lnTo>
                  <a:pt x="4202" y="4400"/>
                </a:lnTo>
                <a:lnTo>
                  <a:pt x="4208" y="4399"/>
                </a:lnTo>
                <a:lnTo>
                  <a:pt x="4209" y="4399"/>
                </a:lnTo>
                <a:lnTo>
                  <a:pt x="4210" y="4399"/>
                </a:lnTo>
                <a:lnTo>
                  <a:pt x="4216" y="4390"/>
                </a:lnTo>
                <a:lnTo>
                  <a:pt x="4224" y="4380"/>
                </a:lnTo>
                <a:lnTo>
                  <a:pt x="4223" y="4380"/>
                </a:lnTo>
                <a:lnTo>
                  <a:pt x="4222" y="4380"/>
                </a:lnTo>
                <a:lnTo>
                  <a:pt x="4219" y="4379"/>
                </a:lnTo>
                <a:lnTo>
                  <a:pt x="4216" y="4377"/>
                </a:lnTo>
                <a:lnTo>
                  <a:pt x="4214" y="4375"/>
                </a:lnTo>
                <a:lnTo>
                  <a:pt x="4212" y="4372"/>
                </a:lnTo>
                <a:lnTo>
                  <a:pt x="4207" y="4379"/>
                </a:lnTo>
                <a:lnTo>
                  <a:pt x="4201" y="4384"/>
                </a:lnTo>
                <a:lnTo>
                  <a:pt x="4197" y="4386"/>
                </a:lnTo>
                <a:lnTo>
                  <a:pt x="4193" y="4387"/>
                </a:lnTo>
                <a:lnTo>
                  <a:pt x="4189" y="4386"/>
                </a:lnTo>
                <a:lnTo>
                  <a:pt x="4183" y="4385"/>
                </a:lnTo>
                <a:lnTo>
                  <a:pt x="4179" y="4374"/>
                </a:lnTo>
                <a:lnTo>
                  <a:pt x="4174" y="4364"/>
                </a:lnTo>
                <a:lnTo>
                  <a:pt x="4171" y="4359"/>
                </a:lnTo>
                <a:lnTo>
                  <a:pt x="4168" y="4353"/>
                </a:lnTo>
                <a:lnTo>
                  <a:pt x="4161" y="4351"/>
                </a:lnTo>
                <a:lnTo>
                  <a:pt x="4155" y="4348"/>
                </a:lnTo>
                <a:lnTo>
                  <a:pt x="4151" y="4346"/>
                </a:lnTo>
                <a:lnTo>
                  <a:pt x="4147" y="4345"/>
                </a:lnTo>
                <a:lnTo>
                  <a:pt x="4145" y="4345"/>
                </a:lnTo>
                <a:lnTo>
                  <a:pt x="4142" y="4346"/>
                </a:lnTo>
                <a:lnTo>
                  <a:pt x="4140" y="4344"/>
                </a:lnTo>
                <a:lnTo>
                  <a:pt x="4136" y="4341"/>
                </a:lnTo>
                <a:lnTo>
                  <a:pt x="4130" y="4349"/>
                </a:lnTo>
                <a:lnTo>
                  <a:pt x="4124" y="4357"/>
                </a:lnTo>
                <a:lnTo>
                  <a:pt x="4125" y="4357"/>
                </a:lnTo>
                <a:lnTo>
                  <a:pt x="4127" y="4358"/>
                </a:lnTo>
                <a:lnTo>
                  <a:pt x="4131" y="4363"/>
                </a:lnTo>
                <a:lnTo>
                  <a:pt x="4133" y="4369"/>
                </a:lnTo>
                <a:lnTo>
                  <a:pt x="4134" y="4374"/>
                </a:lnTo>
                <a:lnTo>
                  <a:pt x="4134" y="4381"/>
                </a:lnTo>
                <a:lnTo>
                  <a:pt x="4133" y="4383"/>
                </a:lnTo>
                <a:lnTo>
                  <a:pt x="4133" y="4384"/>
                </a:lnTo>
                <a:lnTo>
                  <a:pt x="4136" y="4379"/>
                </a:lnTo>
                <a:lnTo>
                  <a:pt x="4139" y="4374"/>
                </a:lnTo>
                <a:lnTo>
                  <a:pt x="4140" y="4372"/>
                </a:lnTo>
                <a:lnTo>
                  <a:pt x="4141" y="4370"/>
                </a:lnTo>
                <a:lnTo>
                  <a:pt x="4143" y="4369"/>
                </a:lnTo>
                <a:lnTo>
                  <a:pt x="4147" y="4370"/>
                </a:lnTo>
                <a:lnTo>
                  <a:pt x="4150" y="4372"/>
                </a:lnTo>
                <a:lnTo>
                  <a:pt x="4153" y="4372"/>
                </a:lnTo>
                <a:lnTo>
                  <a:pt x="4157" y="4371"/>
                </a:lnTo>
                <a:lnTo>
                  <a:pt x="4161" y="4371"/>
                </a:lnTo>
                <a:lnTo>
                  <a:pt x="4164" y="4371"/>
                </a:lnTo>
                <a:lnTo>
                  <a:pt x="4167" y="4372"/>
                </a:lnTo>
                <a:lnTo>
                  <a:pt x="4170" y="4375"/>
                </a:lnTo>
                <a:lnTo>
                  <a:pt x="4172" y="4380"/>
                </a:lnTo>
                <a:lnTo>
                  <a:pt x="4174" y="4392"/>
                </a:lnTo>
                <a:lnTo>
                  <a:pt x="4176" y="4402"/>
                </a:lnTo>
                <a:lnTo>
                  <a:pt x="4177" y="4410"/>
                </a:lnTo>
                <a:lnTo>
                  <a:pt x="4176" y="4419"/>
                </a:lnTo>
                <a:lnTo>
                  <a:pt x="4175" y="4426"/>
                </a:lnTo>
                <a:lnTo>
                  <a:pt x="4172" y="4433"/>
                </a:lnTo>
                <a:lnTo>
                  <a:pt x="4168" y="4439"/>
                </a:lnTo>
                <a:lnTo>
                  <a:pt x="4162" y="4443"/>
                </a:lnTo>
                <a:lnTo>
                  <a:pt x="4159" y="4445"/>
                </a:lnTo>
                <a:lnTo>
                  <a:pt x="4155" y="4446"/>
                </a:lnTo>
                <a:lnTo>
                  <a:pt x="4152" y="4447"/>
                </a:lnTo>
                <a:lnTo>
                  <a:pt x="4147" y="4447"/>
                </a:lnTo>
                <a:lnTo>
                  <a:pt x="4144" y="4458"/>
                </a:lnTo>
                <a:lnTo>
                  <a:pt x="4141" y="4469"/>
                </a:lnTo>
                <a:lnTo>
                  <a:pt x="4147" y="4468"/>
                </a:lnTo>
                <a:lnTo>
                  <a:pt x="4140" y="4429"/>
                </a:lnTo>
                <a:lnTo>
                  <a:pt x="4123" y="4442"/>
                </a:lnTo>
                <a:lnTo>
                  <a:pt x="4114" y="4450"/>
                </a:lnTo>
                <a:lnTo>
                  <a:pt x="4107" y="4456"/>
                </a:lnTo>
                <a:lnTo>
                  <a:pt x="4101" y="4464"/>
                </a:lnTo>
                <a:lnTo>
                  <a:pt x="4099" y="4466"/>
                </a:lnTo>
                <a:lnTo>
                  <a:pt x="4098" y="4468"/>
                </a:lnTo>
                <a:lnTo>
                  <a:pt x="4096" y="4469"/>
                </a:lnTo>
                <a:lnTo>
                  <a:pt x="4094" y="4469"/>
                </a:lnTo>
                <a:lnTo>
                  <a:pt x="4088" y="4468"/>
                </a:lnTo>
                <a:lnTo>
                  <a:pt x="4084" y="4466"/>
                </a:lnTo>
                <a:lnTo>
                  <a:pt x="4083" y="4456"/>
                </a:lnTo>
                <a:lnTo>
                  <a:pt x="4082" y="4446"/>
                </a:lnTo>
                <a:lnTo>
                  <a:pt x="4081" y="4441"/>
                </a:lnTo>
                <a:lnTo>
                  <a:pt x="4079" y="4435"/>
                </a:lnTo>
                <a:lnTo>
                  <a:pt x="4077" y="4431"/>
                </a:lnTo>
                <a:lnTo>
                  <a:pt x="4074" y="4427"/>
                </a:lnTo>
                <a:lnTo>
                  <a:pt x="4073" y="4428"/>
                </a:lnTo>
                <a:lnTo>
                  <a:pt x="4072" y="4429"/>
                </a:lnTo>
                <a:lnTo>
                  <a:pt x="4071" y="4430"/>
                </a:lnTo>
                <a:lnTo>
                  <a:pt x="4069" y="4431"/>
                </a:lnTo>
                <a:lnTo>
                  <a:pt x="4066" y="4438"/>
                </a:lnTo>
                <a:lnTo>
                  <a:pt x="4065" y="4445"/>
                </a:lnTo>
                <a:lnTo>
                  <a:pt x="4066" y="4452"/>
                </a:lnTo>
                <a:lnTo>
                  <a:pt x="4067" y="4459"/>
                </a:lnTo>
                <a:lnTo>
                  <a:pt x="4063" y="4463"/>
                </a:lnTo>
                <a:lnTo>
                  <a:pt x="4058" y="4466"/>
                </a:lnTo>
                <a:lnTo>
                  <a:pt x="4057" y="4466"/>
                </a:lnTo>
                <a:lnTo>
                  <a:pt x="4057" y="4466"/>
                </a:lnTo>
                <a:lnTo>
                  <a:pt x="4057" y="4472"/>
                </a:lnTo>
                <a:lnTo>
                  <a:pt x="4058" y="4478"/>
                </a:lnTo>
                <a:lnTo>
                  <a:pt x="4059" y="4484"/>
                </a:lnTo>
                <a:lnTo>
                  <a:pt x="4062" y="4489"/>
                </a:lnTo>
                <a:lnTo>
                  <a:pt x="4060" y="4494"/>
                </a:lnTo>
                <a:lnTo>
                  <a:pt x="4058" y="4498"/>
                </a:lnTo>
                <a:lnTo>
                  <a:pt x="4052" y="4498"/>
                </a:lnTo>
                <a:lnTo>
                  <a:pt x="4045" y="4499"/>
                </a:lnTo>
                <a:lnTo>
                  <a:pt x="4043" y="4495"/>
                </a:lnTo>
                <a:lnTo>
                  <a:pt x="4040" y="4491"/>
                </a:lnTo>
                <a:lnTo>
                  <a:pt x="4036" y="4489"/>
                </a:lnTo>
                <a:lnTo>
                  <a:pt x="4032" y="4487"/>
                </a:lnTo>
                <a:lnTo>
                  <a:pt x="4028" y="4485"/>
                </a:lnTo>
                <a:lnTo>
                  <a:pt x="4025" y="4482"/>
                </a:lnTo>
                <a:lnTo>
                  <a:pt x="4024" y="4481"/>
                </a:lnTo>
                <a:lnTo>
                  <a:pt x="4023" y="4479"/>
                </a:lnTo>
                <a:lnTo>
                  <a:pt x="4023" y="4476"/>
                </a:lnTo>
                <a:lnTo>
                  <a:pt x="4023" y="4473"/>
                </a:lnTo>
                <a:lnTo>
                  <a:pt x="4021" y="4478"/>
                </a:lnTo>
                <a:lnTo>
                  <a:pt x="4020" y="4483"/>
                </a:lnTo>
                <a:lnTo>
                  <a:pt x="4019" y="4488"/>
                </a:lnTo>
                <a:lnTo>
                  <a:pt x="4018" y="4495"/>
                </a:lnTo>
                <a:lnTo>
                  <a:pt x="4017" y="4500"/>
                </a:lnTo>
                <a:lnTo>
                  <a:pt x="4016" y="4505"/>
                </a:lnTo>
                <a:lnTo>
                  <a:pt x="4012" y="4509"/>
                </a:lnTo>
                <a:lnTo>
                  <a:pt x="4008" y="4513"/>
                </a:lnTo>
                <a:lnTo>
                  <a:pt x="4003" y="4514"/>
                </a:lnTo>
                <a:lnTo>
                  <a:pt x="3998" y="4515"/>
                </a:lnTo>
                <a:lnTo>
                  <a:pt x="3994" y="4517"/>
                </a:lnTo>
                <a:lnTo>
                  <a:pt x="3991" y="4520"/>
                </a:lnTo>
                <a:close/>
                <a:moveTo>
                  <a:pt x="0" y="313"/>
                </a:moveTo>
                <a:lnTo>
                  <a:pt x="0" y="164"/>
                </a:lnTo>
                <a:lnTo>
                  <a:pt x="4" y="156"/>
                </a:lnTo>
                <a:lnTo>
                  <a:pt x="9" y="148"/>
                </a:lnTo>
                <a:lnTo>
                  <a:pt x="12" y="144"/>
                </a:lnTo>
                <a:lnTo>
                  <a:pt x="15" y="141"/>
                </a:lnTo>
                <a:lnTo>
                  <a:pt x="19" y="139"/>
                </a:lnTo>
                <a:lnTo>
                  <a:pt x="23" y="139"/>
                </a:lnTo>
                <a:lnTo>
                  <a:pt x="23" y="133"/>
                </a:lnTo>
                <a:lnTo>
                  <a:pt x="22" y="129"/>
                </a:lnTo>
                <a:lnTo>
                  <a:pt x="23" y="129"/>
                </a:lnTo>
                <a:lnTo>
                  <a:pt x="23" y="129"/>
                </a:lnTo>
                <a:lnTo>
                  <a:pt x="22" y="129"/>
                </a:lnTo>
                <a:lnTo>
                  <a:pt x="22" y="129"/>
                </a:lnTo>
                <a:lnTo>
                  <a:pt x="22" y="126"/>
                </a:lnTo>
                <a:lnTo>
                  <a:pt x="23" y="124"/>
                </a:lnTo>
                <a:lnTo>
                  <a:pt x="24" y="123"/>
                </a:lnTo>
                <a:lnTo>
                  <a:pt x="26" y="121"/>
                </a:lnTo>
                <a:lnTo>
                  <a:pt x="30" y="119"/>
                </a:lnTo>
                <a:lnTo>
                  <a:pt x="33" y="117"/>
                </a:lnTo>
                <a:lnTo>
                  <a:pt x="39" y="111"/>
                </a:lnTo>
                <a:lnTo>
                  <a:pt x="44" y="105"/>
                </a:lnTo>
                <a:lnTo>
                  <a:pt x="48" y="99"/>
                </a:lnTo>
                <a:lnTo>
                  <a:pt x="52" y="94"/>
                </a:lnTo>
                <a:lnTo>
                  <a:pt x="54" y="92"/>
                </a:lnTo>
                <a:lnTo>
                  <a:pt x="57" y="91"/>
                </a:lnTo>
                <a:lnTo>
                  <a:pt x="60" y="91"/>
                </a:lnTo>
                <a:lnTo>
                  <a:pt x="64" y="91"/>
                </a:lnTo>
                <a:lnTo>
                  <a:pt x="64" y="90"/>
                </a:lnTo>
                <a:lnTo>
                  <a:pt x="64" y="89"/>
                </a:lnTo>
                <a:lnTo>
                  <a:pt x="69" y="80"/>
                </a:lnTo>
                <a:lnTo>
                  <a:pt x="74" y="73"/>
                </a:lnTo>
                <a:lnTo>
                  <a:pt x="81" y="67"/>
                </a:lnTo>
                <a:lnTo>
                  <a:pt x="89" y="61"/>
                </a:lnTo>
                <a:lnTo>
                  <a:pt x="97" y="56"/>
                </a:lnTo>
                <a:lnTo>
                  <a:pt x="104" y="51"/>
                </a:lnTo>
                <a:lnTo>
                  <a:pt x="111" y="45"/>
                </a:lnTo>
                <a:lnTo>
                  <a:pt x="118" y="39"/>
                </a:lnTo>
                <a:lnTo>
                  <a:pt x="125" y="33"/>
                </a:lnTo>
                <a:lnTo>
                  <a:pt x="133" y="26"/>
                </a:lnTo>
                <a:lnTo>
                  <a:pt x="141" y="22"/>
                </a:lnTo>
                <a:lnTo>
                  <a:pt x="150" y="19"/>
                </a:lnTo>
                <a:lnTo>
                  <a:pt x="150" y="19"/>
                </a:lnTo>
                <a:lnTo>
                  <a:pt x="151" y="19"/>
                </a:lnTo>
                <a:lnTo>
                  <a:pt x="152" y="16"/>
                </a:lnTo>
                <a:lnTo>
                  <a:pt x="154" y="13"/>
                </a:lnTo>
                <a:lnTo>
                  <a:pt x="157" y="10"/>
                </a:lnTo>
                <a:lnTo>
                  <a:pt x="160" y="7"/>
                </a:lnTo>
                <a:lnTo>
                  <a:pt x="164" y="4"/>
                </a:lnTo>
                <a:lnTo>
                  <a:pt x="169" y="0"/>
                </a:lnTo>
                <a:lnTo>
                  <a:pt x="272" y="0"/>
                </a:lnTo>
                <a:lnTo>
                  <a:pt x="260" y="9"/>
                </a:lnTo>
                <a:lnTo>
                  <a:pt x="249" y="18"/>
                </a:lnTo>
                <a:lnTo>
                  <a:pt x="238" y="27"/>
                </a:lnTo>
                <a:lnTo>
                  <a:pt x="227" y="37"/>
                </a:lnTo>
                <a:lnTo>
                  <a:pt x="214" y="46"/>
                </a:lnTo>
                <a:lnTo>
                  <a:pt x="201" y="55"/>
                </a:lnTo>
                <a:lnTo>
                  <a:pt x="195" y="60"/>
                </a:lnTo>
                <a:lnTo>
                  <a:pt x="190" y="65"/>
                </a:lnTo>
                <a:lnTo>
                  <a:pt x="185" y="71"/>
                </a:lnTo>
                <a:lnTo>
                  <a:pt x="180" y="77"/>
                </a:lnTo>
                <a:lnTo>
                  <a:pt x="183" y="79"/>
                </a:lnTo>
                <a:lnTo>
                  <a:pt x="185" y="79"/>
                </a:lnTo>
                <a:lnTo>
                  <a:pt x="187" y="79"/>
                </a:lnTo>
                <a:lnTo>
                  <a:pt x="189" y="79"/>
                </a:lnTo>
                <a:lnTo>
                  <a:pt x="193" y="77"/>
                </a:lnTo>
                <a:lnTo>
                  <a:pt x="196" y="76"/>
                </a:lnTo>
                <a:lnTo>
                  <a:pt x="198" y="81"/>
                </a:lnTo>
                <a:lnTo>
                  <a:pt x="198" y="86"/>
                </a:lnTo>
                <a:lnTo>
                  <a:pt x="196" y="89"/>
                </a:lnTo>
                <a:lnTo>
                  <a:pt x="195" y="92"/>
                </a:lnTo>
                <a:lnTo>
                  <a:pt x="192" y="94"/>
                </a:lnTo>
                <a:lnTo>
                  <a:pt x="189" y="96"/>
                </a:lnTo>
                <a:lnTo>
                  <a:pt x="186" y="97"/>
                </a:lnTo>
                <a:lnTo>
                  <a:pt x="183" y="98"/>
                </a:lnTo>
                <a:lnTo>
                  <a:pt x="178" y="98"/>
                </a:lnTo>
                <a:lnTo>
                  <a:pt x="172" y="100"/>
                </a:lnTo>
                <a:lnTo>
                  <a:pt x="168" y="102"/>
                </a:lnTo>
                <a:lnTo>
                  <a:pt x="164" y="104"/>
                </a:lnTo>
                <a:lnTo>
                  <a:pt x="157" y="110"/>
                </a:lnTo>
                <a:lnTo>
                  <a:pt x="151" y="117"/>
                </a:lnTo>
                <a:lnTo>
                  <a:pt x="145" y="125"/>
                </a:lnTo>
                <a:lnTo>
                  <a:pt x="139" y="132"/>
                </a:lnTo>
                <a:lnTo>
                  <a:pt x="133" y="139"/>
                </a:lnTo>
                <a:lnTo>
                  <a:pt x="124" y="144"/>
                </a:lnTo>
                <a:lnTo>
                  <a:pt x="122" y="146"/>
                </a:lnTo>
                <a:lnTo>
                  <a:pt x="120" y="148"/>
                </a:lnTo>
                <a:lnTo>
                  <a:pt x="119" y="151"/>
                </a:lnTo>
                <a:lnTo>
                  <a:pt x="118" y="153"/>
                </a:lnTo>
                <a:lnTo>
                  <a:pt x="119" y="155"/>
                </a:lnTo>
                <a:lnTo>
                  <a:pt x="120" y="157"/>
                </a:lnTo>
                <a:lnTo>
                  <a:pt x="122" y="160"/>
                </a:lnTo>
                <a:lnTo>
                  <a:pt x="125" y="162"/>
                </a:lnTo>
                <a:lnTo>
                  <a:pt x="128" y="152"/>
                </a:lnTo>
                <a:lnTo>
                  <a:pt x="134" y="145"/>
                </a:lnTo>
                <a:lnTo>
                  <a:pt x="140" y="137"/>
                </a:lnTo>
                <a:lnTo>
                  <a:pt x="147" y="132"/>
                </a:lnTo>
                <a:lnTo>
                  <a:pt x="154" y="128"/>
                </a:lnTo>
                <a:lnTo>
                  <a:pt x="163" y="124"/>
                </a:lnTo>
                <a:lnTo>
                  <a:pt x="172" y="122"/>
                </a:lnTo>
                <a:lnTo>
                  <a:pt x="182" y="119"/>
                </a:lnTo>
                <a:lnTo>
                  <a:pt x="182" y="119"/>
                </a:lnTo>
                <a:lnTo>
                  <a:pt x="184" y="115"/>
                </a:lnTo>
                <a:lnTo>
                  <a:pt x="186" y="111"/>
                </a:lnTo>
                <a:lnTo>
                  <a:pt x="189" y="108"/>
                </a:lnTo>
                <a:lnTo>
                  <a:pt x="192" y="106"/>
                </a:lnTo>
                <a:lnTo>
                  <a:pt x="200" y="101"/>
                </a:lnTo>
                <a:lnTo>
                  <a:pt x="207" y="96"/>
                </a:lnTo>
                <a:lnTo>
                  <a:pt x="208" y="104"/>
                </a:lnTo>
                <a:lnTo>
                  <a:pt x="208" y="109"/>
                </a:lnTo>
                <a:lnTo>
                  <a:pt x="206" y="114"/>
                </a:lnTo>
                <a:lnTo>
                  <a:pt x="203" y="118"/>
                </a:lnTo>
                <a:lnTo>
                  <a:pt x="199" y="120"/>
                </a:lnTo>
                <a:lnTo>
                  <a:pt x="194" y="122"/>
                </a:lnTo>
                <a:lnTo>
                  <a:pt x="189" y="124"/>
                </a:lnTo>
                <a:lnTo>
                  <a:pt x="183" y="125"/>
                </a:lnTo>
                <a:lnTo>
                  <a:pt x="173" y="134"/>
                </a:lnTo>
                <a:lnTo>
                  <a:pt x="163" y="142"/>
                </a:lnTo>
                <a:lnTo>
                  <a:pt x="161" y="146"/>
                </a:lnTo>
                <a:lnTo>
                  <a:pt x="159" y="148"/>
                </a:lnTo>
                <a:lnTo>
                  <a:pt x="156" y="150"/>
                </a:lnTo>
                <a:lnTo>
                  <a:pt x="154" y="152"/>
                </a:lnTo>
                <a:lnTo>
                  <a:pt x="148" y="155"/>
                </a:lnTo>
                <a:lnTo>
                  <a:pt x="142" y="158"/>
                </a:lnTo>
                <a:lnTo>
                  <a:pt x="142" y="160"/>
                </a:lnTo>
                <a:lnTo>
                  <a:pt x="142" y="162"/>
                </a:lnTo>
                <a:lnTo>
                  <a:pt x="140" y="167"/>
                </a:lnTo>
                <a:lnTo>
                  <a:pt x="138" y="172"/>
                </a:lnTo>
                <a:lnTo>
                  <a:pt x="136" y="173"/>
                </a:lnTo>
                <a:lnTo>
                  <a:pt x="134" y="174"/>
                </a:lnTo>
                <a:lnTo>
                  <a:pt x="132" y="174"/>
                </a:lnTo>
                <a:lnTo>
                  <a:pt x="128" y="174"/>
                </a:lnTo>
                <a:lnTo>
                  <a:pt x="127" y="177"/>
                </a:lnTo>
                <a:lnTo>
                  <a:pt x="126" y="180"/>
                </a:lnTo>
                <a:lnTo>
                  <a:pt x="110" y="195"/>
                </a:lnTo>
                <a:lnTo>
                  <a:pt x="95" y="211"/>
                </a:lnTo>
                <a:lnTo>
                  <a:pt x="88" y="219"/>
                </a:lnTo>
                <a:lnTo>
                  <a:pt x="79" y="226"/>
                </a:lnTo>
                <a:lnTo>
                  <a:pt x="70" y="233"/>
                </a:lnTo>
                <a:lnTo>
                  <a:pt x="62" y="239"/>
                </a:lnTo>
                <a:lnTo>
                  <a:pt x="47" y="258"/>
                </a:lnTo>
                <a:lnTo>
                  <a:pt x="32" y="276"/>
                </a:lnTo>
                <a:lnTo>
                  <a:pt x="16" y="294"/>
                </a:lnTo>
                <a:lnTo>
                  <a:pt x="0" y="313"/>
                </a:lnTo>
                <a:close/>
                <a:moveTo>
                  <a:pt x="0" y="18"/>
                </a:moveTo>
                <a:lnTo>
                  <a:pt x="0" y="0"/>
                </a:lnTo>
                <a:lnTo>
                  <a:pt x="20" y="0"/>
                </a:lnTo>
                <a:lnTo>
                  <a:pt x="0" y="18"/>
                </a:lnTo>
                <a:close/>
                <a:moveTo>
                  <a:pt x="290" y="0"/>
                </a:moveTo>
                <a:lnTo>
                  <a:pt x="520" y="0"/>
                </a:lnTo>
                <a:lnTo>
                  <a:pt x="507" y="23"/>
                </a:lnTo>
                <a:lnTo>
                  <a:pt x="493" y="48"/>
                </a:lnTo>
                <a:lnTo>
                  <a:pt x="480" y="71"/>
                </a:lnTo>
                <a:lnTo>
                  <a:pt x="467" y="95"/>
                </a:lnTo>
                <a:lnTo>
                  <a:pt x="463" y="98"/>
                </a:lnTo>
                <a:lnTo>
                  <a:pt x="457" y="99"/>
                </a:lnTo>
                <a:lnTo>
                  <a:pt x="457" y="99"/>
                </a:lnTo>
                <a:lnTo>
                  <a:pt x="451" y="108"/>
                </a:lnTo>
                <a:lnTo>
                  <a:pt x="445" y="116"/>
                </a:lnTo>
                <a:lnTo>
                  <a:pt x="439" y="124"/>
                </a:lnTo>
                <a:lnTo>
                  <a:pt x="432" y="130"/>
                </a:lnTo>
                <a:lnTo>
                  <a:pt x="424" y="136"/>
                </a:lnTo>
                <a:lnTo>
                  <a:pt x="415" y="141"/>
                </a:lnTo>
                <a:lnTo>
                  <a:pt x="411" y="142"/>
                </a:lnTo>
                <a:lnTo>
                  <a:pt x="404" y="143"/>
                </a:lnTo>
                <a:lnTo>
                  <a:pt x="399" y="144"/>
                </a:lnTo>
                <a:lnTo>
                  <a:pt x="393" y="144"/>
                </a:lnTo>
                <a:lnTo>
                  <a:pt x="394" y="137"/>
                </a:lnTo>
                <a:lnTo>
                  <a:pt x="395" y="132"/>
                </a:lnTo>
                <a:lnTo>
                  <a:pt x="397" y="127"/>
                </a:lnTo>
                <a:lnTo>
                  <a:pt x="399" y="122"/>
                </a:lnTo>
                <a:lnTo>
                  <a:pt x="401" y="117"/>
                </a:lnTo>
                <a:lnTo>
                  <a:pt x="403" y="113"/>
                </a:lnTo>
                <a:lnTo>
                  <a:pt x="403" y="108"/>
                </a:lnTo>
                <a:lnTo>
                  <a:pt x="403" y="103"/>
                </a:lnTo>
                <a:lnTo>
                  <a:pt x="398" y="99"/>
                </a:lnTo>
                <a:lnTo>
                  <a:pt x="393" y="94"/>
                </a:lnTo>
                <a:lnTo>
                  <a:pt x="380" y="96"/>
                </a:lnTo>
                <a:lnTo>
                  <a:pt x="367" y="97"/>
                </a:lnTo>
                <a:lnTo>
                  <a:pt x="361" y="96"/>
                </a:lnTo>
                <a:lnTo>
                  <a:pt x="354" y="95"/>
                </a:lnTo>
                <a:lnTo>
                  <a:pt x="348" y="94"/>
                </a:lnTo>
                <a:lnTo>
                  <a:pt x="342" y="91"/>
                </a:lnTo>
                <a:lnTo>
                  <a:pt x="334" y="82"/>
                </a:lnTo>
                <a:lnTo>
                  <a:pt x="328" y="74"/>
                </a:lnTo>
                <a:lnTo>
                  <a:pt x="323" y="66"/>
                </a:lnTo>
                <a:lnTo>
                  <a:pt x="321" y="59"/>
                </a:lnTo>
                <a:lnTo>
                  <a:pt x="321" y="51"/>
                </a:lnTo>
                <a:lnTo>
                  <a:pt x="322" y="42"/>
                </a:lnTo>
                <a:lnTo>
                  <a:pt x="325" y="33"/>
                </a:lnTo>
                <a:lnTo>
                  <a:pt x="330" y="22"/>
                </a:lnTo>
                <a:lnTo>
                  <a:pt x="332" y="14"/>
                </a:lnTo>
                <a:lnTo>
                  <a:pt x="332" y="9"/>
                </a:lnTo>
                <a:lnTo>
                  <a:pt x="331" y="8"/>
                </a:lnTo>
                <a:lnTo>
                  <a:pt x="329" y="7"/>
                </a:lnTo>
                <a:lnTo>
                  <a:pt x="325" y="7"/>
                </a:lnTo>
                <a:lnTo>
                  <a:pt x="319" y="9"/>
                </a:lnTo>
                <a:lnTo>
                  <a:pt x="311" y="11"/>
                </a:lnTo>
                <a:lnTo>
                  <a:pt x="303" y="12"/>
                </a:lnTo>
                <a:lnTo>
                  <a:pt x="300" y="12"/>
                </a:lnTo>
                <a:lnTo>
                  <a:pt x="296" y="11"/>
                </a:lnTo>
                <a:lnTo>
                  <a:pt x="293" y="11"/>
                </a:lnTo>
                <a:lnTo>
                  <a:pt x="291" y="9"/>
                </a:lnTo>
                <a:lnTo>
                  <a:pt x="290" y="7"/>
                </a:lnTo>
                <a:lnTo>
                  <a:pt x="289" y="5"/>
                </a:lnTo>
                <a:lnTo>
                  <a:pt x="289" y="2"/>
                </a:lnTo>
                <a:lnTo>
                  <a:pt x="29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36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2" y="2915405"/>
            <a:ext cx="12192000" cy="3942595"/>
          </a:xfrm>
          <a:custGeom>
            <a:avLst/>
            <a:gdLst>
              <a:gd name="connsiteX0" fmla="*/ 17417687 w 18287997"/>
              <a:gd name="connsiteY0" fmla="*/ 4883676 h 5914805"/>
              <a:gd name="connsiteX1" fmla="*/ 18287997 w 18287997"/>
              <a:gd name="connsiteY1" fmla="*/ 5746121 h 5914805"/>
              <a:gd name="connsiteX2" fmla="*/ 18287997 w 18287997"/>
              <a:gd name="connsiteY2" fmla="*/ 5914805 h 5914805"/>
              <a:gd name="connsiteX3" fmla="*/ 16378684 w 18287997"/>
              <a:gd name="connsiteY3" fmla="*/ 5914805 h 5914805"/>
              <a:gd name="connsiteX4" fmla="*/ 14107063 w 18287997"/>
              <a:gd name="connsiteY4" fmla="*/ 4883676 h 5914805"/>
              <a:gd name="connsiteX5" fmla="*/ 15147985 w 18287997"/>
              <a:gd name="connsiteY5" fmla="*/ 5914805 h 5914805"/>
              <a:gd name="connsiteX6" fmla="*/ 13066140 w 18287997"/>
              <a:gd name="connsiteY6" fmla="*/ 5914805 h 5914805"/>
              <a:gd name="connsiteX7" fmla="*/ 10795798 w 18287997"/>
              <a:gd name="connsiteY7" fmla="*/ 4883676 h 5914805"/>
              <a:gd name="connsiteX8" fmla="*/ 11835442 w 18287997"/>
              <a:gd name="connsiteY8" fmla="*/ 5914805 h 5914805"/>
              <a:gd name="connsiteX9" fmla="*/ 9753597 w 18287997"/>
              <a:gd name="connsiteY9" fmla="*/ 5914805 h 5914805"/>
              <a:gd name="connsiteX10" fmla="*/ 7493478 w 18287997"/>
              <a:gd name="connsiteY10" fmla="*/ 4883676 h 5914805"/>
              <a:gd name="connsiteX11" fmla="*/ 8534397 w 18287997"/>
              <a:gd name="connsiteY11" fmla="*/ 5914805 h 5914805"/>
              <a:gd name="connsiteX12" fmla="*/ 6452555 w 18287997"/>
              <a:gd name="connsiteY12" fmla="*/ 5914805 h 5914805"/>
              <a:gd name="connsiteX13" fmla="*/ 4180934 w 18287997"/>
              <a:gd name="connsiteY13" fmla="*/ 4883676 h 5914805"/>
              <a:gd name="connsiteX14" fmla="*/ 5221857 w 18287997"/>
              <a:gd name="connsiteY14" fmla="*/ 5914805 h 5914805"/>
              <a:gd name="connsiteX15" fmla="*/ 3140011 w 18287997"/>
              <a:gd name="connsiteY15" fmla="*/ 5914805 h 5914805"/>
              <a:gd name="connsiteX16" fmla="*/ 870310 w 18287997"/>
              <a:gd name="connsiteY16" fmla="*/ 4883676 h 5914805"/>
              <a:gd name="connsiteX17" fmla="*/ 1909313 w 18287997"/>
              <a:gd name="connsiteY17" fmla="*/ 5914805 h 5914805"/>
              <a:gd name="connsiteX18" fmla="*/ 0 w 18287997"/>
              <a:gd name="connsiteY18" fmla="*/ 5914805 h 5914805"/>
              <a:gd name="connsiteX19" fmla="*/ 0 w 18287997"/>
              <a:gd name="connsiteY19" fmla="*/ 5747389 h 5914805"/>
              <a:gd name="connsiteX20" fmla="*/ 18287997 w 18287997"/>
              <a:gd name="connsiteY20" fmla="*/ 4033852 h 5914805"/>
              <a:gd name="connsiteX21" fmla="*/ 18287997 w 18287997"/>
              <a:gd name="connsiteY21" fmla="*/ 5563547 h 5914805"/>
              <a:gd name="connsiteX22" fmla="*/ 17517367 w 18287997"/>
              <a:gd name="connsiteY22" fmla="*/ 4799328 h 5914805"/>
              <a:gd name="connsiteX23" fmla="*/ 1 w 18287997"/>
              <a:gd name="connsiteY23" fmla="*/ 4033852 h 5914805"/>
              <a:gd name="connsiteX24" fmla="*/ 770631 w 18287997"/>
              <a:gd name="connsiteY24" fmla="*/ 4798699 h 5914805"/>
              <a:gd name="connsiteX25" fmla="*/ 1 w 18287997"/>
              <a:gd name="connsiteY25" fmla="*/ 5563547 h 5914805"/>
              <a:gd name="connsiteX26" fmla="*/ 15763969 w 18287997"/>
              <a:gd name="connsiteY26" fmla="*/ 3263341 h 5914805"/>
              <a:gd name="connsiteX27" fmla="*/ 17321839 w 18287997"/>
              <a:gd name="connsiteY27" fmla="*/ 4801115 h 5914805"/>
              <a:gd name="connsiteX28" fmla="*/ 16193594 w 18287997"/>
              <a:gd name="connsiteY28" fmla="*/ 5914805 h 5914805"/>
              <a:gd name="connsiteX29" fmla="*/ 15334343 w 18287997"/>
              <a:gd name="connsiteY29" fmla="*/ 5914805 h 5914805"/>
              <a:gd name="connsiteX30" fmla="*/ 14204824 w 18287997"/>
              <a:gd name="connsiteY30" fmla="*/ 4801115 h 5914805"/>
              <a:gd name="connsiteX31" fmla="*/ 12456537 w 18287997"/>
              <a:gd name="connsiteY31" fmla="*/ 3263341 h 5914805"/>
              <a:gd name="connsiteX32" fmla="*/ 14020793 w 18287997"/>
              <a:gd name="connsiteY32" fmla="*/ 4801115 h 5914805"/>
              <a:gd name="connsiteX33" fmla="*/ 12886291 w 18287997"/>
              <a:gd name="connsiteY33" fmla="*/ 5914805 h 5914805"/>
              <a:gd name="connsiteX34" fmla="*/ 12025503 w 18287997"/>
              <a:gd name="connsiteY34" fmla="*/ 5914805 h 5914805"/>
              <a:gd name="connsiteX35" fmla="*/ 10892280 w 18287997"/>
              <a:gd name="connsiteY35" fmla="*/ 4801115 h 5914805"/>
              <a:gd name="connsiteX36" fmla="*/ 9145273 w 18287997"/>
              <a:gd name="connsiteY36" fmla="*/ 3263341 h 5914805"/>
              <a:gd name="connsiteX37" fmla="*/ 10708250 w 18287997"/>
              <a:gd name="connsiteY37" fmla="*/ 4801115 h 5914805"/>
              <a:gd name="connsiteX38" fmla="*/ 9575027 w 18287997"/>
              <a:gd name="connsiteY38" fmla="*/ 5914805 h 5914805"/>
              <a:gd name="connsiteX39" fmla="*/ 8714239 w 18287997"/>
              <a:gd name="connsiteY39" fmla="*/ 5914805 h 5914805"/>
              <a:gd name="connsiteX40" fmla="*/ 7579740 w 18287997"/>
              <a:gd name="connsiteY40" fmla="*/ 4801115 h 5914805"/>
              <a:gd name="connsiteX41" fmla="*/ 5830813 w 18287997"/>
              <a:gd name="connsiteY41" fmla="*/ 3263341 h 5914805"/>
              <a:gd name="connsiteX42" fmla="*/ 7395709 w 18287997"/>
              <a:gd name="connsiteY42" fmla="*/ 4801115 h 5914805"/>
              <a:gd name="connsiteX43" fmla="*/ 6262024 w 18287997"/>
              <a:gd name="connsiteY43" fmla="*/ 5914805 h 5914805"/>
              <a:gd name="connsiteX44" fmla="*/ 5400882 w 18287997"/>
              <a:gd name="connsiteY44" fmla="*/ 5914805 h 5914805"/>
              <a:gd name="connsiteX45" fmla="*/ 4267197 w 18287997"/>
              <a:gd name="connsiteY45" fmla="*/ 4801115 h 5914805"/>
              <a:gd name="connsiteX46" fmla="*/ 2524028 w 18287997"/>
              <a:gd name="connsiteY46" fmla="*/ 3263341 h 5914805"/>
              <a:gd name="connsiteX47" fmla="*/ 4083173 w 18287997"/>
              <a:gd name="connsiteY47" fmla="*/ 4801115 h 5914805"/>
              <a:gd name="connsiteX48" fmla="*/ 2953654 w 18287997"/>
              <a:gd name="connsiteY48" fmla="*/ 5914805 h 5914805"/>
              <a:gd name="connsiteX49" fmla="*/ 2094403 w 18287997"/>
              <a:gd name="connsiteY49" fmla="*/ 5914805 h 5914805"/>
              <a:gd name="connsiteX50" fmla="*/ 966158 w 18287997"/>
              <a:gd name="connsiteY50" fmla="*/ 4801115 h 5914805"/>
              <a:gd name="connsiteX51" fmla="*/ 17419971 w 18287997"/>
              <a:gd name="connsiteY51" fmla="*/ 1631670 h 5914805"/>
              <a:gd name="connsiteX52" fmla="*/ 18287997 w 18287997"/>
              <a:gd name="connsiteY52" fmla="*/ 2486743 h 5914805"/>
              <a:gd name="connsiteX53" fmla="*/ 18287997 w 18287997"/>
              <a:gd name="connsiteY53" fmla="*/ 3847314 h 5914805"/>
              <a:gd name="connsiteX54" fmla="*/ 17419971 w 18287997"/>
              <a:gd name="connsiteY54" fmla="*/ 4702387 h 5914805"/>
              <a:gd name="connsiteX55" fmla="*/ 15861095 w 18287997"/>
              <a:gd name="connsiteY55" fmla="*/ 3167029 h 5914805"/>
              <a:gd name="connsiteX56" fmla="*/ 14107697 w 18287997"/>
              <a:gd name="connsiteY56" fmla="*/ 1631670 h 5914805"/>
              <a:gd name="connsiteX57" fmla="*/ 15665567 w 18287997"/>
              <a:gd name="connsiteY57" fmla="*/ 3167029 h 5914805"/>
              <a:gd name="connsiteX58" fmla="*/ 14107697 w 18287997"/>
              <a:gd name="connsiteY58" fmla="*/ 4702387 h 5914805"/>
              <a:gd name="connsiteX59" fmla="*/ 12548552 w 18287997"/>
              <a:gd name="connsiteY59" fmla="*/ 3167029 h 5914805"/>
              <a:gd name="connsiteX60" fmla="*/ 10801543 w 18287997"/>
              <a:gd name="connsiteY60" fmla="*/ 1631670 h 5914805"/>
              <a:gd name="connsiteX61" fmla="*/ 12364521 w 18287997"/>
              <a:gd name="connsiteY61" fmla="*/ 3167029 h 5914805"/>
              <a:gd name="connsiteX62" fmla="*/ 10801543 w 18287997"/>
              <a:gd name="connsiteY62" fmla="*/ 4702387 h 5914805"/>
              <a:gd name="connsiteX63" fmla="*/ 9236008 w 18287997"/>
              <a:gd name="connsiteY63" fmla="*/ 3167029 h 5914805"/>
              <a:gd name="connsiteX64" fmla="*/ 7487086 w 18287997"/>
              <a:gd name="connsiteY64" fmla="*/ 1631670 h 5914805"/>
              <a:gd name="connsiteX65" fmla="*/ 9051978 w 18287997"/>
              <a:gd name="connsiteY65" fmla="*/ 3167029 h 5914805"/>
              <a:gd name="connsiteX66" fmla="*/ 7487086 w 18287997"/>
              <a:gd name="connsiteY66" fmla="*/ 4702387 h 5914805"/>
              <a:gd name="connsiteX67" fmla="*/ 5923469 w 18287997"/>
              <a:gd name="connsiteY67" fmla="*/ 3167029 h 5914805"/>
              <a:gd name="connsiteX68" fmla="*/ 4180303 w 18287997"/>
              <a:gd name="connsiteY68" fmla="*/ 1631670 h 5914805"/>
              <a:gd name="connsiteX69" fmla="*/ 5739447 w 18287997"/>
              <a:gd name="connsiteY69" fmla="*/ 3167029 h 5914805"/>
              <a:gd name="connsiteX70" fmla="*/ 4180303 w 18287997"/>
              <a:gd name="connsiteY70" fmla="*/ 4702387 h 5914805"/>
              <a:gd name="connsiteX71" fmla="*/ 2622433 w 18287997"/>
              <a:gd name="connsiteY71" fmla="*/ 3167029 h 5914805"/>
              <a:gd name="connsiteX72" fmla="*/ 868026 w 18287997"/>
              <a:gd name="connsiteY72" fmla="*/ 1631670 h 5914805"/>
              <a:gd name="connsiteX73" fmla="*/ 2426903 w 18287997"/>
              <a:gd name="connsiteY73" fmla="*/ 3166400 h 5914805"/>
              <a:gd name="connsiteX74" fmla="*/ 868026 w 18287997"/>
              <a:gd name="connsiteY74" fmla="*/ 4702387 h 5914805"/>
              <a:gd name="connsiteX75" fmla="*/ 1 w 18287997"/>
              <a:gd name="connsiteY75" fmla="*/ 3846407 h 5914805"/>
              <a:gd name="connsiteX76" fmla="*/ 1 w 18287997"/>
              <a:gd name="connsiteY76" fmla="*/ 2487650 h 5914805"/>
              <a:gd name="connsiteX77" fmla="*/ 15763969 w 18287997"/>
              <a:gd name="connsiteY77" fmla="*/ 0 h 5914805"/>
              <a:gd name="connsiteX78" fmla="*/ 17321839 w 18287997"/>
              <a:gd name="connsiteY78" fmla="*/ 1535358 h 5914805"/>
              <a:gd name="connsiteX79" fmla="*/ 15763969 w 18287997"/>
              <a:gd name="connsiteY79" fmla="*/ 3070717 h 5914805"/>
              <a:gd name="connsiteX80" fmla="*/ 14204824 w 18287997"/>
              <a:gd name="connsiteY80" fmla="*/ 1535358 h 5914805"/>
              <a:gd name="connsiteX81" fmla="*/ 12456537 w 18287997"/>
              <a:gd name="connsiteY81" fmla="*/ 0 h 5914805"/>
              <a:gd name="connsiteX82" fmla="*/ 14020793 w 18287997"/>
              <a:gd name="connsiteY82" fmla="*/ 1535358 h 5914805"/>
              <a:gd name="connsiteX83" fmla="*/ 12456537 w 18287997"/>
              <a:gd name="connsiteY83" fmla="*/ 3070717 h 5914805"/>
              <a:gd name="connsiteX84" fmla="*/ 10892280 w 18287997"/>
              <a:gd name="connsiteY84" fmla="*/ 1535358 h 5914805"/>
              <a:gd name="connsiteX85" fmla="*/ 9145273 w 18287997"/>
              <a:gd name="connsiteY85" fmla="*/ 0 h 5914805"/>
              <a:gd name="connsiteX86" fmla="*/ 10708250 w 18287997"/>
              <a:gd name="connsiteY86" fmla="*/ 1535358 h 5914805"/>
              <a:gd name="connsiteX87" fmla="*/ 9145273 w 18287997"/>
              <a:gd name="connsiteY87" fmla="*/ 3070717 h 5914805"/>
              <a:gd name="connsiteX88" fmla="*/ 7579744 w 18287997"/>
              <a:gd name="connsiteY88" fmla="*/ 1535358 h 5914805"/>
              <a:gd name="connsiteX89" fmla="*/ 5830814 w 18287997"/>
              <a:gd name="connsiteY89" fmla="*/ 0 h 5914805"/>
              <a:gd name="connsiteX90" fmla="*/ 7395712 w 18287997"/>
              <a:gd name="connsiteY90" fmla="*/ 1535358 h 5914805"/>
              <a:gd name="connsiteX91" fmla="*/ 5830814 w 18287997"/>
              <a:gd name="connsiteY91" fmla="*/ 3070717 h 5914805"/>
              <a:gd name="connsiteX92" fmla="*/ 4267199 w 18287997"/>
              <a:gd name="connsiteY92" fmla="*/ 1535358 h 5914805"/>
              <a:gd name="connsiteX93" fmla="*/ 2524030 w 18287997"/>
              <a:gd name="connsiteY93" fmla="*/ 0 h 5914805"/>
              <a:gd name="connsiteX94" fmla="*/ 4083175 w 18287997"/>
              <a:gd name="connsiteY94" fmla="*/ 1535358 h 5914805"/>
              <a:gd name="connsiteX95" fmla="*/ 2524030 w 18287997"/>
              <a:gd name="connsiteY95" fmla="*/ 3070717 h 5914805"/>
              <a:gd name="connsiteX96" fmla="*/ 966159 w 18287997"/>
              <a:gd name="connsiteY96" fmla="*/ 1535358 h 59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8287997" h="5914805">
                <a:moveTo>
                  <a:pt x="17417687" y="4883676"/>
                </a:moveTo>
                <a:lnTo>
                  <a:pt x="18287997" y="5746121"/>
                </a:lnTo>
                <a:lnTo>
                  <a:pt x="18287997" y="5914805"/>
                </a:lnTo>
                <a:lnTo>
                  <a:pt x="16378684" y="5914805"/>
                </a:lnTo>
                <a:close/>
                <a:moveTo>
                  <a:pt x="14107063" y="4883676"/>
                </a:moveTo>
                <a:lnTo>
                  <a:pt x="15147985" y="5914805"/>
                </a:lnTo>
                <a:lnTo>
                  <a:pt x="13066140" y="5914805"/>
                </a:lnTo>
                <a:close/>
                <a:moveTo>
                  <a:pt x="10795798" y="4883676"/>
                </a:moveTo>
                <a:lnTo>
                  <a:pt x="11835442" y="5914805"/>
                </a:lnTo>
                <a:lnTo>
                  <a:pt x="9753597" y="5914805"/>
                </a:lnTo>
                <a:close/>
                <a:moveTo>
                  <a:pt x="7493478" y="4883676"/>
                </a:moveTo>
                <a:lnTo>
                  <a:pt x="8534397" y="5914805"/>
                </a:lnTo>
                <a:lnTo>
                  <a:pt x="6452555" y="5914805"/>
                </a:lnTo>
                <a:close/>
                <a:moveTo>
                  <a:pt x="4180934" y="4883676"/>
                </a:moveTo>
                <a:lnTo>
                  <a:pt x="5221857" y="5914805"/>
                </a:lnTo>
                <a:lnTo>
                  <a:pt x="3140011" y="5914805"/>
                </a:lnTo>
                <a:close/>
                <a:moveTo>
                  <a:pt x="870310" y="4883676"/>
                </a:moveTo>
                <a:lnTo>
                  <a:pt x="1909313" y="5914805"/>
                </a:lnTo>
                <a:lnTo>
                  <a:pt x="0" y="5914805"/>
                </a:lnTo>
                <a:lnTo>
                  <a:pt x="0" y="5747389"/>
                </a:lnTo>
                <a:close/>
                <a:moveTo>
                  <a:pt x="18287997" y="4033852"/>
                </a:moveTo>
                <a:lnTo>
                  <a:pt x="18287997" y="5563547"/>
                </a:lnTo>
                <a:lnTo>
                  <a:pt x="17517367" y="4799328"/>
                </a:lnTo>
                <a:close/>
                <a:moveTo>
                  <a:pt x="1" y="4033852"/>
                </a:moveTo>
                <a:lnTo>
                  <a:pt x="770631" y="4798699"/>
                </a:lnTo>
                <a:lnTo>
                  <a:pt x="1" y="5563547"/>
                </a:lnTo>
                <a:close/>
                <a:moveTo>
                  <a:pt x="15763969" y="3263341"/>
                </a:moveTo>
                <a:lnTo>
                  <a:pt x="17321839" y="4801115"/>
                </a:lnTo>
                <a:lnTo>
                  <a:pt x="16193594" y="5914805"/>
                </a:lnTo>
                <a:lnTo>
                  <a:pt x="15334343" y="5914805"/>
                </a:lnTo>
                <a:lnTo>
                  <a:pt x="14204824" y="4801115"/>
                </a:lnTo>
                <a:close/>
                <a:moveTo>
                  <a:pt x="12456537" y="3263341"/>
                </a:moveTo>
                <a:lnTo>
                  <a:pt x="14020793" y="4801115"/>
                </a:lnTo>
                <a:lnTo>
                  <a:pt x="12886291" y="5914805"/>
                </a:lnTo>
                <a:lnTo>
                  <a:pt x="12025503" y="5914805"/>
                </a:lnTo>
                <a:lnTo>
                  <a:pt x="10892280" y="4801115"/>
                </a:lnTo>
                <a:close/>
                <a:moveTo>
                  <a:pt x="9145273" y="3263341"/>
                </a:moveTo>
                <a:lnTo>
                  <a:pt x="10708250" y="4801115"/>
                </a:lnTo>
                <a:lnTo>
                  <a:pt x="9575027" y="5914805"/>
                </a:lnTo>
                <a:lnTo>
                  <a:pt x="8714239" y="5914805"/>
                </a:lnTo>
                <a:lnTo>
                  <a:pt x="7579740" y="4801115"/>
                </a:lnTo>
                <a:close/>
                <a:moveTo>
                  <a:pt x="5830813" y="3263341"/>
                </a:moveTo>
                <a:lnTo>
                  <a:pt x="7395709" y="4801115"/>
                </a:lnTo>
                <a:lnTo>
                  <a:pt x="6262024" y="5914805"/>
                </a:lnTo>
                <a:lnTo>
                  <a:pt x="5400882" y="5914805"/>
                </a:lnTo>
                <a:lnTo>
                  <a:pt x="4267197" y="4801115"/>
                </a:lnTo>
                <a:close/>
                <a:moveTo>
                  <a:pt x="2524028" y="3263341"/>
                </a:moveTo>
                <a:lnTo>
                  <a:pt x="4083173" y="4801115"/>
                </a:lnTo>
                <a:lnTo>
                  <a:pt x="2953654" y="5914805"/>
                </a:lnTo>
                <a:lnTo>
                  <a:pt x="2094403" y="5914805"/>
                </a:lnTo>
                <a:lnTo>
                  <a:pt x="966158" y="4801115"/>
                </a:lnTo>
                <a:close/>
                <a:moveTo>
                  <a:pt x="17419971" y="1631670"/>
                </a:moveTo>
                <a:lnTo>
                  <a:pt x="18287997" y="2486743"/>
                </a:lnTo>
                <a:lnTo>
                  <a:pt x="18287997" y="3847314"/>
                </a:lnTo>
                <a:lnTo>
                  <a:pt x="17419971" y="4702387"/>
                </a:lnTo>
                <a:lnTo>
                  <a:pt x="15861095" y="3167029"/>
                </a:lnTo>
                <a:close/>
                <a:moveTo>
                  <a:pt x="14107697" y="1631670"/>
                </a:moveTo>
                <a:lnTo>
                  <a:pt x="15665567" y="3167029"/>
                </a:lnTo>
                <a:lnTo>
                  <a:pt x="14107697" y="4702387"/>
                </a:lnTo>
                <a:lnTo>
                  <a:pt x="12548552" y="3167029"/>
                </a:lnTo>
                <a:close/>
                <a:moveTo>
                  <a:pt x="10801543" y="1631670"/>
                </a:moveTo>
                <a:lnTo>
                  <a:pt x="12364521" y="3167029"/>
                </a:lnTo>
                <a:lnTo>
                  <a:pt x="10801543" y="4702387"/>
                </a:lnTo>
                <a:lnTo>
                  <a:pt x="9236008" y="3167029"/>
                </a:lnTo>
                <a:close/>
                <a:moveTo>
                  <a:pt x="7487086" y="1631670"/>
                </a:moveTo>
                <a:lnTo>
                  <a:pt x="9051978" y="3167029"/>
                </a:lnTo>
                <a:lnTo>
                  <a:pt x="7487086" y="4702387"/>
                </a:lnTo>
                <a:lnTo>
                  <a:pt x="5923469" y="3167029"/>
                </a:lnTo>
                <a:close/>
                <a:moveTo>
                  <a:pt x="4180303" y="1631670"/>
                </a:moveTo>
                <a:lnTo>
                  <a:pt x="5739447" y="3167029"/>
                </a:lnTo>
                <a:lnTo>
                  <a:pt x="4180303" y="4702387"/>
                </a:lnTo>
                <a:lnTo>
                  <a:pt x="2622433" y="3167029"/>
                </a:lnTo>
                <a:close/>
                <a:moveTo>
                  <a:pt x="868026" y="1631670"/>
                </a:moveTo>
                <a:lnTo>
                  <a:pt x="2426903" y="3166400"/>
                </a:lnTo>
                <a:lnTo>
                  <a:pt x="868026" y="4702387"/>
                </a:lnTo>
                <a:lnTo>
                  <a:pt x="1" y="3846407"/>
                </a:lnTo>
                <a:lnTo>
                  <a:pt x="1" y="2487650"/>
                </a:lnTo>
                <a:close/>
                <a:moveTo>
                  <a:pt x="15763969" y="0"/>
                </a:moveTo>
                <a:lnTo>
                  <a:pt x="17321839" y="1535358"/>
                </a:lnTo>
                <a:lnTo>
                  <a:pt x="15763969" y="3070717"/>
                </a:lnTo>
                <a:lnTo>
                  <a:pt x="14204824" y="1535358"/>
                </a:lnTo>
                <a:close/>
                <a:moveTo>
                  <a:pt x="12456537" y="0"/>
                </a:moveTo>
                <a:lnTo>
                  <a:pt x="14020793" y="1535358"/>
                </a:lnTo>
                <a:lnTo>
                  <a:pt x="12456537" y="3070717"/>
                </a:lnTo>
                <a:lnTo>
                  <a:pt x="10892280" y="1535358"/>
                </a:lnTo>
                <a:close/>
                <a:moveTo>
                  <a:pt x="9145273" y="0"/>
                </a:moveTo>
                <a:lnTo>
                  <a:pt x="10708250" y="1535358"/>
                </a:lnTo>
                <a:lnTo>
                  <a:pt x="9145273" y="3070717"/>
                </a:lnTo>
                <a:lnTo>
                  <a:pt x="7579744" y="1535358"/>
                </a:lnTo>
                <a:close/>
                <a:moveTo>
                  <a:pt x="5830814" y="0"/>
                </a:moveTo>
                <a:lnTo>
                  <a:pt x="7395712" y="1535358"/>
                </a:lnTo>
                <a:lnTo>
                  <a:pt x="5830814" y="3070717"/>
                </a:lnTo>
                <a:lnTo>
                  <a:pt x="4267199" y="1535358"/>
                </a:lnTo>
                <a:close/>
                <a:moveTo>
                  <a:pt x="2524030" y="0"/>
                </a:moveTo>
                <a:lnTo>
                  <a:pt x="4083175" y="1535358"/>
                </a:lnTo>
                <a:lnTo>
                  <a:pt x="2524030" y="3070717"/>
                </a:lnTo>
                <a:lnTo>
                  <a:pt x="966159" y="153535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71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2" y="1"/>
            <a:ext cx="12192000" cy="3942595"/>
          </a:xfrm>
          <a:custGeom>
            <a:avLst/>
            <a:gdLst>
              <a:gd name="connsiteX0" fmla="*/ 15763969 w 18287997"/>
              <a:gd name="connsiteY0" fmla="*/ 2844088 h 5914805"/>
              <a:gd name="connsiteX1" fmla="*/ 17321839 w 18287997"/>
              <a:gd name="connsiteY1" fmla="*/ 4379447 h 5914805"/>
              <a:gd name="connsiteX2" fmla="*/ 15763969 w 18287997"/>
              <a:gd name="connsiteY2" fmla="*/ 5914805 h 5914805"/>
              <a:gd name="connsiteX3" fmla="*/ 14204824 w 18287997"/>
              <a:gd name="connsiteY3" fmla="*/ 4379447 h 5914805"/>
              <a:gd name="connsiteX4" fmla="*/ 12456537 w 18287997"/>
              <a:gd name="connsiteY4" fmla="*/ 2844088 h 5914805"/>
              <a:gd name="connsiteX5" fmla="*/ 14020793 w 18287997"/>
              <a:gd name="connsiteY5" fmla="*/ 4379447 h 5914805"/>
              <a:gd name="connsiteX6" fmla="*/ 12456537 w 18287997"/>
              <a:gd name="connsiteY6" fmla="*/ 5914805 h 5914805"/>
              <a:gd name="connsiteX7" fmla="*/ 10892280 w 18287997"/>
              <a:gd name="connsiteY7" fmla="*/ 4379447 h 5914805"/>
              <a:gd name="connsiteX8" fmla="*/ 9145273 w 18287997"/>
              <a:gd name="connsiteY8" fmla="*/ 2844088 h 5914805"/>
              <a:gd name="connsiteX9" fmla="*/ 10708250 w 18287997"/>
              <a:gd name="connsiteY9" fmla="*/ 4379447 h 5914805"/>
              <a:gd name="connsiteX10" fmla="*/ 9145273 w 18287997"/>
              <a:gd name="connsiteY10" fmla="*/ 5914805 h 5914805"/>
              <a:gd name="connsiteX11" fmla="*/ 7579744 w 18287997"/>
              <a:gd name="connsiteY11" fmla="*/ 4379447 h 5914805"/>
              <a:gd name="connsiteX12" fmla="*/ 5830814 w 18287997"/>
              <a:gd name="connsiteY12" fmla="*/ 2844088 h 5914805"/>
              <a:gd name="connsiteX13" fmla="*/ 7395712 w 18287997"/>
              <a:gd name="connsiteY13" fmla="*/ 4379447 h 5914805"/>
              <a:gd name="connsiteX14" fmla="*/ 5830814 w 18287997"/>
              <a:gd name="connsiteY14" fmla="*/ 5914805 h 5914805"/>
              <a:gd name="connsiteX15" fmla="*/ 4267199 w 18287997"/>
              <a:gd name="connsiteY15" fmla="*/ 4379447 h 5914805"/>
              <a:gd name="connsiteX16" fmla="*/ 2524030 w 18287997"/>
              <a:gd name="connsiteY16" fmla="*/ 2844088 h 5914805"/>
              <a:gd name="connsiteX17" fmla="*/ 4083175 w 18287997"/>
              <a:gd name="connsiteY17" fmla="*/ 4379447 h 5914805"/>
              <a:gd name="connsiteX18" fmla="*/ 2524030 w 18287997"/>
              <a:gd name="connsiteY18" fmla="*/ 5914805 h 5914805"/>
              <a:gd name="connsiteX19" fmla="*/ 966159 w 18287997"/>
              <a:gd name="connsiteY19" fmla="*/ 4379447 h 5914805"/>
              <a:gd name="connsiteX20" fmla="*/ 7487086 w 18287997"/>
              <a:gd name="connsiteY20" fmla="*/ 1212419 h 5914805"/>
              <a:gd name="connsiteX21" fmla="*/ 9051978 w 18287997"/>
              <a:gd name="connsiteY21" fmla="*/ 2747777 h 5914805"/>
              <a:gd name="connsiteX22" fmla="*/ 7487086 w 18287997"/>
              <a:gd name="connsiteY22" fmla="*/ 4283135 h 5914805"/>
              <a:gd name="connsiteX23" fmla="*/ 5923469 w 18287997"/>
              <a:gd name="connsiteY23" fmla="*/ 2747777 h 5914805"/>
              <a:gd name="connsiteX24" fmla="*/ 4180303 w 18287997"/>
              <a:gd name="connsiteY24" fmla="*/ 1212419 h 5914805"/>
              <a:gd name="connsiteX25" fmla="*/ 5739447 w 18287997"/>
              <a:gd name="connsiteY25" fmla="*/ 2747777 h 5914805"/>
              <a:gd name="connsiteX26" fmla="*/ 4180303 w 18287997"/>
              <a:gd name="connsiteY26" fmla="*/ 4283135 h 5914805"/>
              <a:gd name="connsiteX27" fmla="*/ 2622433 w 18287997"/>
              <a:gd name="connsiteY27" fmla="*/ 2747777 h 5914805"/>
              <a:gd name="connsiteX28" fmla="*/ 14107697 w 18287997"/>
              <a:gd name="connsiteY28" fmla="*/ 1212419 h 5914805"/>
              <a:gd name="connsiteX29" fmla="*/ 15665567 w 18287997"/>
              <a:gd name="connsiteY29" fmla="*/ 2747777 h 5914805"/>
              <a:gd name="connsiteX30" fmla="*/ 14107697 w 18287997"/>
              <a:gd name="connsiteY30" fmla="*/ 4283135 h 5914805"/>
              <a:gd name="connsiteX31" fmla="*/ 12548552 w 18287997"/>
              <a:gd name="connsiteY31" fmla="*/ 2747777 h 5914805"/>
              <a:gd name="connsiteX32" fmla="*/ 10801543 w 18287997"/>
              <a:gd name="connsiteY32" fmla="*/ 1212419 h 5914805"/>
              <a:gd name="connsiteX33" fmla="*/ 12364521 w 18287997"/>
              <a:gd name="connsiteY33" fmla="*/ 2747777 h 5914805"/>
              <a:gd name="connsiteX34" fmla="*/ 10801543 w 18287997"/>
              <a:gd name="connsiteY34" fmla="*/ 4283135 h 5914805"/>
              <a:gd name="connsiteX35" fmla="*/ 9236008 w 18287997"/>
              <a:gd name="connsiteY35" fmla="*/ 2747777 h 5914805"/>
              <a:gd name="connsiteX36" fmla="*/ 868026 w 18287997"/>
              <a:gd name="connsiteY36" fmla="*/ 1212419 h 5914805"/>
              <a:gd name="connsiteX37" fmla="*/ 2426903 w 18287997"/>
              <a:gd name="connsiteY37" fmla="*/ 2748405 h 5914805"/>
              <a:gd name="connsiteX38" fmla="*/ 868026 w 18287997"/>
              <a:gd name="connsiteY38" fmla="*/ 4283135 h 5914805"/>
              <a:gd name="connsiteX39" fmla="*/ 1 w 18287997"/>
              <a:gd name="connsiteY39" fmla="*/ 3427155 h 5914805"/>
              <a:gd name="connsiteX40" fmla="*/ 1 w 18287997"/>
              <a:gd name="connsiteY40" fmla="*/ 2068399 h 5914805"/>
              <a:gd name="connsiteX41" fmla="*/ 17419971 w 18287997"/>
              <a:gd name="connsiteY41" fmla="*/ 1212418 h 5914805"/>
              <a:gd name="connsiteX42" fmla="*/ 18287997 w 18287997"/>
              <a:gd name="connsiteY42" fmla="*/ 2067491 h 5914805"/>
              <a:gd name="connsiteX43" fmla="*/ 18287997 w 18287997"/>
              <a:gd name="connsiteY43" fmla="*/ 3428062 h 5914805"/>
              <a:gd name="connsiteX44" fmla="*/ 17419971 w 18287997"/>
              <a:gd name="connsiteY44" fmla="*/ 4283135 h 5914805"/>
              <a:gd name="connsiteX45" fmla="*/ 15861095 w 18287997"/>
              <a:gd name="connsiteY45" fmla="*/ 2747777 h 5914805"/>
              <a:gd name="connsiteX46" fmla="*/ 1 w 18287997"/>
              <a:gd name="connsiteY46" fmla="*/ 351260 h 5914805"/>
              <a:gd name="connsiteX47" fmla="*/ 770631 w 18287997"/>
              <a:gd name="connsiteY47" fmla="*/ 1116108 h 5914805"/>
              <a:gd name="connsiteX48" fmla="*/ 1 w 18287997"/>
              <a:gd name="connsiteY48" fmla="*/ 1880955 h 5914805"/>
              <a:gd name="connsiteX49" fmla="*/ 18287997 w 18287997"/>
              <a:gd name="connsiteY49" fmla="*/ 351259 h 5914805"/>
              <a:gd name="connsiteX50" fmla="*/ 18287997 w 18287997"/>
              <a:gd name="connsiteY50" fmla="*/ 1880954 h 5914805"/>
              <a:gd name="connsiteX51" fmla="*/ 17517367 w 18287997"/>
              <a:gd name="connsiteY51" fmla="*/ 1115478 h 5914805"/>
              <a:gd name="connsiteX52" fmla="*/ 0 w 18287997"/>
              <a:gd name="connsiteY52" fmla="*/ 1 h 5914805"/>
              <a:gd name="connsiteX53" fmla="*/ 1909313 w 18287997"/>
              <a:gd name="connsiteY53" fmla="*/ 1 h 5914805"/>
              <a:gd name="connsiteX54" fmla="*/ 870310 w 18287997"/>
              <a:gd name="connsiteY54" fmla="*/ 1031130 h 5914805"/>
              <a:gd name="connsiteX55" fmla="*/ 0 w 18287997"/>
              <a:gd name="connsiteY55" fmla="*/ 167417 h 5914805"/>
              <a:gd name="connsiteX56" fmla="*/ 2094403 w 18287997"/>
              <a:gd name="connsiteY56" fmla="*/ 1 h 5914805"/>
              <a:gd name="connsiteX57" fmla="*/ 2953654 w 18287997"/>
              <a:gd name="connsiteY57" fmla="*/ 1 h 5914805"/>
              <a:gd name="connsiteX58" fmla="*/ 4083173 w 18287997"/>
              <a:gd name="connsiteY58" fmla="*/ 1113690 h 5914805"/>
              <a:gd name="connsiteX59" fmla="*/ 2524028 w 18287997"/>
              <a:gd name="connsiteY59" fmla="*/ 2651464 h 5914805"/>
              <a:gd name="connsiteX60" fmla="*/ 966158 w 18287997"/>
              <a:gd name="connsiteY60" fmla="*/ 1113690 h 5914805"/>
              <a:gd name="connsiteX61" fmla="*/ 3140011 w 18287997"/>
              <a:gd name="connsiteY61" fmla="*/ 1 h 5914805"/>
              <a:gd name="connsiteX62" fmla="*/ 5221857 w 18287997"/>
              <a:gd name="connsiteY62" fmla="*/ 1 h 5914805"/>
              <a:gd name="connsiteX63" fmla="*/ 4180934 w 18287997"/>
              <a:gd name="connsiteY63" fmla="*/ 1031130 h 5914805"/>
              <a:gd name="connsiteX64" fmla="*/ 5400882 w 18287997"/>
              <a:gd name="connsiteY64" fmla="*/ 1 h 5914805"/>
              <a:gd name="connsiteX65" fmla="*/ 6262024 w 18287997"/>
              <a:gd name="connsiteY65" fmla="*/ 1 h 5914805"/>
              <a:gd name="connsiteX66" fmla="*/ 7395709 w 18287997"/>
              <a:gd name="connsiteY66" fmla="*/ 1113690 h 5914805"/>
              <a:gd name="connsiteX67" fmla="*/ 5830813 w 18287997"/>
              <a:gd name="connsiteY67" fmla="*/ 2651464 h 5914805"/>
              <a:gd name="connsiteX68" fmla="*/ 4267197 w 18287997"/>
              <a:gd name="connsiteY68" fmla="*/ 1113690 h 5914805"/>
              <a:gd name="connsiteX69" fmla="*/ 6452555 w 18287997"/>
              <a:gd name="connsiteY69" fmla="*/ 1 h 5914805"/>
              <a:gd name="connsiteX70" fmla="*/ 8534397 w 18287997"/>
              <a:gd name="connsiteY70" fmla="*/ 1 h 5914805"/>
              <a:gd name="connsiteX71" fmla="*/ 7493478 w 18287997"/>
              <a:gd name="connsiteY71" fmla="*/ 1031130 h 5914805"/>
              <a:gd name="connsiteX72" fmla="*/ 8714239 w 18287997"/>
              <a:gd name="connsiteY72" fmla="*/ 1 h 5914805"/>
              <a:gd name="connsiteX73" fmla="*/ 9575027 w 18287997"/>
              <a:gd name="connsiteY73" fmla="*/ 1 h 5914805"/>
              <a:gd name="connsiteX74" fmla="*/ 10708250 w 18287997"/>
              <a:gd name="connsiteY74" fmla="*/ 1113690 h 5914805"/>
              <a:gd name="connsiteX75" fmla="*/ 9145273 w 18287997"/>
              <a:gd name="connsiteY75" fmla="*/ 2651464 h 5914805"/>
              <a:gd name="connsiteX76" fmla="*/ 7579740 w 18287997"/>
              <a:gd name="connsiteY76" fmla="*/ 1113690 h 5914805"/>
              <a:gd name="connsiteX77" fmla="*/ 9753597 w 18287997"/>
              <a:gd name="connsiteY77" fmla="*/ 1 h 5914805"/>
              <a:gd name="connsiteX78" fmla="*/ 11835442 w 18287997"/>
              <a:gd name="connsiteY78" fmla="*/ 1 h 5914805"/>
              <a:gd name="connsiteX79" fmla="*/ 10795798 w 18287997"/>
              <a:gd name="connsiteY79" fmla="*/ 1031130 h 5914805"/>
              <a:gd name="connsiteX80" fmla="*/ 12025503 w 18287997"/>
              <a:gd name="connsiteY80" fmla="*/ 1 h 5914805"/>
              <a:gd name="connsiteX81" fmla="*/ 12886291 w 18287997"/>
              <a:gd name="connsiteY81" fmla="*/ 1 h 5914805"/>
              <a:gd name="connsiteX82" fmla="*/ 14020793 w 18287997"/>
              <a:gd name="connsiteY82" fmla="*/ 1113690 h 5914805"/>
              <a:gd name="connsiteX83" fmla="*/ 12456537 w 18287997"/>
              <a:gd name="connsiteY83" fmla="*/ 2651464 h 5914805"/>
              <a:gd name="connsiteX84" fmla="*/ 10892280 w 18287997"/>
              <a:gd name="connsiteY84" fmla="*/ 1113690 h 5914805"/>
              <a:gd name="connsiteX85" fmla="*/ 13066140 w 18287997"/>
              <a:gd name="connsiteY85" fmla="*/ 0 h 5914805"/>
              <a:gd name="connsiteX86" fmla="*/ 15147985 w 18287997"/>
              <a:gd name="connsiteY86" fmla="*/ 0 h 5914805"/>
              <a:gd name="connsiteX87" fmla="*/ 14107063 w 18287997"/>
              <a:gd name="connsiteY87" fmla="*/ 1031129 h 5914805"/>
              <a:gd name="connsiteX88" fmla="*/ 15334343 w 18287997"/>
              <a:gd name="connsiteY88" fmla="*/ 0 h 5914805"/>
              <a:gd name="connsiteX89" fmla="*/ 16193594 w 18287997"/>
              <a:gd name="connsiteY89" fmla="*/ 0 h 5914805"/>
              <a:gd name="connsiteX90" fmla="*/ 17321839 w 18287997"/>
              <a:gd name="connsiteY90" fmla="*/ 1113690 h 5914805"/>
              <a:gd name="connsiteX91" fmla="*/ 15763969 w 18287997"/>
              <a:gd name="connsiteY91" fmla="*/ 2651464 h 5914805"/>
              <a:gd name="connsiteX92" fmla="*/ 14204824 w 18287997"/>
              <a:gd name="connsiteY92" fmla="*/ 1113690 h 5914805"/>
              <a:gd name="connsiteX93" fmla="*/ 16378684 w 18287997"/>
              <a:gd name="connsiteY93" fmla="*/ 0 h 5914805"/>
              <a:gd name="connsiteX94" fmla="*/ 18287997 w 18287997"/>
              <a:gd name="connsiteY94" fmla="*/ 0 h 5914805"/>
              <a:gd name="connsiteX95" fmla="*/ 18287997 w 18287997"/>
              <a:gd name="connsiteY95" fmla="*/ 168684 h 5914805"/>
              <a:gd name="connsiteX96" fmla="*/ 17417687 w 18287997"/>
              <a:gd name="connsiteY96" fmla="*/ 1031129 h 5914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8287997" h="5914805">
                <a:moveTo>
                  <a:pt x="15763969" y="2844088"/>
                </a:moveTo>
                <a:lnTo>
                  <a:pt x="17321839" y="4379447"/>
                </a:lnTo>
                <a:lnTo>
                  <a:pt x="15763969" y="5914805"/>
                </a:lnTo>
                <a:lnTo>
                  <a:pt x="14204824" y="4379447"/>
                </a:lnTo>
                <a:close/>
                <a:moveTo>
                  <a:pt x="12456537" y="2844088"/>
                </a:moveTo>
                <a:lnTo>
                  <a:pt x="14020793" y="4379447"/>
                </a:lnTo>
                <a:lnTo>
                  <a:pt x="12456537" y="5914805"/>
                </a:lnTo>
                <a:lnTo>
                  <a:pt x="10892280" y="4379447"/>
                </a:lnTo>
                <a:close/>
                <a:moveTo>
                  <a:pt x="9145273" y="2844088"/>
                </a:moveTo>
                <a:lnTo>
                  <a:pt x="10708250" y="4379447"/>
                </a:lnTo>
                <a:lnTo>
                  <a:pt x="9145273" y="5914805"/>
                </a:lnTo>
                <a:lnTo>
                  <a:pt x="7579744" y="4379447"/>
                </a:lnTo>
                <a:close/>
                <a:moveTo>
                  <a:pt x="5830814" y="2844088"/>
                </a:moveTo>
                <a:lnTo>
                  <a:pt x="7395712" y="4379447"/>
                </a:lnTo>
                <a:lnTo>
                  <a:pt x="5830814" y="5914805"/>
                </a:lnTo>
                <a:lnTo>
                  <a:pt x="4267199" y="4379447"/>
                </a:lnTo>
                <a:close/>
                <a:moveTo>
                  <a:pt x="2524030" y="2844088"/>
                </a:moveTo>
                <a:lnTo>
                  <a:pt x="4083175" y="4379447"/>
                </a:lnTo>
                <a:lnTo>
                  <a:pt x="2524030" y="5914805"/>
                </a:lnTo>
                <a:lnTo>
                  <a:pt x="966159" y="4379447"/>
                </a:lnTo>
                <a:close/>
                <a:moveTo>
                  <a:pt x="7487086" y="1212419"/>
                </a:moveTo>
                <a:lnTo>
                  <a:pt x="9051978" y="2747777"/>
                </a:lnTo>
                <a:lnTo>
                  <a:pt x="7487086" y="4283135"/>
                </a:lnTo>
                <a:lnTo>
                  <a:pt x="5923469" y="2747777"/>
                </a:lnTo>
                <a:close/>
                <a:moveTo>
                  <a:pt x="4180303" y="1212419"/>
                </a:moveTo>
                <a:lnTo>
                  <a:pt x="5739447" y="2747777"/>
                </a:lnTo>
                <a:lnTo>
                  <a:pt x="4180303" y="4283135"/>
                </a:lnTo>
                <a:lnTo>
                  <a:pt x="2622433" y="2747777"/>
                </a:lnTo>
                <a:close/>
                <a:moveTo>
                  <a:pt x="14107697" y="1212419"/>
                </a:moveTo>
                <a:lnTo>
                  <a:pt x="15665567" y="2747777"/>
                </a:lnTo>
                <a:lnTo>
                  <a:pt x="14107697" y="4283135"/>
                </a:lnTo>
                <a:lnTo>
                  <a:pt x="12548552" y="2747777"/>
                </a:lnTo>
                <a:close/>
                <a:moveTo>
                  <a:pt x="10801543" y="1212419"/>
                </a:moveTo>
                <a:lnTo>
                  <a:pt x="12364521" y="2747777"/>
                </a:lnTo>
                <a:lnTo>
                  <a:pt x="10801543" y="4283135"/>
                </a:lnTo>
                <a:lnTo>
                  <a:pt x="9236008" y="2747777"/>
                </a:lnTo>
                <a:close/>
                <a:moveTo>
                  <a:pt x="868026" y="1212419"/>
                </a:moveTo>
                <a:lnTo>
                  <a:pt x="2426903" y="2748405"/>
                </a:lnTo>
                <a:lnTo>
                  <a:pt x="868026" y="4283135"/>
                </a:lnTo>
                <a:lnTo>
                  <a:pt x="1" y="3427155"/>
                </a:lnTo>
                <a:lnTo>
                  <a:pt x="1" y="2068399"/>
                </a:lnTo>
                <a:close/>
                <a:moveTo>
                  <a:pt x="17419971" y="1212418"/>
                </a:moveTo>
                <a:lnTo>
                  <a:pt x="18287997" y="2067491"/>
                </a:lnTo>
                <a:lnTo>
                  <a:pt x="18287997" y="3428062"/>
                </a:lnTo>
                <a:lnTo>
                  <a:pt x="17419971" y="4283135"/>
                </a:lnTo>
                <a:lnTo>
                  <a:pt x="15861095" y="2747777"/>
                </a:lnTo>
                <a:close/>
                <a:moveTo>
                  <a:pt x="1" y="351260"/>
                </a:moveTo>
                <a:lnTo>
                  <a:pt x="770631" y="1116108"/>
                </a:lnTo>
                <a:lnTo>
                  <a:pt x="1" y="1880955"/>
                </a:lnTo>
                <a:close/>
                <a:moveTo>
                  <a:pt x="18287997" y="351259"/>
                </a:moveTo>
                <a:lnTo>
                  <a:pt x="18287997" y="1880954"/>
                </a:lnTo>
                <a:lnTo>
                  <a:pt x="17517367" y="1115478"/>
                </a:lnTo>
                <a:close/>
                <a:moveTo>
                  <a:pt x="0" y="1"/>
                </a:moveTo>
                <a:lnTo>
                  <a:pt x="1909313" y="1"/>
                </a:lnTo>
                <a:lnTo>
                  <a:pt x="870310" y="1031130"/>
                </a:lnTo>
                <a:lnTo>
                  <a:pt x="0" y="167417"/>
                </a:lnTo>
                <a:close/>
                <a:moveTo>
                  <a:pt x="2094403" y="1"/>
                </a:moveTo>
                <a:lnTo>
                  <a:pt x="2953654" y="1"/>
                </a:lnTo>
                <a:lnTo>
                  <a:pt x="4083173" y="1113690"/>
                </a:lnTo>
                <a:lnTo>
                  <a:pt x="2524028" y="2651464"/>
                </a:lnTo>
                <a:lnTo>
                  <a:pt x="966158" y="1113690"/>
                </a:lnTo>
                <a:close/>
                <a:moveTo>
                  <a:pt x="3140011" y="1"/>
                </a:moveTo>
                <a:lnTo>
                  <a:pt x="5221857" y="1"/>
                </a:lnTo>
                <a:lnTo>
                  <a:pt x="4180934" y="1031130"/>
                </a:lnTo>
                <a:close/>
                <a:moveTo>
                  <a:pt x="5400882" y="1"/>
                </a:moveTo>
                <a:lnTo>
                  <a:pt x="6262024" y="1"/>
                </a:lnTo>
                <a:lnTo>
                  <a:pt x="7395709" y="1113690"/>
                </a:lnTo>
                <a:lnTo>
                  <a:pt x="5830813" y="2651464"/>
                </a:lnTo>
                <a:lnTo>
                  <a:pt x="4267197" y="1113690"/>
                </a:lnTo>
                <a:close/>
                <a:moveTo>
                  <a:pt x="6452555" y="1"/>
                </a:moveTo>
                <a:lnTo>
                  <a:pt x="8534397" y="1"/>
                </a:lnTo>
                <a:lnTo>
                  <a:pt x="7493478" y="1031130"/>
                </a:lnTo>
                <a:close/>
                <a:moveTo>
                  <a:pt x="8714239" y="1"/>
                </a:moveTo>
                <a:lnTo>
                  <a:pt x="9575027" y="1"/>
                </a:lnTo>
                <a:lnTo>
                  <a:pt x="10708250" y="1113690"/>
                </a:lnTo>
                <a:lnTo>
                  <a:pt x="9145273" y="2651464"/>
                </a:lnTo>
                <a:lnTo>
                  <a:pt x="7579740" y="1113690"/>
                </a:lnTo>
                <a:close/>
                <a:moveTo>
                  <a:pt x="9753597" y="1"/>
                </a:moveTo>
                <a:lnTo>
                  <a:pt x="11835442" y="1"/>
                </a:lnTo>
                <a:lnTo>
                  <a:pt x="10795798" y="1031130"/>
                </a:lnTo>
                <a:close/>
                <a:moveTo>
                  <a:pt x="12025503" y="1"/>
                </a:moveTo>
                <a:lnTo>
                  <a:pt x="12886291" y="1"/>
                </a:lnTo>
                <a:lnTo>
                  <a:pt x="14020793" y="1113690"/>
                </a:lnTo>
                <a:lnTo>
                  <a:pt x="12456537" y="2651464"/>
                </a:lnTo>
                <a:lnTo>
                  <a:pt x="10892280" y="1113690"/>
                </a:lnTo>
                <a:close/>
                <a:moveTo>
                  <a:pt x="13066140" y="0"/>
                </a:moveTo>
                <a:lnTo>
                  <a:pt x="15147985" y="0"/>
                </a:lnTo>
                <a:lnTo>
                  <a:pt x="14107063" y="1031129"/>
                </a:lnTo>
                <a:close/>
                <a:moveTo>
                  <a:pt x="15334343" y="0"/>
                </a:moveTo>
                <a:lnTo>
                  <a:pt x="16193594" y="0"/>
                </a:lnTo>
                <a:lnTo>
                  <a:pt x="17321839" y="1113690"/>
                </a:lnTo>
                <a:lnTo>
                  <a:pt x="15763969" y="2651464"/>
                </a:lnTo>
                <a:lnTo>
                  <a:pt x="14204824" y="1113690"/>
                </a:lnTo>
                <a:close/>
                <a:moveTo>
                  <a:pt x="16378684" y="0"/>
                </a:moveTo>
                <a:lnTo>
                  <a:pt x="18287997" y="0"/>
                </a:lnTo>
                <a:lnTo>
                  <a:pt x="18287997" y="168684"/>
                </a:lnTo>
                <a:lnTo>
                  <a:pt x="17417687" y="103112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02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990380" y="0"/>
            <a:ext cx="10201621" cy="6858000"/>
          </a:xfrm>
          <a:custGeom>
            <a:avLst/>
            <a:gdLst>
              <a:gd name="connsiteX0" fmla="*/ 15302422 w 15302430"/>
              <a:gd name="connsiteY0" fmla="*/ 4378604 h 10288588"/>
              <a:gd name="connsiteX1" fmla="*/ 15302422 w 15302430"/>
              <a:gd name="connsiteY1" fmla="*/ 9008029 h 10288588"/>
              <a:gd name="connsiteX2" fmla="*/ 14054194 w 15302430"/>
              <a:gd name="connsiteY2" fmla="*/ 10288588 h 10288588"/>
              <a:gd name="connsiteX3" fmla="*/ 9539908 w 15302430"/>
              <a:gd name="connsiteY3" fmla="*/ 10288588 h 10288588"/>
              <a:gd name="connsiteX4" fmla="*/ 14799774 w 15302430"/>
              <a:gd name="connsiteY4" fmla="*/ 0 h 10288588"/>
              <a:gd name="connsiteX5" fmla="*/ 15302430 w 15302430"/>
              <a:gd name="connsiteY5" fmla="*/ 0 h 10288588"/>
              <a:gd name="connsiteX6" fmla="*/ 15302430 w 15302430"/>
              <a:gd name="connsiteY6" fmla="*/ 4112663 h 10288588"/>
              <a:gd name="connsiteX7" fmla="*/ 9279372 w 15302430"/>
              <a:gd name="connsiteY7" fmla="*/ 10288588 h 10288588"/>
              <a:gd name="connsiteX8" fmla="*/ 4764284 w 15302430"/>
              <a:gd name="connsiteY8" fmla="*/ 10288588 h 10288588"/>
              <a:gd name="connsiteX9" fmla="*/ 10038942 w 15302430"/>
              <a:gd name="connsiteY9" fmla="*/ 0 h 10288588"/>
              <a:gd name="connsiteX10" fmla="*/ 14553758 w 15302430"/>
              <a:gd name="connsiteY10" fmla="*/ 0 h 10288588"/>
              <a:gd name="connsiteX11" fmla="*/ 4517335 w 15302430"/>
              <a:gd name="connsiteY11" fmla="*/ 10288588 h 10288588"/>
              <a:gd name="connsiteX12" fmla="*/ 0 w 15302430"/>
              <a:gd name="connsiteY12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302430" h="10288588">
                <a:moveTo>
                  <a:pt x="15302422" y="4378604"/>
                </a:moveTo>
                <a:lnTo>
                  <a:pt x="15302422" y="9008029"/>
                </a:lnTo>
                <a:lnTo>
                  <a:pt x="14054194" y="10288588"/>
                </a:lnTo>
                <a:lnTo>
                  <a:pt x="9539908" y="10288588"/>
                </a:lnTo>
                <a:close/>
                <a:moveTo>
                  <a:pt x="14799774" y="0"/>
                </a:moveTo>
                <a:lnTo>
                  <a:pt x="15302430" y="0"/>
                </a:lnTo>
                <a:lnTo>
                  <a:pt x="15302430" y="4112663"/>
                </a:lnTo>
                <a:lnTo>
                  <a:pt x="9279372" y="10288588"/>
                </a:lnTo>
                <a:lnTo>
                  <a:pt x="4764284" y="10288588"/>
                </a:lnTo>
                <a:close/>
                <a:moveTo>
                  <a:pt x="10038942" y="0"/>
                </a:moveTo>
                <a:lnTo>
                  <a:pt x="14553758" y="0"/>
                </a:lnTo>
                <a:lnTo>
                  <a:pt x="4517335" y="10288588"/>
                </a:lnTo>
                <a:lnTo>
                  <a:pt x="0" y="1028858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53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" y="0"/>
            <a:ext cx="10201621" cy="6858000"/>
          </a:xfrm>
          <a:custGeom>
            <a:avLst/>
            <a:gdLst>
              <a:gd name="connsiteX0" fmla="*/ 6023058 w 15302430"/>
              <a:gd name="connsiteY0" fmla="*/ 0 h 10288588"/>
              <a:gd name="connsiteX1" fmla="*/ 10538146 w 15302430"/>
              <a:gd name="connsiteY1" fmla="*/ 0 h 10288588"/>
              <a:gd name="connsiteX2" fmla="*/ 502657 w 15302430"/>
              <a:gd name="connsiteY2" fmla="*/ 10288588 h 10288588"/>
              <a:gd name="connsiteX3" fmla="*/ 0 w 15302430"/>
              <a:gd name="connsiteY3" fmla="*/ 10288588 h 10288588"/>
              <a:gd name="connsiteX4" fmla="*/ 0 w 15302430"/>
              <a:gd name="connsiteY4" fmla="*/ 6175926 h 10288588"/>
              <a:gd name="connsiteX5" fmla="*/ 1248230 w 15302430"/>
              <a:gd name="connsiteY5" fmla="*/ 0 h 10288588"/>
              <a:gd name="connsiteX6" fmla="*/ 5762515 w 15302430"/>
              <a:gd name="connsiteY6" fmla="*/ 0 h 10288588"/>
              <a:gd name="connsiteX7" fmla="*/ 0 w 15302430"/>
              <a:gd name="connsiteY7" fmla="*/ 5909984 h 10288588"/>
              <a:gd name="connsiteX8" fmla="*/ 0 w 15302430"/>
              <a:gd name="connsiteY8" fmla="*/ 1280560 h 10288588"/>
              <a:gd name="connsiteX9" fmla="*/ 10785095 w 15302430"/>
              <a:gd name="connsiteY9" fmla="*/ 0 h 10288588"/>
              <a:gd name="connsiteX10" fmla="*/ 15302430 w 15302430"/>
              <a:gd name="connsiteY10" fmla="*/ 0 h 10288588"/>
              <a:gd name="connsiteX11" fmla="*/ 5263489 w 15302430"/>
              <a:gd name="connsiteY11" fmla="*/ 10288588 h 10288588"/>
              <a:gd name="connsiteX12" fmla="*/ 748673 w 15302430"/>
              <a:gd name="connsiteY12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302430" h="10288588">
                <a:moveTo>
                  <a:pt x="6023058" y="0"/>
                </a:moveTo>
                <a:lnTo>
                  <a:pt x="10538146" y="0"/>
                </a:lnTo>
                <a:lnTo>
                  <a:pt x="502657" y="10288588"/>
                </a:lnTo>
                <a:lnTo>
                  <a:pt x="0" y="10288588"/>
                </a:lnTo>
                <a:lnTo>
                  <a:pt x="0" y="6175926"/>
                </a:lnTo>
                <a:close/>
                <a:moveTo>
                  <a:pt x="1248230" y="0"/>
                </a:moveTo>
                <a:lnTo>
                  <a:pt x="5762515" y="0"/>
                </a:lnTo>
                <a:lnTo>
                  <a:pt x="0" y="5909984"/>
                </a:lnTo>
                <a:lnTo>
                  <a:pt x="0" y="1280560"/>
                </a:lnTo>
                <a:close/>
                <a:moveTo>
                  <a:pt x="10785095" y="0"/>
                </a:moveTo>
                <a:lnTo>
                  <a:pt x="15302430" y="0"/>
                </a:lnTo>
                <a:lnTo>
                  <a:pt x="5263489" y="10288588"/>
                </a:lnTo>
                <a:lnTo>
                  <a:pt x="748673" y="1028858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03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4"/>
          <p:cNvSpPr>
            <a:spLocks noGrp="1"/>
          </p:cNvSpPr>
          <p:nvPr>
            <p:ph type="pic" sz="quarter" idx="10"/>
          </p:nvPr>
        </p:nvSpPr>
        <p:spPr bwMode="auto">
          <a:xfrm>
            <a:off x="956734" y="903677"/>
            <a:ext cx="5041900" cy="5050647"/>
          </a:xfrm>
          <a:custGeom>
            <a:avLst/>
            <a:gdLst>
              <a:gd name="T0" fmla="*/ 6915 w 9528"/>
              <a:gd name="T1" fmla="*/ 0 h 9548"/>
              <a:gd name="T2" fmla="*/ 7233 w 9528"/>
              <a:gd name="T3" fmla="*/ 159 h 9548"/>
              <a:gd name="T4" fmla="*/ 7539 w 9528"/>
              <a:gd name="T5" fmla="*/ 337 h 9548"/>
              <a:gd name="T6" fmla="*/ 7832 w 9528"/>
              <a:gd name="T7" fmla="*/ 537 h 9548"/>
              <a:gd name="T8" fmla="*/ 8110 w 9528"/>
              <a:gd name="T9" fmla="*/ 755 h 9548"/>
              <a:gd name="T10" fmla="*/ 8373 w 9528"/>
              <a:gd name="T11" fmla="*/ 990 h 9548"/>
              <a:gd name="T12" fmla="*/ 8619 w 9528"/>
              <a:gd name="T13" fmla="*/ 1244 h 9548"/>
              <a:gd name="T14" fmla="*/ 8850 w 9528"/>
              <a:gd name="T15" fmla="*/ 1512 h 9548"/>
              <a:gd name="T16" fmla="*/ 9060 w 9528"/>
              <a:gd name="T17" fmla="*/ 1796 h 9548"/>
              <a:gd name="T18" fmla="*/ 9253 w 9528"/>
              <a:gd name="T19" fmla="*/ 2094 h 9548"/>
              <a:gd name="T20" fmla="*/ 9425 w 9528"/>
              <a:gd name="T21" fmla="*/ 2405 h 9548"/>
              <a:gd name="T22" fmla="*/ 7378 w 9528"/>
              <a:gd name="T23" fmla="*/ 4774 h 9548"/>
              <a:gd name="T24" fmla="*/ 9425 w 9528"/>
              <a:gd name="T25" fmla="*/ 7143 h 9548"/>
              <a:gd name="T26" fmla="*/ 9253 w 9528"/>
              <a:gd name="T27" fmla="*/ 7454 h 9548"/>
              <a:gd name="T28" fmla="*/ 9060 w 9528"/>
              <a:gd name="T29" fmla="*/ 7752 h 9548"/>
              <a:gd name="T30" fmla="*/ 8850 w 9528"/>
              <a:gd name="T31" fmla="*/ 8036 h 9548"/>
              <a:gd name="T32" fmla="*/ 8619 w 9528"/>
              <a:gd name="T33" fmla="*/ 8306 h 9548"/>
              <a:gd name="T34" fmla="*/ 8373 w 9528"/>
              <a:gd name="T35" fmla="*/ 8558 h 9548"/>
              <a:gd name="T36" fmla="*/ 8110 w 9528"/>
              <a:gd name="T37" fmla="*/ 8793 h 9548"/>
              <a:gd name="T38" fmla="*/ 7832 w 9528"/>
              <a:gd name="T39" fmla="*/ 9011 h 9548"/>
              <a:gd name="T40" fmla="*/ 7539 w 9528"/>
              <a:gd name="T41" fmla="*/ 9211 h 9548"/>
              <a:gd name="T42" fmla="*/ 7233 w 9528"/>
              <a:gd name="T43" fmla="*/ 9389 h 9548"/>
              <a:gd name="T44" fmla="*/ 6915 w 9528"/>
              <a:gd name="T45" fmla="*/ 9548 h 9548"/>
              <a:gd name="T46" fmla="*/ 2506 w 9528"/>
              <a:gd name="T47" fmla="*/ 9498 h 9548"/>
              <a:gd name="T48" fmla="*/ 2192 w 9528"/>
              <a:gd name="T49" fmla="*/ 9333 h 9548"/>
              <a:gd name="T50" fmla="*/ 1890 w 9528"/>
              <a:gd name="T51" fmla="*/ 9146 h 9548"/>
              <a:gd name="T52" fmla="*/ 1601 w 9528"/>
              <a:gd name="T53" fmla="*/ 8940 h 9548"/>
              <a:gd name="T54" fmla="*/ 1328 w 9528"/>
              <a:gd name="T55" fmla="*/ 8716 h 9548"/>
              <a:gd name="T56" fmla="*/ 1071 w 9528"/>
              <a:gd name="T57" fmla="*/ 8476 h 9548"/>
              <a:gd name="T58" fmla="*/ 829 w 9528"/>
              <a:gd name="T59" fmla="*/ 8218 h 9548"/>
              <a:gd name="T60" fmla="*/ 606 w 9528"/>
              <a:gd name="T61" fmla="*/ 7943 h 9548"/>
              <a:gd name="T62" fmla="*/ 401 w 9528"/>
              <a:gd name="T63" fmla="*/ 7654 h 9548"/>
              <a:gd name="T64" fmla="*/ 216 w 9528"/>
              <a:gd name="T65" fmla="*/ 7352 h 9548"/>
              <a:gd name="T66" fmla="*/ 51 w 9528"/>
              <a:gd name="T67" fmla="*/ 7036 h 9548"/>
              <a:gd name="T68" fmla="*/ 0 w 9528"/>
              <a:gd name="T69" fmla="*/ 2619 h 9548"/>
              <a:gd name="T70" fmla="*/ 158 w 9528"/>
              <a:gd name="T71" fmla="*/ 2299 h 9548"/>
              <a:gd name="T72" fmla="*/ 338 w 9528"/>
              <a:gd name="T73" fmla="*/ 1993 h 9548"/>
              <a:gd name="T74" fmla="*/ 535 w 9528"/>
              <a:gd name="T75" fmla="*/ 1700 h 9548"/>
              <a:gd name="T76" fmla="*/ 753 w 9528"/>
              <a:gd name="T77" fmla="*/ 1421 h 9548"/>
              <a:gd name="T78" fmla="*/ 989 w 9528"/>
              <a:gd name="T79" fmla="*/ 1157 h 9548"/>
              <a:gd name="T80" fmla="*/ 1241 w 9528"/>
              <a:gd name="T81" fmla="*/ 909 h 9548"/>
              <a:gd name="T82" fmla="*/ 1509 w 9528"/>
              <a:gd name="T83" fmla="*/ 680 h 9548"/>
              <a:gd name="T84" fmla="*/ 1792 w 9528"/>
              <a:gd name="T85" fmla="*/ 469 h 9548"/>
              <a:gd name="T86" fmla="*/ 2089 w 9528"/>
              <a:gd name="T87" fmla="*/ 276 h 9548"/>
              <a:gd name="T88" fmla="*/ 2400 w 9528"/>
              <a:gd name="T89" fmla="*/ 103 h 9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528" h="9548">
                <a:moveTo>
                  <a:pt x="2613" y="0"/>
                </a:moveTo>
                <a:lnTo>
                  <a:pt x="4765" y="2155"/>
                </a:lnTo>
                <a:lnTo>
                  <a:pt x="6915" y="0"/>
                </a:lnTo>
                <a:lnTo>
                  <a:pt x="7022" y="50"/>
                </a:lnTo>
                <a:lnTo>
                  <a:pt x="7128" y="103"/>
                </a:lnTo>
                <a:lnTo>
                  <a:pt x="7233" y="159"/>
                </a:lnTo>
                <a:lnTo>
                  <a:pt x="7337" y="215"/>
                </a:lnTo>
                <a:lnTo>
                  <a:pt x="7439" y="276"/>
                </a:lnTo>
                <a:lnTo>
                  <a:pt x="7539" y="337"/>
                </a:lnTo>
                <a:lnTo>
                  <a:pt x="7638" y="402"/>
                </a:lnTo>
                <a:lnTo>
                  <a:pt x="7736" y="469"/>
                </a:lnTo>
                <a:lnTo>
                  <a:pt x="7832" y="537"/>
                </a:lnTo>
                <a:lnTo>
                  <a:pt x="7927" y="608"/>
                </a:lnTo>
                <a:lnTo>
                  <a:pt x="8019" y="680"/>
                </a:lnTo>
                <a:lnTo>
                  <a:pt x="8110" y="755"/>
                </a:lnTo>
                <a:lnTo>
                  <a:pt x="8199" y="832"/>
                </a:lnTo>
                <a:lnTo>
                  <a:pt x="8287" y="909"/>
                </a:lnTo>
                <a:lnTo>
                  <a:pt x="8373" y="990"/>
                </a:lnTo>
                <a:lnTo>
                  <a:pt x="8457" y="1072"/>
                </a:lnTo>
                <a:lnTo>
                  <a:pt x="8539" y="1157"/>
                </a:lnTo>
                <a:lnTo>
                  <a:pt x="8619" y="1244"/>
                </a:lnTo>
                <a:lnTo>
                  <a:pt x="8698" y="1332"/>
                </a:lnTo>
                <a:lnTo>
                  <a:pt x="8775" y="1421"/>
                </a:lnTo>
                <a:lnTo>
                  <a:pt x="8850" y="1512"/>
                </a:lnTo>
                <a:lnTo>
                  <a:pt x="8922" y="1605"/>
                </a:lnTo>
                <a:lnTo>
                  <a:pt x="8992" y="1700"/>
                </a:lnTo>
                <a:lnTo>
                  <a:pt x="9060" y="1796"/>
                </a:lnTo>
                <a:lnTo>
                  <a:pt x="9127" y="1894"/>
                </a:lnTo>
                <a:lnTo>
                  <a:pt x="9190" y="1993"/>
                </a:lnTo>
                <a:lnTo>
                  <a:pt x="9253" y="2094"/>
                </a:lnTo>
                <a:lnTo>
                  <a:pt x="9312" y="2196"/>
                </a:lnTo>
                <a:lnTo>
                  <a:pt x="9370" y="2299"/>
                </a:lnTo>
                <a:lnTo>
                  <a:pt x="9425" y="2405"/>
                </a:lnTo>
                <a:lnTo>
                  <a:pt x="9477" y="2512"/>
                </a:lnTo>
                <a:lnTo>
                  <a:pt x="9528" y="2619"/>
                </a:lnTo>
                <a:lnTo>
                  <a:pt x="7378" y="4774"/>
                </a:lnTo>
                <a:lnTo>
                  <a:pt x="9528" y="6929"/>
                </a:lnTo>
                <a:lnTo>
                  <a:pt x="9477" y="7036"/>
                </a:lnTo>
                <a:lnTo>
                  <a:pt x="9425" y="7143"/>
                </a:lnTo>
                <a:lnTo>
                  <a:pt x="9370" y="7249"/>
                </a:lnTo>
                <a:lnTo>
                  <a:pt x="9312" y="7352"/>
                </a:lnTo>
                <a:lnTo>
                  <a:pt x="9253" y="7454"/>
                </a:lnTo>
                <a:lnTo>
                  <a:pt x="9190" y="7555"/>
                </a:lnTo>
                <a:lnTo>
                  <a:pt x="9127" y="7654"/>
                </a:lnTo>
                <a:lnTo>
                  <a:pt x="9060" y="7752"/>
                </a:lnTo>
                <a:lnTo>
                  <a:pt x="8992" y="7848"/>
                </a:lnTo>
                <a:lnTo>
                  <a:pt x="8922" y="7943"/>
                </a:lnTo>
                <a:lnTo>
                  <a:pt x="8850" y="8036"/>
                </a:lnTo>
                <a:lnTo>
                  <a:pt x="8775" y="8127"/>
                </a:lnTo>
                <a:lnTo>
                  <a:pt x="8698" y="8218"/>
                </a:lnTo>
                <a:lnTo>
                  <a:pt x="8619" y="8306"/>
                </a:lnTo>
                <a:lnTo>
                  <a:pt x="8539" y="8391"/>
                </a:lnTo>
                <a:lnTo>
                  <a:pt x="8457" y="8476"/>
                </a:lnTo>
                <a:lnTo>
                  <a:pt x="8373" y="8558"/>
                </a:lnTo>
                <a:lnTo>
                  <a:pt x="8287" y="8639"/>
                </a:lnTo>
                <a:lnTo>
                  <a:pt x="8199" y="8716"/>
                </a:lnTo>
                <a:lnTo>
                  <a:pt x="8110" y="8793"/>
                </a:lnTo>
                <a:lnTo>
                  <a:pt x="8019" y="8868"/>
                </a:lnTo>
                <a:lnTo>
                  <a:pt x="7927" y="8940"/>
                </a:lnTo>
                <a:lnTo>
                  <a:pt x="7832" y="9011"/>
                </a:lnTo>
                <a:lnTo>
                  <a:pt x="7736" y="9079"/>
                </a:lnTo>
                <a:lnTo>
                  <a:pt x="7638" y="9146"/>
                </a:lnTo>
                <a:lnTo>
                  <a:pt x="7539" y="9211"/>
                </a:lnTo>
                <a:lnTo>
                  <a:pt x="7439" y="9272"/>
                </a:lnTo>
                <a:lnTo>
                  <a:pt x="7336" y="9333"/>
                </a:lnTo>
                <a:lnTo>
                  <a:pt x="7233" y="9389"/>
                </a:lnTo>
                <a:lnTo>
                  <a:pt x="7128" y="9445"/>
                </a:lnTo>
                <a:lnTo>
                  <a:pt x="7022" y="9498"/>
                </a:lnTo>
                <a:lnTo>
                  <a:pt x="6915" y="9548"/>
                </a:lnTo>
                <a:lnTo>
                  <a:pt x="4765" y="7393"/>
                </a:lnTo>
                <a:lnTo>
                  <a:pt x="2613" y="9548"/>
                </a:lnTo>
                <a:lnTo>
                  <a:pt x="2506" y="9498"/>
                </a:lnTo>
                <a:lnTo>
                  <a:pt x="2400" y="9445"/>
                </a:lnTo>
                <a:lnTo>
                  <a:pt x="2295" y="9389"/>
                </a:lnTo>
                <a:lnTo>
                  <a:pt x="2192" y="9333"/>
                </a:lnTo>
                <a:lnTo>
                  <a:pt x="2089" y="9272"/>
                </a:lnTo>
                <a:lnTo>
                  <a:pt x="1989" y="9211"/>
                </a:lnTo>
                <a:lnTo>
                  <a:pt x="1890" y="9146"/>
                </a:lnTo>
                <a:lnTo>
                  <a:pt x="1792" y="9079"/>
                </a:lnTo>
                <a:lnTo>
                  <a:pt x="1696" y="9011"/>
                </a:lnTo>
                <a:lnTo>
                  <a:pt x="1601" y="8940"/>
                </a:lnTo>
                <a:lnTo>
                  <a:pt x="1509" y="8868"/>
                </a:lnTo>
                <a:lnTo>
                  <a:pt x="1417" y="8793"/>
                </a:lnTo>
                <a:lnTo>
                  <a:pt x="1328" y="8716"/>
                </a:lnTo>
                <a:lnTo>
                  <a:pt x="1241" y="8639"/>
                </a:lnTo>
                <a:lnTo>
                  <a:pt x="1155" y="8558"/>
                </a:lnTo>
                <a:lnTo>
                  <a:pt x="1071" y="8476"/>
                </a:lnTo>
                <a:lnTo>
                  <a:pt x="989" y="8391"/>
                </a:lnTo>
                <a:lnTo>
                  <a:pt x="909" y="8306"/>
                </a:lnTo>
                <a:lnTo>
                  <a:pt x="829" y="8218"/>
                </a:lnTo>
                <a:lnTo>
                  <a:pt x="753" y="8127"/>
                </a:lnTo>
                <a:lnTo>
                  <a:pt x="678" y="8036"/>
                </a:lnTo>
                <a:lnTo>
                  <a:pt x="606" y="7943"/>
                </a:lnTo>
                <a:lnTo>
                  <a:pt x="535" y="7848"/>
                </a:lnTo>
                <a:lnTo>
                  <a:pt x="468" y="7752"/>
                </a:lnTo>
                <a:lnTo>
                  <a:pt x="401" y="7654"/>
                </a:lnTo>
                <a:lnTo>
                  <a:pt x="338" y="7555"/>
                </a:lnTo>
                <a:lnTo>
                  <a:pt x="275" y="7454"/>
                </a:lnTo>
                <a:lnTo>
                  <a:pt x="216" y="7352"/>
                </a:lnTo>
                <a:lnTo>
                  <a:pt x="158" y="7249"/>
                </a:lnTo>
                <a:lnTo>
                  <a:pt x="103" y="7143"/>
                </a:lnTo>
                <a:lnTo>
                  <a:pt x="51" y="7036"/>
                </a:lnTo>
                <a:lnTo>
                  <a:pt x="0" y="6929"/>
                </a:lnTo>
                <a:lnTo>
                  <a:pt x="2150" y="4774"/>
                </a:lnTo>
                <a:lnTo>
                  <a:pt x="0" y="2619"/>
                </a:lnTo>
                <a:lnTo>
                  <a:pt x="51" y="2512"/>
                </a:lnTo>
                <a:lnTo>
                  <a:pt x="103" y="2405"/>
                </a:lnTo>
                <a:lnTo>
                  <a:pt x="158" y="2299"/>
                </a:lnTo>
                <a:lnTo>
                  <a:pt x="216" y="2196"/>
                </a:lnTo>
                <a:lnTo>
                  <a:pt x="275" y="2094"/>
                </a:lnTo>
                <a:lnTo>
                  <a:pt x="338" y="1993"/>
                </a:lnTo>
                <a:lnTo>
                  <a:pt x="401" y="1894"/>
                </a:lnTo>
                <a:lnTo>
                  <a:pt x="468" y="1796"/>
                </a:lnTo>
                <a:lnTo>
                  <a:pt x="535" y="1700"/>
                </a:lnTo>
                <a:lnTo>
                  <a:pt x="606" y="1605"/>
                </a:lnTo>
                <a:lnTo>
                  <a:pt x="678" y="1512"/>
                </a:lnTo>
                <a:lnTo>
                  <a:pt x="753" y="1421"/>
                </a:lnTo>
                <a:lnTo>
                  <a:pt x="829" y="1332"/>
                </a:lnTo>
                <a:lnTo>
                  <a:pt x="909" y="1244"/>
                </a:lnTo>
                <a:lnTo>
                  <a:pt x="989" y="1157"/>
                </a:lnTo>
                <a:lnTo>
                  <a:pt x="1071" y="1072"/>
                </a:lnTo>
                <a:lnTo>
                  <a:pt x="1155" y="990"/>
                </a:lnTo>
                <a:lnTo>
                  <a:pt x="1241" y="909"/>
                </a:lnTo>
                <a:lnTo>
                  <a:pt x="1328" y="832"/>
                </a:lnTo>
                <a:lnTo>
                  <a:pt x="1417" y="755"/>
                </a:lnTo>
                <a:lnTo>
                  <a:pt x="1509" y="680"/>
                </a:lnTo>
                <a:lnTo>
                  <a:pt x="1601" y="608"/>
                </a:lnTo>
                <a:lnTo>
                  <a:pt x="1696" y="537"/>
                </a:lnTo>
                <a:lnTo>
                  <a:pt x="1792" y="469"/>
                </a:lnTo>
                <a:lnTo>
                  <a:pt x="1890" y="402"/>
                </a:lnTo>
                <a:lnTo>
                  <a:pt x="1989" y="337"/>
                </a:lnTo>
                <a:lnTo>
                  <a:pt x="2089" y="276"/>
                </a:lnTo>
                <a:lnTo>
                  <a:pt x="2192" y="215"/>
                </a:lnTo>
                <a:lnTo>
                  <a:pt x="2295" y="159"/>
                </a:lnTo>
                <a:lnTo>
                  <a:pt x="2400" y="103"/>
                </a:lnTo>
                <a:lnTo>
                  <a:pt x="2506" y="50"/>
                </a:lnTo>
                <a:lnTo>
                  <a:pt x="2613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45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59284" y="744953"/>
            <a:ext cx="5358800" cy="5368096"/>
          </a:xfrm>
          <a:custGeom>
            <a:avLst/>
            <a:gdLst>
              <a:gd name="T0" fmla="*/ 6078 w 10124"/>
              <a:gd name="T1" fmla="*/ 104 h 10146"/>
              <a:gd name="T2" fmla="*/ 7252 w 10124"/>
              <a:gd name="T3" fmla="*/ 503 h 10146"/>
              <a:gd name="T4" fmla="*/ 8276 w 10124"/>
              <a:gd name="T5" fmla="*/ 1163 h 10146"/>
              <a:gd name="T6" fmla="*/ 9115 w 10124"/>
              <a:gd name="T7" fmla="*/ 2043 h 10146"/>
              <a:gd name="T8" fmla="*/ 9724 w 10124"/>
              <a:gd name="T9" fmla="*/ 3104 h 10146"/>
              <a:gd name="T10" fmla="*/ 10064 w 10124"/>
              <a:gd name="T11" fmla="*/ 4304 h 10146"/>
              <a:gd name="T12" fmla="*/ 10097 w 10124"/>
              <a:gd name="T13" fmla="*/ 5590 h 10146"/>
              <a:gd name="T14" fmla="*/ 9814 w 10124"/>
              <a:gd name="T15" fmla="*/ 6813 h 10146"/>
              <a:gd name="T16" fmla="*/ 9256 w 10124"/>
              <a:gd name="T17" fmla="*/ 7903 h 10146"/>
              <a:gd name="T18" fmla="*/ 8460 w 10124"/>
              <a:gd name="T19" fmla="*/ 8824 h 10146"/>
              <a:gd name="T20" fmla="*/ 7469 w 10124"/>
              <a:gd name="T21" fmla="*/ 9531 h 10146"/>
              <a:gd name="T22" fmla="*/ 6323 w 10124"/>
              <a:gd name="T23" fmla="*/ 9986 h 10146"/>
              <a:gd name="T24" fmla="*/ 5062 w 10124"/>
              <a:gd name="T25" fmla="*/ 10146 h 10146"/>
              <a:gd name="T26" fmla="*/ 3800 w 10124"/>
              <a:gd name="T27" fmla="*/ 9986 h 10146"/>
              <a:gd name="T28" fmla="*/ 2653 w 10124"/>
              <a:gd name="T29" fmla="*/ 9531 h 10146"/>
              <a:gd name="T30" fmla="*/ 1663 w 10124"/>
              <a:gd name="T31" fmla="*/ 8824 h 10146"/>
              <a:gd name="T32" fmla="*/ 868 w 10124"/>
              <a:gd name="T33" fmla="*/ 7903 h 10146"/>
              <a:gd name="T34" fmla="*/ 308 w 10124"/>
              <a:gd name="T35" fmla="*/ 6813 h 10146"/>
              <a:gd name="T36" fmla="*/ 26 w 10124"/>
              <a:gd name="T37" fmla="*/ 5590 h 10146"/>
              <a:gd name="T38" fmla="*/ 58 w 10124"/>
              <a:gd name="T39" fmla="*/ 4304 h 10146"/>
              <a:gd name="T40" fmla="*/ 399 w 10124"/>
              <a:gd name="T41" fmla="*/ 3104 h 10146"/>
              <a:gd name="T42" fmla="*/ 1009 w 10124"/>
              <a:gd name="T43" fmla="*/ 2043 h 10146"/>
              <a:gd name="T44" fmla="*/ 1846 w 10124"/>
              <a:gd name="T45" fmla="*/ 1163 h 10146"/>
              <a:gd name="T46" fmla="*/ 2872 w 10124"/>
              <a:gd name="T47" fmla="*/ 503 h 10146"/>
              <a:gd name="T48" fmla="*/ 4044 w 10124"/>
              <a:gd name="T49" fmla="*/ 104 h 10146"/>
              <a:gd name="T50" fmla="*/ 4057 w 10124"/>
              <a:gd name="T51" fmla="*/ 2462 h 10146"/>
              <a:gd name="T52" fmla="*/ 5887 w 10124"/>
              <a:gd name="T53" fmla="*/ 2398 h 10146"/>
              <a:gd name="T54" fmla="*/ 5579 w 10124"/>
              <a:gd name="T55" fmla="*/ 2322 h 10146"/>
              <a:gd name="T56" fmla="*/ 5258 w 10124"/>
              <a:gd name="T57" fmla="*/ 2281 h 10146"/>
              <a:gd name="T58" fmla="*/ 4929 w 10124"/>
              <a:gd name="T59" fmla="*/ 2277 h 10146"/>
              <a:gd name="T60" fmla="*/ 4607 w 10124"/>
              <a:gd name="T61" fmla="*/ 2311 h 10146"/>
              <a:gd name="T62" fmla="*/ 4296 w 10124"/>
              <a:gd name="T63" fmla="*/ 2381 h 10146"/>
              <a:gd name="T64" fmla="*/ 7667 w 10124"/>
              <a:gd name="T65" fmla="*/ 4067 h 10146"/>
              <a:gd name="T66" fmla="*/ 7729 w 10124"/>
              <a:gd name="T67" fmla="*/ 5900 h 10146"/>
              <a:gd name="T68" fmla="*/ 7807 w 10124"/>
              <a:gd name="T69" fmla="*/ 5591 h 10146"/>
              <a:gd name="T70" fmla="*/ 7848 w 10124"/>
              <a:gd name="T71" fmla="*/ 5271 h 10146"/>
              <a:gd name="T72" fmla="*/ 7852 w 10124"/>
              <a:gd name="T73" fmla="*/ 4941 h 10146"/>
              <a:gd name="T74" fmla="*/ 7818 w 10124"/>
              <a:gd name="T75" fmla="*/ 4618 h 10146"/>
              <a:gd name="T76" fmla="*/ 7748 w 10124"/>
              <a:gd name="T77" fmla="*/ 4307 h 10146"/>
              <a:gd name="T78" fmla="*/ 6066 w 10124"/>
              <a:gd name="T79" fmla="*/ 7684 h 10146"/>
              <a:gd name="T80" fmla="*/ 4237 w 10124"/>
              <a:gd name="T81" fmla="*/ 7748 h 10146"/>
              <a:gd name="T82" fmla="*/ 4545 w 10124"/>
              <a:gd name="T83" fmla="*/ 7824 h 10146"/>
              <a:gd name="T84" fmla="*/ 4864 w 10124"/>
              <a:gd name="T85" fmla="*/ 7865 h 10146"/>
              <a:gd name="T86" fmla="*/ 5193 w 10124"/>
              <a:gd name="T87" fmla="*/ 7869 h 10146"/>
              <a:gd name="T88" fmla="*/ 5516 w 10124"/>
              <a:gd name="T89" fmla="*/ 7835 h 10146"/>
              <a:gd name="T90" fmla="*/ 5827 w 10124"/>
              <a:gd name="T91" fmla="*/ 7765 h 10146"/>
              <a:gd name="T92" fmla="*/ 2456 w 10124"/>
              <a:gd name="T93" fmla="*/ 6079 h 10146"/>
              <a:gd name="T94" fmla="*/ 2393 w 10124"/>
              <a:gd name="T95" fmla="*/ 4246 h 10146"/>
              <a:gd name="T96" fmla="*/ 2317 w 10124"/>
              <a:gd name="T97" fmla="*/ 4555 h 10146"/>
              <a:gd name="T98" fmla="*/ 2275 w 10124"/>
              <a:gd name="T99" fmla="*/ 4876 h 10146"/>
              <a:gd name="T100" fmla="*/ 2272 w 10124"/>
              <a:gd name="T101" fmla="*/ 5205 h 10146"/>
              <a:gd name="T102" fmla="*/ 2306 w 10124"/>
              <a:gd name="T103" fmla="*/ 5528 h 10146"/>
              <a:gd name="T104" fmla="*/ 2375 w 10124"/>
              <a:gd name="T105" fmla="*/ 5839 h 10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124" h="10146">
                <a:moveTo>
                  <a:pt x="5062" y="0"/>
                </a:moveTo>
                <a:lnTo>
                  <a:pt x="5321" y="7"/>
                </a:lnTo>
                <a:lnTo>
                  <a:pt x="5578" y="27"/>
                </a:lnTo>
                <a:lnTo>
                  <a:pt x="5830" y="60"/>
                </a:lnTo>
                <a:lnTo>
                  <a:pt x="6078" y="104"/>
                </a:lnTo>
                <a:lnTo>
                  <a:pt x="6323" y="162"/>
                </a:lnTo>
                <a:lnTo>
                  <a:pt x="6563" y="230"/>
                </a:lnTo>
                <a:lnTo>
                  <a:pt x="6798" y="309"/>
                </a:lnTo>
                <a:lnTo>
                  <a:pt x="7027" y="401"/>
                </a:lnTo>
                <a:lnTo>
                  <a:pt x="7252" y="503"/>
                </a:lnTo>
                <a:lnTo>
                  <a:pt x="7469" y="615"/>
                </a:lnTo>
                <a:lnTo>
                  <a:pt x="7681" y="738"/>
                </a:lnTo>
                <a:lnTo>
                  <a:pt x="7886" y="870"/>
                </a:lnTo>
                <a:lnTo>
                  <a:pt x="8085" y="1012"/>
                </a:lnTo>
                <a:lnTo>
                  <a:pt x="8276" y="1163"/>
                </a:lnTo>
                <a:lnTo>
                  <a:pt x="8460" y="1322"/>
                </a:lnTo>
                <a:lnTo>
                  <a:pt x="8637" y="1490"/>
                </a:lnTo>
                <a:lnTo>
                  <a:pt x="8804" y="1667"/>
                </a:lnTo>
                <a:lnTo>
                  <a:pt x="8963" y="1852"/>
                </a:lnTo>
                <a:lnTo>
                  <a:pt x="9115" y="2043"/>
                </a:lnTo>
                <a:lnTo>
                  <a:pt x="9256" y="2243"/>
                </a:lnTo>
                <a:lnTo>
                  <a:pt x="9387" y="2448"/>
                </a:lnTo>
                <a:lnTo>
                  <a:pt x="9510" y="2661"/>
                </a:lnTo>
                <a:lnTo>
                  <a:pt x="9622" y="2879"/>
                </a:lnTo>
                <a:lnTo>
                  <a:pt x="9724" y="3104"/>
                </a:lnTo>
                <a:lnTo>
                  <a:pt x="9814" y="3333"/>
                </a:lnTo>
                <a:lnTo>
                  <a:pt x="9895" y="3569"/>
                </a:lnTo>
                <a:lnTo>
                  <a:pt x="9963" y="3809"/>
                </a:lnTo>
                <a:lnTo>
                  <a:pt x="10021" y="4054"/>
                </a:lnTo>
                <a:lnTo>
                  <a:pt x="10064" y="4304"/>
                </a:lnTo>
                <a:lnTo>
                  <a:pt x="10097" y="4556"/>
                </a:lnTo>
                <a:lnTo>
                  <a:pt x="10117" y="4812"/>
                </a:lnTo>
                <a:lnTo>
                  <a:pt x="10124" y="5073"/>
                </a:lnTo>
                <a:lnTo>
                  <a:pt x="10117" y="5334"/>
                </a:lnTo>
                <a:lnTo>
                  <a:pt x="10097" y="5590"/>
                </a:lnTo>
                <a:lnTo>
                  <a:pt x="10064" y="5842"/>
                </a:lnTo>
                <a:lnTo>
                  <a:pt x="10021" y="6092"/>
                </a:lnTo>
                <a:lnTo>
                  <a:pt x="9963" y="6337"/>
                </a:lnTo>
                <a:lnTo>
                  <a:pt x="9895" y="6577"/>
                </a:lnTo>
                <a:lnTo>
                  <a:pt x="9814" y="6813"/>
                </a:lnTo>
                <a:lnTo>
                  <a:pt x="9724" y="7042"/>
                </a:lnTo>
                <a:lnTo>
                  <a:pt x="9622" y="7267"/>
                </a:lnTo>
                <a:lnTo>
                  <a:pt x="9510" y="7485"/>
                </a:lnTo>
                <a:lnTo>
                  <a:pt x="9387" y="7698"/>
                </a:lnTo>
                <a:lnTo>
                  <a:pt x="9256" y="7903"/>
                </a:lnTo>
                <a:lnTo>
                  <a:pt x="9115" y="8103"/>
                </a:lnTo>
                <a:lnTo>
                  <a:pt x="8963" y="8294"/>
                </a:lnTo>
                <a:lnTo>
                  <a:pt x="8804" y="8479"/>
                </a:lnTo>
                <a:lnTo>
                  <a:pt x="8637" y="8656"/>
                </a:lnTo>
                <a:lnTo>
                  <a:pt x="8460" y="8824"/>
                </a:lnTo>
                <a:lnTo>
                  <a:pt x="8276" y="8983"/>
                </a:lnTo>
                <a:lnTo>
                  <a:pt x="8085" y="9134"/>
                </a:lnTo>
                <a:lnTo>
                  <a:pt x="7886" y="9276"/>
                </a:lnTo>
                <a:lnTo>
                  <a:pt x="7681" y="9409"/>
                </a:lnTo>
                <a:lnTo>
                  <a:pt x="7469" y="9531"/>
                </a:lnTo>
                <a:lnTo>
                  <a:pt x="7252" y="9643"/>
                </a:lnTo>
                <a:lnTo>
                  <a:pt x="7027" y="9745"/>
                </a:lnTo>
                <a:lnTo>
                  <a:pt x="6798" y="9837"/>
                </a:lnTo>
                <a:lnTo>
                  <a:pt x="6563" y="9916"/>
                </a:lnTo>
                <a:lnTo>
                  <a:pt x="6323" y="9986"/>
                </a:lnTo>
                <a:lnTo>
                  <a:pt x="6078" y="10042"/>
                </a:lnTo>
                <a:lnTo>
                  <a:pt x="5830" y="10086"/>
                </a:lnTo>
                <a:lnTo>
                  <a:pt x="5578" y="10119"/>
                </a:lnTo>
                <a:lnTo>
                  <a:pt x="5321" y="10139"/>
                </a:lnTo>
                <a:lnTo>
                  <a:pt x="5062" y="10146"/>
                </a:lnTo>
                <a:lnTo>
                  <a:pt x="4802" y="10139"/>
                </a:lnTo>
                <a:lnTo>
                  <a:pt x="4546" y="10119"/>
                </a:lnTo>
                <a:lnTo>
                  <a:pt x="4293" y="10086"/>
                </a:lnTo>
                <a:lnTo>
                  <a:pt x="4044" y="10042"/>
                </a:lnTo>
                <a:lnTo>
                  <a:pt x="3800" y="9986"/>
                </a:lnTo>
                <a:lnTo>
                  <a:pt x="3561" y="9916"/>
                </a:lnTo>
                <a:lnTo>
                  <a:pt x="3326" y="9837"/>
                </a:lnTo>
                <a:lnTo>
                  <a:pt x="3096" y="9745"/>
                </a:lnTo>
                <a:lnTo>
                  <a:pt x="2872" y="9643"/>
                </a:lnTo>
                <a:lnTo>
                  <a:pt x="2653" y="9531"/>
                </a:lnTo>
                <a:lnTo>
                  <a:pt x="2443" y="9409"/>
                </a:lnTo>
                <a:lnTo>
                  <a:pt x="2236" y="9276"/>
                </a:lnTo>
                <a:lnTo>
                  <a:pt x="2039" y="9134"/>
                </a:lnTo>
                <a:lnTo>
                  <a:pt x="1846" y="8983"/>
                </a:lnTo>
                <a:lnTo>
                  <a:pt x="1663" y="8824"/>
                </a:lnTo>
                <a:lnTo>
                  <a:pt x="1487" y="8656"/>
                </a:lnTo>
                <a:lnTo>
                  <a:pt x="1319" y="8479"/>
                </a:lnTo>
                <a:lnTo>
                  <a:pt x="1159" y="8294"/>
                </a:lnTo>
                <a:lnTo>
                  <a:pt x="1009" y="8103"/>
                </a:lnTo>
                <a:lnTo>
                  <a:pt x="868" y="7903"/>
                </a:lnTo>
                <a:lnTo>
                  <a:pt x="735" y="7698"/>
                </a:lnTo>
                <a:lnTo>
                  <a:pt x="614" y="7485"/>
                </a:lnTo>
                <a:lnTo>
                  <a:pt x="501" y="7267"/>
                </a:lnTo>
                <a:lnTo>
                  <a:pt x="399" y="7042"/>
                </a:lnTo>
                <a:lnTo>
                  <a:pt x="308" y="6813"/>
                </a:lnTo>
                <a:lnTo>
                  <a:pt x="229" y="6577"/>
                </a:lnTo>
                <a:lnTo>
                  <a:pt x="160" y="6337"/>
                </a:lnTo>
                <a:lnTo>
                  <a:pt x="103" y="6092"/>
                </a:lnTo>
                <a:lnTo>
                  <a:pt x="58" y="5842"/>
                </a:lnTo>
                <a:lnTo>
                  <a:pt x="26" y="5590"/>
                </a:lnTo>
                <a:lnTo>
                  <a:pt x="7" y="5334"/>
                </a:lnTo>
                <a:lnTo>
                  <a:pt x="0" y="5073"/>
                </a:lnTo>
                <a:lnTo>
                  <a:pt x="7" y="4812"/>
                </a:lnTo>
                <a:lnTo>
                  <a:pt x="26" y="4556"/>
                </a:lnTo>
                <a:lnTo>
                  <a:pt x="58" y="4304"/>
                </a:lnTo>
                <a:lnTo>
                  <a:pt x="103" y="4054"/>
                </a:lnTo>
                <a:lnTo>
                  <a:pt x="160" y="3809"/>
                </a:lnTo>
                <a:lnTo>
                  <a:pt x="229" y="3569"/>
                </a:lnTo>
                <a:lnTo>
                  <a:pt x="308" y="3333"/>
                </a:lnTo>
                <a:lnTo>
                  <a:pt x="399" y="3104"/>
                </a:lnTo>
                <a:lnTo>
                  <a:pt x="501" y="2879"/>
                </a:lnTo>
                <a:lnTo>
                  <a:pt x="614" y="2661"/>
                </a:lnTo>
                <a:lnTo>
                  <a:pt x="735" y="2448"/>
                </a:lnTo>
                <a:lnTo>
                  <a:pt x="868" y="2243"/>
                </a:lnTo>
                <a:lnTo>
                  <a:pt x="1009" y="2043"/>
                </a:lnTo>
                <a:lnTo>
                  <a:pt x="1159" y="1852"/>
                </a:lnTo>
                <a:lnTo>
                  <a:pt x="1319" y="1667"/>
                </a:lnTo>
                <a:lnTo>
                  <a:pt x="1487" y="1490"/>
                </a:lnTo>
                <a:lnTo>
                  <a:pt x="1663" y="1322"/>
                </a:lnTo>
                <a:lnTo>
                  <a:pt x="1846" y="1163"/>
                </a:lnTo>
                <a:lnTo>
                  <a:pt x="2039" y="1012"/>
                </a:lnTo>
                <a:lnTo>
                  <a:pt x="2236" y="870"/>
                </a:lnTo>
                <a:lnTo>
                  <a:pt x="2443" y="738"/>
                </a:lnTo>
                <a:lnTo>
                  <a:pt x="2653" y="615"/>
                </a:lnTo>
                <a:lnTo>
                  <a:pt x="2872" y="503"/>
                </a:lnTo>
                <a:lnTo>
                  <a:pt x="3096" y="401"/>
                </a:lnTo>
                <a:lnTo>
                  <a:pt x="3326" y="309"/>
                </a:lnTo>
                <a:lnTo>
                  <a:pt x="3561" y="230"/>
                </a:lnTo>
                <a:lnTo>
                  <a:pt x="3800" y="162"/>
                </a:lnTo>
                <a:lnTo>
                  <a:pt x="4044" y="104"/>
                </a:lnTo>
                <a:lnTo>
                  <a:pt x="4293" y="60"/>
                </a:lnTo>
                <a:lnTo>
                  <a:pt x="4546" y="27"/>
                </a:lnTo>
                <a:lnTo>
                  <a:pt x="4802" y="7"/>
                </a:lnTo>
                <a:lnTo>
                  <a:pt x="5062" y="0"/>
                </a:lnTo>
                <a:close/>
                <a:moveTo>
                  <a:pt x="4057" y="2462"/>
                </a:moveTo>
                <a:lnTo>
                  <a:pt x="5062" y="3468"/>
                </a:lnTo>
                <a:lnTo>
                  <a:pt x="6066" y="2462"/>
                </a:lnTo>
                <a:lnTo>
                  <a:pt x="6006" y="2440"/>
                </a:lnTo>
                <a:lnTo>
                  <a:pt x="5947" y="2418"/>
                </a:lnTo>
                <a:lnTo>
                  <a:pt x="5887" y="2398"/>
                </a:lnTo>
                <a:lnTo>
                  <a:pt x="5827" y="2381"/>
                </a:lnTo>
                <a:lnTo>
                  <a:pt x="5766" y="2364"/>
                </a:lnTo>
                <a:lnTo>
                  <a:pt x="5704" y="2349"/>
                </a:lnTo>
                <a:lnTo>
                  <a:pt x="5642" y="2335"/>
                </a:lnTo>
                <a:lnTo>
                  <a:pt x="5579" y="2322"/>
                </a:lnTo>
                <a:lnTo>
                  <a:pt x="5516" y="2311"/>
                </a:lnTo>
                <a:lnTo>
                  <a:pt x="5452" y="2301"/>
                </a:lnTo>
                <a:lnTo>
                  <a:pt x="5389" y="2292"/>
                </a:lnTo>
                <a:lnTo>
                  <a:pt x="5323" y="2285"/>
                </a:lnTo>
                <a:lnTo>
                  <a:pt x="5258" y="2281"/>
                </a:lnTo>
                <a:lnTo>
                  <a:pt x="5193" y="2277"/>
                </a:lnTo>
                <a:lnTo>
                  <a:pt x="5127" y="2274"/>
                </a:lnTo>
                <a:lnTo>
                  <a:pt x="5062" y="2274"/>
                </a:lnTo>
                <a:lnTo>
                  <a:pt x="4996" y="2274"/>
                </a:lnTo>
                <a:lnTo>
                  <a:pt x="4929" y="2277"/>
                </a:lnTo>
                <a:lnTo>
                  <a:pt x="4864" y="2281"/>
                </a:lnTo>
                <a:lnTo>
                  <a:pt x="4799" y="2285"/>
                </a:lnTo>
                <a:lnTo>
                  <a:pt x="4735" y="2292"/>
                </a:lnTo>
                <a:lnTo>
                  <a:pt x="4670" y="2301"/>
                </a:lnTo>
                <a:lnTo>
                  <a:pt x="4607" y="2311"/>
                </a:lnTo>
                <a:lnTo>
                  <a:pt x="4545" y="2322"/>
                </a:lnTo>
                <a:lnTo>
                  <a:pt x="4481" y="2335"/>
                </a:lnTo>
                <a:lnTo>
                  <a:pt x="4419" y="2349"/>
                </a:lnTo>
                <a:lnTo>
                  <a:pt x="4358" y="2364"/>
                </a:lnTo>
                <a:lnTo>
                  <a:pt x="4296" y="2381"/>
                </a:lnTo>
                <a:lnTo>
                  <a:pt x="4235" y="2398"/>
                </a:lnTo>
                <a:lnTo>
                  <a:pt x="4176" y="2418"/>
                </a:lnTo>
                <a:lnTo>
                  <a:pt x="4116" y="2440"/>
                </a:lnTo>
                <a:lnTo>
                  <a:pt x="4057" y="2462"/>
                </a:lnTo>
                <a:close/>
                <a:moveTo>
                  <a:pt x="7667" y="4067"/>
                </a:moveTo>
                <a:lnTo>
                  <a:pt x="6663" y="5073"/>
                </a:lnTo>
                <a:lnTo>
                  <a:pt x="7667" y="6079"/>
                </a:lnTo>
                <a:lnTo>
                  <a:pt x="7690" y="6021"/>
                </a:lnTo>
                <a:lnTo>
                  <a:pt x="7711" y="5961"/>
                </a:lnTo>
                <a:lnTo>
                  <a:pt x="7729" y="5900"/>
                </a:lnTo>
                <a:lnTo>
                  <a:pt x="7748" y="5839"/>
                </a:lnTo>
                <a:lnTo>
                  <a:pt x="7765" y="5778"/>
                </a:lnTo>
                <a:lnTo>
                  <a:pt x="7780" y="5716"/>
                </a:lnTo>
                <a:lnTo>
                  <a:pt x="7794" y="5654"/>
                </a:lnTo>
                <a:lnTo>
                  <a:pt x="7807" y="5591"/>
                </a:lnTo>
                <a:lnTo>
                  <a:pt x="7818" y="5528"/>
                </a:lnTo>
                <a:lnTo>
                  <a:pt x="7828" y="5464"/>
                </a:lnTo>
                <a:lnTo>
                  <a:pt x="7837" y="5400"/>
                </a:lnTo>
                <a:lnTo>
                  <a:pt x="7842" y="5335"/>
                </a:lnTo>
                <a:lnTo>
                  <a:pt x="7848" y="5271"/>
                </a:lnTo>
                <a:lnTo>
                  <a:pt x="7852" y="5205"/>
                </a:lnTo>
                <a:lnTo>
                  <a:pt x="7855" y="5140"/>
                </a:lnTo>
                <a:lnTo>
                  <a:pt x="7855" y="5073"/>
                </a:lnTo>
                <a:lnTo>
                  <a:pt x="7855" y="5006"/>
                </a:lnTo>
                <a:lnTo>
                  <a:pt x="7852" y="4941"/>
                </a:lnTo>
                <a:lnTo>
                  <a:pt x="7848" y="4876"/>
                </a:lnTo>
                <a:lnTo>
                  <a:pt x="7842" y="4811"/>
                </a:lnTo>
                <a:lnTo>
                  <a:pt x="7837" y="4746"/>
                </a:lnTo>
                <a:lnTo>
                  <a:pt x="7828" y="4682"/>
                </a:lnTo>
                <a:lnTo>
                  <a:pt x="7818" y="4618"/>
                </a:lnTo>
                <a:lnTo>
                  <a:pt x="7807" y="4555"/>
                </a:lnTo>
                <a:lnTo>
                  <a:pt x="7794" y="4492"/>
                </a:lnTo>
                <a:lnTo>
                  <a:pt x="7780" y="4430"/>
                </a:lnTo>
                <a:lnTo>
                  <a:pt x="7765" y="4368"/>
                </a:lnTo>
                <a:lnTo>
                  <a:pt x="7748" y="4307"/>
                </a:lnTo>
                <a:lnTo>
                  <a:pt x="7729" y="4246"/>
                </a:lnTo>
                <a:lnTo>
                  <a:pt x="7711" y="4185"/>
                </a:lnTo>
                <a:lnTo>
                  <a:pt x="7690" y="4125"/>
                </a:lnTo>
                <a:lnTo>
                  <a:pt x="7667" y="4067"/>
                </a:lnTo>
                <a:close/>
                <a:moveTo>
                  <a:pt x="6066" y="7684"/>
                </a:moveTo>
                <a:lnTo>
                  <a:pt x="5062" y="6678"/>
                </a:lnTo>
                <a:lnTo>
                  <a:pt x="4058" y="7684"/>
                </a:lnTo>
                <a:lnTo>
                  <a:pt x="4116" y="7706"/>
                </a:lnTo>
                <a:lnTo>
                  <a:pt x="4176" y="7728"/>
                </a:lnTo>
                <a:lnTo>
                  <a:pt x="4237" y="7748"/>
                </a:lnTo>
                <a:lnTo>
                  <a:pt x="4296" y="7765"/>
                </a:lnTo>
                <a:lnTo>
                  <a:pt x="4358" y="7782"/>
                </a:lnTo>
                <a:lnTo>
                  <a:pt x="4419" y="7797"/>
                </a:lnTo>
                <a:lnTo>
                  <a:pt x="4481" y="7811"/>
                </a:lnTo>
                <a:lnTo>
                  <a:pt x="4545" y="7824"/>
                </a:lnTo>
                <a:lnTo>
                  <a:pt x="4607" y="7835"/>
                </a:lnTo>
                <a:lnTo>
                  <a:pt x="4670" y="7845"/>
                </a:lnTo>
                <a:lnTo>
                  <a:pt x="4735" y="7854"/>
                </a:lnTo>
                <a:lnTo>
                  <a:pt x="4799" y="7861"/>
                </a:lnTo>
                <a:lnTo>
                  <a:pt x="4864" y="7865"/>
                </a:lnTo>
                <a:lnTo>
                  <a:pt x="4929" y="7869"/>
                </a:lnTo>
                <a:lnTo>
                  <a:pt x="4996" y="7872"/>
                </a:lnTo>
                <a:lnTo>
                  <a:pt x="5062" y="7872"/>
                </a:lnTo>
                <a:lnTo>
                  <a:pt x="5127" y="7872"/>
                </a:lnTo>
                <a:lnTo>
                  <a:pt x="5193" y="7869"/>
                </a:lnTo>
                <a:lnTo>
                  <a:pt x="5258" y="7865"/>
                </a:lnTo>
                <a:lnTo>
                  <a:pt x="5323" y="7861"/>
                </a:lnTo>
                <a:lnTo>
                  <a:pt x="5389" y="7854"/>
                </a:lnTo>
                <a:lnTo>
                  <a:pt x="5452" y="7845"/>
                </a:lnTo>
                <a:lnTo>
                  <a:pt x="5516" y="7835"/>
                </a:lnTo>
                <a:lnTo>
                  <a:pt x="5579" y="7824"/>
                </a:lnTo>
                <a:lnTo>
                  <a:pt x="5642" y="7811"/>
                </a:lnTo>
                <a:lnTo>
                  <a:pt x="5704" y="7797"/>
                </a:lnTo>
                <a:lnTo>
                  <a:pt x="5766" y="7782"/>
                </a:lnTo>
                <a:lnTo>
                  <a:pt x="5827" y="7765"/>
                </a:lnTo>
                <a:lnTo>
                  <a:pt x="5887" y="7748"/>
                </a:lnTo>
                <a:lnTo>
                  <a:pt x="5947" y="7728"/>
                </a:lnTo>
                <a:lnTo>
                  <a:pt x="6006" y="7706"/>
                </a:lnTo>
                <a:lnTo>
                  <a:pt x="6066" y="7684"/>
                </a:lnTo>
                <a:close/>
                <a:moveTo>
                  <a:pt x="2456" y="6079"/>
                </a:moveTo>
                <a:lnTo>
                  <a:pt x="3461" y="5073"/>
                </a:lnTo>
                <a:lnTo>
                  <a:pt x="2456" y="4067"/>
                </a:lnTo>
                <a:lnTo>
                  <a:pt x="2434" y="4125"/>
                </a:lnTo>
                <a:lnTo>
                  <a:pt x="2413" y="4185"/>
                </a:lnTo>
                <a:lnTo>
                  <a:pt x="2393" y="4246"/>
                </a:lnTo>
                <a:lnTo>
                  <a:pt x="2375" y="4307"/>
                </a:lnTo>
                <a:lnTo>
                  <a:pt x="2358" y="4368"/>
                </a:lnTo>
                <a:lnTo>
                  <a:pt x="2344" y="4430"/>
                </a:lnTo>
                <a:lnTo>
                  <a:pt x="2330" y="4492"/>
                </a:lnTo>
                <a:lnTo>
                  <a:pt x="2317" y="4555"/>
                </a:lnTo>
                <a:lnTo>
                  <a:pt x="2306" y="4618"/>
                </a:lnTo>
                <a:lnTo>
                  <a:pt x="2296" y="4682"/>
                </a:lnTo>
                <a:lnTo>
                  <a:pt x="2287" y="4746"/>
                </a:lnTo>
                <a:lnTo>
                  <a:pt x="2280" y="4811"/>
                </a:lnTo>
                <a:lnTo>
                  <a:pt x="2275" y="4876"/>
                </a:lnTo>
                <a:lnTo>
                  <a:pt x="2272" y="4941"/>
                </a:lnTo>
                <a:lnTo>
                  <a:pt x="2269" y="5006"/>
                </a:lnTo>
                <a:lnTo>
                  <a:pt x="2268" y="5073"/>
                </a:lnTo>
                <a:lnTo>
                  <a:pt x="2269" y="5140"/>
                </a:lnTo>
                <a:lnTo>
                  <a:pt x="2272" y="5205"/>
                </a:lnTo>
                <a:lnTo>
                  <a:pt x="2275" y="5271"/>
                </a:lnTo>
                <a:lnTo>
                  <a:pt x="2280" y="5335"/>
                </a:lnTo>
                <a:lnTo>
                  <a:pt x="2287" y="5400"/>
                </a:lnTo>
                <a:lnTo>
                  <a:pt x="2296" y="5464"/>
                </a:lnTo>
                <a:lnTo>
                  <a:pt x="2306" y="5528"/>
                </a:lnTo>
                <a:lnTo>
                  <a:pt x="2317" y="5591"/>
                </a:lnTo>
                <a:lnTo>
                  <a:pt x="2330" y="5654"/>
                </a:lnTo>
                <a:lnTo>
                  <a:pt x="2344" y="5716"/>
                </a:lnTo>
                <a:lnTo>
                  <a:pt x="2358" y="5778"/>
                </a:lnTo>
                <a:lnTo>
                  <a:pt x="2375" y="5839"/>
                </a:lnTo>
                <a:lnTo>
                  <a:pt x="2393" y="5900"/>
                </a:lnTo>
                <a:lnTo>
                  <a:pt x="2413" y="5961"/>
                </a:lnTo>
                <a:lnTo>
                  <a:pt x="2434" y="6021"/>
                </a:lnTo>
                <a:lnTo>
                  <a:pt x="2456" y="607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62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4782706" y="384348"/>
            <a:ext cx="7409294" cy="6089307"/>
          </a:xfrm>
          <a:custGeom>
            <a:avLst/>
            <a:gdLst>
              <a:gd name="connsiteX0" fmla="*/ 11113940 w 11113940"/>
              <a:gd name="connsiteY0" fmla="*/ 4296333 h 9135369"/>
              <a:gd name="connsiteX1" fmla="*/ 11113940 w 11113940"/>
              <a:gd name="connsiteY1" fmla="*/ 7948220 h 9135369"/>
              <a:gd name="connsiteX2" fmla="*/ 9293648 w 11113940"/>
              <a:gd name="connsiteY2" fmla="*/ 6122277 h 9135369"/>
              <a:gd name="connsiteX3" fmla="*/ 6091751 w 11113940"/>
              <a:gd name="connsiteY3" fmla="*/ 3109193 h 9135369"/>
              <a:gd name="connsiteX4" fmla="*/ 9090138 w 11113940"/>
              <a:gd name="connsiteY4" fmla="*/ 6122281 h 9135369"/>
              <a:gd name="connsiteX5" fmla="*/ 6091751 w 11113940"/>
              <a:gd name="connsiteY5" fmla="*/ 9135369 h 9135369"/>
              <a:gd name="connsiteX6" fmla="*/ 3097883 w 11113940"/>
              <a:gd name="connsiteY6" fmla="*/ 6122281 h 9135369"/>
              <a:gd name="connsiteX7" fmla="*/ 2996128 w 11113940"/>
              <a:gd name="connsiteY7" fmla="*/ 0 h 9135369"/>
              <a:gd name="connsiteX8" fmla="*/ 5992255 w 11113940"/>
              <a:gd name="connsiteY8" fmla="*/ 3013089 h 9135369"/>
              <a:gd name="connsiteX9" fmla="*/ 2996128 w 11113940"/>
              <a:gd name="connsiteY9" fmla="*/ 6026177 h 9135369"/>
              <a:gd name="connsiteX10" fmla="*/ 0 w 11113940"/>
              <a:gd name="connsiteY10" fmla="*/ 3013089 h 9135369"/>
              <a:gd name="connsiteX11" fmla="*/ 9195038 w 11113940"/>
              <a:gd name="connsiteY11" fmla="*/ 0 h 9135369"/>
              <a:gd name="connsiteX12" fmla="*/ 11113940 w 11113940"/>
              <a:gd name="connsiteY12" fmla="*/ 1928739 h 9135369"/>
              <a:gd name="connsiteX13" fmla="*/ 11113940 w 11113940"/>
              <a:gd name="connsiteY13" fmla="*/ 4097438 h 9135369"/>
              <a:gd name="connsiteX14" fmla="*/ 9195038 w 11113940"/>
              <a:gd name="connsiteY14" fmla="*/ 6026177 h 9135369"/>
              <a:gd name="connsiteX15" fmla="*/ 6195765 w 11113940"/>
              <a:gd name="connsiteY15" fmla="*/ 3013089 h 913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13940" h="9135369">
                <a:moveTo>
                  <a:pt x="11113940" y="4296333"/>
                </a:moveTo>
                <a:lnTo>
                  <a:pt x="11113940" y="7948220"/>
                </a:lnTo>
                <a:lnTo>
                  <a:pt x="9293648" y="6122277"/>
                </a:lnTo>
                <a:close/>
                <a:moveTo>
                  <a:pt x="6091751" y="3109193"/>
                </a:moveTo>
                <a:lnTo>
                  <a:pt x="9090138" y="6122281"/>
                </a:lnTo>
                <a:lnTo>
                  <a:pt x="6091751" y="9135369"/>
                </a:lnTo>
                <a:lnTo>
                  <a:pt x="3097883" y="6122281"/>
                </a:lnTo>
                <a:close/>
                <a:moveTo>
                  <a:pt x="2996128" y="0"/>
                </a:moveTo>
                <a:lnTo>
                  <a:pt x="5992255" y="3013089"/>
                </a:lnTo>
                <a:lnTo>
                  <a:pt x="2996128" y="6026177"/>
                </a:lnTo>
                <a:lnTo>
                  <a:pt x="0" y="3013089"/>
                </a:lnTo>
                <a:close/>
                <a:moveTo>
                  <a:pt x="9195038" y="0"/>
                </a:moveTo>
                <a:lnTo>
                  <a:pt x="11113940" y="1928739"/>
                </a:lnTo>
                <a:lnTo>
                  <a:pt x="11113940" y="4097438"/>
                </a:lnTo>
                <a:lnTo>
                  <a:pt x="9195038" y="6026177"/>
                </a:lnTo>
                <a:lnTo>
                  <a:pt x="6195765" y="301308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8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819605" y="1458928"/>
            <a:ext cx="4570034" cy="3940146"/>
          </a:xfrm>
          <a:custGeom>
            <a:avLst/>
            <a:gdLst>
              <a:gd name="connsiteX0" fmla="*/ 5102356 w 6855051"/>
              <a:gd name="connsiteY0" fmla="*/ 0 h 5911131"/>
              <a:gd name="connsiteX1" fmla="*/ 6855051 w 6855051"/>
              <a:gd name="connsiteY1" fmla="*/ 0 h 5911131"/>
              <a:gd name="connsiteX2" fmla="*/ 3663800 w 6855051"/>
              <a:gd name="connsiteY2" fmla="*/ 5911131 h 5911131"/>
              <a:gd name="connsiteX3" fmla="*/ 1911105 w 6855051"/>
              <a:gd name="connsiteY3" fmla="*/ 5911131 h 5911131"/>
              <a:gd name="connsiteX4" fmla="*/ 3191840 w 6855051"/>
              <a:gd name="connsiteY4" fmla="*/ 0 h 5911131"/>
              <a:gd name="connsiteX5" fmla="*/ 4943946 w 6855051"/>
              <a:gd name="connsiteY5" fmla="*/ 0 h 5911131"/>
              <a:gd name="connsiteX6" fmla="*/ 1752106 w 6855051"/>
              <a:gd name="connsiteY6" fmla="*/ 5911131 h 5911131"/>
              <a:gd name="connsiteX7" fmla="*/ 0 w 6855051"/>
              <a:gd name="connsiteY7" fmla="*/ 5911131 h 591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051" h="5911131">
                <a:moveTo>
                  <a:pt x="5102356" y="0"/>
                </a:moveTo>
                <a:lnTo>
                  <a:pt x="6855051" y="0"/>
                </a:lnTo>
                <a:lnTo>
                  <a:pt x="3663800" y="5911131"/>
                </a:lnTo>
                <a:lnTo>
                  <a:pt x="1911105" y="5911131"/>
                </a:lnTo>
                <a:close/>
                <a:moveTo>
                  <a:pt x="3191840" y="0"/>
                </a:moveTo>
                <a:lnTo>
                  <a:pt x="4943946" y="0"/>
                </a:lnTo>
                <a:lnTo>
                  <a:pt x="1752106" y="5911131"/>
                </a:lnTo>
                <a:lnTo>
                  <a:pt x="0" y="591113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47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" y="384348"/>
            <a:ext cx="6919359" cy="6089306"/>
          </a:xfrm>
          <a:custGeom>
            <a:avLst/>
            <a:gdLst>
              <a:gd name="connsiteX0" fmla="*/ 7385170 w 10379038"/>
              <a:gd name="connsiteY0" fmla="*/ 3109193 h 9135369"/>
              <a:gd name="connsiteX1" fmla="*/ 10379038 w 10379038"/>
              <a:gd name="connsiteY1" fmla="*/ 6122281 h 9135369"/>
              <a:gd name="connsiteX2" fmla="*/ 7385170 w 10379038"/>
              <a:gd name="connsiteY2" fmla="*/ 9135369 h 9135369"/>
              <a:gd name="connsiteX3" fmla="*/ 4386783 w 10379038"/>
              <a:gd name="connsiteY3" fmla="*/ 6122281 h 9135369"/>
              <a:gd name="connsiteX4" fmla="*/ 1185525 w 10379038"/>
              <a:gd name="connsiteY4" fmla="*/ 3109193 h 9135369"/>
              <a:gd name="connsiteX5" fmla="*/ 4183273 w 10379038"/>
              <a:gd name="connsiteY5" fmla="*/ 6122281 h 9135369"/>
              <a:gd name="connsiteX6" fmla="*/ 1185525 w 10379038"/>
              <a:gd name="connsiteY6" fmla="*/ 9135369 h 9135369"/>
              <a:gd name="connsiteX7" fmla="*/ 0 w 10379038"/>
              <a:gd name="connsiteY7" fmla="*/ 7946886 h 9135369"/>
              <a:gd name="connsiteX8" fmla="*/ 0 w 10379038"/>
              <a:gd name="connsiteY8" fmla="*/ 4297676 h 9135369"/>
              <a:gd name="connsiteX9" fmla="*/ 0 w 10379038"/>
              <a:gd name="connsiteY9" fmla="*/ 1933353 h 9135369"/>
              <a:gd name="connsiteX10" fmla="*/ 1074087 w 10379038"/>
              <a:gd name="connsiteY10" fmla="*/ 3013091 h 9135369"/>
              <a:gd name="connsiteX11" fmla="*/ 0 w 10379038"/>
              <a:gd name="connsiteY11" fmla="*/ 4092829 h 9135369"/>
              <a:gd name="connsiteX12" fmla="*/ 4285028 w 10379038"/>
              <a:gd name="connsiteY12" fmla="*/ 0 h 9135369"/>
              <a:gd name="connsiteX13" fmla="*/ 7281155 w 10379038"/>
              <a:gd name="connsiteY13" fmla="*/ 3013089 h 9135369"/>
              <a:gd name="connsiteX14" fmla="*/ 4285028 w 10379038"/>
              <a:gd name="connsiteY14" fmla="*/ 6026177 h 9135369"/>
              <a:gd name="connsiteX15" fmla="*/ 1288900 w 10379038"/>
              <a:gd name="connsiteY15" fmla="*/ 3013089 h 913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79038" h="9135369">
                <a:moveTo>
                  <a:pt x="7385170" y="3109193"/>
                </a:moveTo>
                <a:lnTo>
                  <a:pt x="10379038" y="6122281"/>
                </a:lnTo>
                <a:lnTo>
                  <a:pt x="7385170" y="9135369"/>
                </a:lnTo>
                <a:lnTo>
                  <a:pt x="4386783" y="6122281"/>
                </a:lnTo>
                <a:close/>
                <a:moveTo>
                  <a:pt x="1185525" y="3109193"/>
                </a:moveTo>
                <a:lnTo>
                  <a:pt x="4183273" y="6122281"/>
                </a:lnTo>
                <a:lnTo>
                  <a:pt x="1185525" y="9135369"/>
                </a:lnTo>
                <a:lnTo>
                  <a:pt x="0" y="7946886"/>
                </a:lnTo>
                <a:lnTo>
                  <a:pt x="0" y="4297676"/>
                </a:lnTo>
                <a:close/>
                <a:moveTo>
                  <a:pt x="0" y="1933353"/>
                </a:moveTo>
                <a:lnTo>
                  <a:pt x="1074087" y="3013091"/>
                </a:lnTo>
                <a:lnTo>
                  <a:pt x="0" y="4092829"/>
                </a:lnTo>
                <a:close/>
                <a:moveTo>
                  <a:pt x="4285028" y="0"/>
                </a:moveTo>
                <a:lnTo>
                  <a:pt x="7281155" y="3013089"/>
                </a:lnTo>
                <a:lnTo>
                  <a:pt x="4285028" y="6026177"/>
                </a:lnTo>
                <a:lnTo>
                  <a:pt x="1288900" y="301308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17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86165"/>
            <a:ext cx="12192000" cy="4089631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3D4FD12-923C-44AD-B18E-69959BC20B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7256639 w 12193587"/>
              <a:gd name="connsiteY0" fmla="*/ 13426453 h 13715998"/>
              <a:gd name="connsiteX1" fmla="*/ 7257577 w 12193587"/>
              <a:gd name="connsiteY1" fmla="*/ 13426453 h 13715998"/>
              <a:gd name="connsiteX2" fmla="*/ 7260388 w 12193587"/>
              <a:gd name="connsiteY2" fmla="*/ 13426453 h 13715998"/>
              <a:gd name="connsiteX3" fmla="*/ 7249139 w 12193587"/>
              <a:gd name="connsiteY3" fmla="*/ 13430193 h 13715998"/>
              <a:gd name="connsiteX4" fmla="*/ 7256639 w 12193587"/>
              <a:gd name="connsiteY4" fmla="*/ 13426453 h 13715998"/>
              <a:gd name="connsiteX5" fmla="*/ 7819168 w 12193587"/>
              <a:gd name="connsiteY5" fmla="*/ 13370365 h 13715998"/>
              <a:gd name="connsiteX6" fmla="*/ 7451650 w 12193587"/>
              <a:gd name="connsiteY6" fmla="*/ 13512457 h 13715998"/>
              <a:gd name="connsiteX7" fmla="*/ 7222887 w 12193587"/>
              <a:gd name="connsiteY7" fmla="*/ 13587243 h 13715998"/>
              <a:gd name="connsiteX8" fmla="*/ 7207887 w 12193587"/>
              <a:gd name="connsiteY8" fmla="*/ 13587243 h 13715998"/>
              <a:gd name="connsiteX9" fmla="*/ 7200385 w 12193587"/>
              <a:gd name="connsiteY9" fmla="*/ 13576025 h 13715998"/>
              <a:gd name="connsiteX10" fmla="*/ 7189136 w 12193587"/>
              <a:gd name="connsiteY10" fmla="*/ 13587243 h 13715998"/>
              <a:gd name="connsiteX11" fmla="*/ 7204956 w 12193587"/>
              <a:gd name="connsiteY11" fmla="*/ 13587243 h 13715998"/>
              <a:gd name="connsiteX12" fmla="*/ 7207887 w 12193587"/>
              <a:gd name="connsiteY12" fmla="*/ 13587243 h 13715998"/>
              <a:gd name="connsiteX13" fmla="*/ 7211636 w 12193587"/>
              <a:gd name="connsiteY13" fmla="*/ 13590983 h 13715998"/>
              <a:gd name="connsiteX14" fmla="*/ 6986625 w 12193587"/>
              <a:gd name="connsiteY14" fmla="*/ 13654551 h 13715998"/>
              <a:gd name="connsiteX15" fmla="*/ 6979124 w 12193587"/>
              <a:gd name="connsiteY15" fmla="*/ 13650811 h 13715998"/>
              <a:gd name="connsiteX16" fmla="*/ 6979124 w 12193587"/>
              <a:gd name="connsiteY16" fmla="*/ 13467586 h 13715998"/>
              <a:gd name="connsiteX17" fmla="*/ 6979124 w 12193587"/>
              <a:gd name="connsiteY17" fmla="*/ 13456368 h 13715998"/>
              <a:gd name="connsiteX18" fmla="*/ 6982874 w 12193587"/>
              <a:gd name="connsiteY18" fmla="*/ 13463847 h 13715998"/>
              <a:gd name="connsiteX19" fmla="*/ 6986625 w 12193587"/>
              <a:gd name="connsiteY19" fmla="*/ 13467586 h 13715998"/>
              <a:gd name="connsiteX20" fmla="*/ 6990374 w 12193587"/>
              <a:gd name="connsiteY20" fmla="*/ 13456368 h 13715998"/>
              <a:gd name="connsiteX21" fmla="*/ 6990374 w 12193587"/>
              <a:gd name="connsiteY21" fmla="*/ 13452629 h 13715998"/>
              <a:gd name="connsiteX22" fmla="*/ 7069128 w 12193587"/>
              <a:gd name="connsiteY22" fmla="*/ 13445150 h 13715998"/>
              <a:gd name="connsiteX23" fmla="*/ 7136633 w 12193587"/>
              <a:gd name="connsiteY23" fmla="*/ 13430193 h 13715998"/>
              <a:gd name="connsiteX24" fmla="*/ 7140382 w 12193587"/>
              <a:gd name="connsiteY24" fmla="*/ 13430193 h 13715998"/>
              <a:gd name="connsiteX25" fmla="*/ 7147882 w 12193587"/>
              <a:gd name="connsiteY25" fmla="*/ 13430193 h 13715998"/>
              <a:gd name="connsiteX26" fmla="*/ 7150226 w 12193587"/>
              <a:gd name="connsiteY26" fmla="*/ 13430193 h 13715998"/>
              <a:gd name="connsiteX27" fmla="*/ 7151633 w 12193587"/>
              <a:gd name="connsiteY27" fmla="*/ 13430193 h 13715998"/>
              <a:gd name="connsiteX28" fmla="*/ 7170385 w 12193587"/>
              <a:gd name="connsiteY28" fmla="*/ 13426453 h 13715998"/>
              <a:gd name="connsiteX29" fmla="*/ 7196636 w 12193587"/>
              <a:gd name="connsiteY29" fmla="*/ 13418975 h 13715998"/>
              <a:gd name="connsiteX30" fmla="*/ 7200385 w 12193587"/>
              <a:gd name="connsiteY30" fmla="*/ 13430193 h 13715998"/>
              <a:gd name="connsiteX31" fmla="*/ 7204136 w 12193587"/>
              <a:gd name="connsiteY31" fmla="*/ 13430193 h 13715998"/>
              <a:gd name="connsiteX32" fmla="*/ 7207887 w 12193587"/>
              <a:gd name="connsiteY32" fmla="*/ 13430193 h 13715998"/>
              <a:gd name="connsiteX33" fmla="*/ 7222887 w 12193587"/>
              <a:gd name="connsiteY33" fmla="*/ 13430193 h 13715998"/>
              <a:gd name="connsiteX34" fmla="*/ 7246735 w 12193587"/>
              <a:gd name="connsiteY34" fmla="*/ 13430193 h 13715998"/>
              <a:gd name="connsiteX35" fmla="*/ 7249139 w 12193587"/>
              <a:gd name="connsiteY35" fmla="*/ 13430193 h 13715998"/>
              <a:gd name="connsiteX36" fmla="*/ 7258983 w 12193587"/>
              <a:gd name="connsiteY36" fmla="*/ 13430193 h 13715998"/>
              <a:gd name="connsiteX37" fmla="*/ 7264139 w 12193587"/>
              <a:gd name="connsiteY37" fmla="*/ 13430193 h 13715998"/>
              <a:gd name="connsiteX38" fmla="*/ 7264139 w 12193587"/>
              <a:gd name="connsiteY38" fmla="*/ 13426453 h 13715998"/>
              <a:gd name="connsiteX39" fmla="*/ 7260388 w 12193587"/>
              <a:gd name="connsiteY39" fmla="*/ 13426453 h 13715998"/>
              <a:gd name="connsiteX40" fmla="*/ 7279139 w 12193587"/>
              <a:gd name="connsiteY40" fmla="*/ 13422715 h 13715998"/>
              <a:gd name="connsiteX41" fmla="*/ 7305391 w 12193587"/>
              <a:gd name="connsiteY41" fmla="*/ 13422715 h 13715998"/>
              <a:gd name="connsiteX42" fmla="*/ 7339143 w 12193587"/>
              <a:gd name="connsiteY42" fmla="*/ 13422715 h 13715998"/>
              <a:gd name="connsiteX43" fmla="*/ 7384145 w 12193587"/>
              <a:gd name="connsiteY43" fmla="*/ 13418975 h 13715998"/>
              <a:gd name="connsiteX44" fmla="*/ 7417897 w 12193587"/>
              <a:gd name="connsiteY44" fmla="*/ 13415236 h 13715998"/>
              <a:gd name="connsiteX45" fmla="*/ 7459150 w 12193587"/>
              <a:gd name="connsiteY45" fmla="*/ 13411497 h 13715998"/>
              <a:gd name="connsiteX46" fmla="*/ 7500402 w 12193587"/>
              <a:gd name="connsiteY46" fmla="*/ 13407757 h 13715998"/>
              <a:gd name="connsiteX47" fmla="*/ 7575405 w 12193587"/>
              <a:gd name="connsiteY47" fmla="*/ 13396539 h 13715998"/>
              <a:gd name="connsiteX48" fmla="*/ 7616657 w 12193587"/>
              <a:gd name="connsiteY48" fmla="*/ 13392800 h 13715998"/>
              <a:gd name="connsiteX49" fmla="*/ 7661660 w 12193587"/>
              <a:gd name="connsiteY49" fmla="*/ 13385321 h 13715998"/>
              <a:gd name="connsiteX50" fmla="*/ 7755416 w 12193587"/>
              <a:gd name="connsiteY50" fmla="*/ 13374103 h 13715998"/>
              <a:gd name="connsiteX51" fmla="*/ 7819168 w 12193587"/>
              <a:gd name="connsiteY51" fmla="*/ 13370365 h 13715998"/>
              <a:gd name="connsiteX52" fmla="*/ 10399206 w 12193587"/>
              <a:gd name="connsiteY52" fmla="*/ 10051502 h 13715998"/>
              <a:gd name="connsiteX53" fmla="*/ 10365026 w 12193587"/>
              <a:gd name="connsiteY53" fmla="*/ 10458388 h 13715998"/>
              <a:gd name="connsiteX54" fmla="*/ 10361277 w 12193587"/>
              <a:gd name="connsiteY54" fmla="*/ 10462129 h 13715998"/>
              <a:gd name="connsiteX55" fmla="*/ 10353778 w 12193587"/>
              <a:gd name="connsiteY55" fmla="*/ 10458388 h 13715998"/>
              <a:gd name="connsiteX56" fmla="*/ 10347627 w 12193587"/>
              <a:gd name="connsiteY56" fmla="*/ 10432609 h 13715998"/>
              <a:gd name="connsiteX57" fmla="*/ 10337598 w 12193587"/>
              <a:gd name="connsiteY57" fmla="*/ 10418835 h 13715998"/>
              <a:gd name="connsiteX58" fmla="*/ 10449400 w 12193587"/>
              <a:gd name="connsiteY58" fmla="*/ 10887275 h 13715998"/>
              <a:gd name="connsiteX59" fmla="*/ 10539381 w 12193587"/>
              <a:gd name="connsiteY59" fmla="*/ 11212675 h 13715998"/>
              <a:gd name="connsiteX60" fmla="*/ 10591870 w 12193587"/>
              <a:gd name="connsiteY60" fmla="*/ 11377245 h 13715998"/>
              <a:gd name="connsiteX61" fmla="*/ 10644359 w 12193587"/>
              <a:gd name="connsiteY61" fmla="*/ 11538073 h 13715998"/>
              <a:gd name="connsiteX62" fmla="*/ 10764334 w 12193587"/>
              <a:gd name="connsiteY62" fmla="*/ 11855992 h 13715998"/>
              <a:gd name="connsiteX63" fmla="*/ 10895556 w 12193587"/>
              <a:gd name="connsiteY63" fmla="*/ 12166431 h 13715998"/>
              <a:gd name="connsiteX64" fmla="*/ 11547919 w 12193587"/>
              <a:gd name="connsiteY64" fmla="*/ 13359560 h 13715998"/>
              <a:gd name="connsiteX65" fmla="*/ 11386703 w 12193587"/>
              <a:gd name="connsiteY65" fmla="*/ 12895773 h 13715998"/>
              <a:gd name="connsiteX66" fmla="*/ 11371706 w 12193587"/>
              <a:gd name="connsiteY66" fmla="*/ 12862111 h 13715998"/>
              <a:gd name="connsiteX67" fmla="*/ 11352960 w 12193587"/>
              <a:gd name="connsiteY67" fmla="*/ 12832189 h 13715998"/>
              <a:gd name="connsiteX68" fmla="*/ 11322966 w 12193587"/>
              <a:gd name="connsiteY68" fmla="*/ 12768605 h 13715998"/>
              <a:gd name="connsiteX69" fmla="*/ 11262979 w 12193587"/>
              <a:gd name="connsiteY69" fmla="*/ 12645178 h 13715998"/>
              <a:gd name="connsiteX70" fmla="*/ 11206741 w 12193587"/>
              <a:gd name="connsiteY70" fmla="*/ 12532971 h 13715998"/>
              <a:gd name="connsiteX71" fmla="*/ 11165499 w 12193587"/>
              <a:gd name="connsiteY71" fmla="*/ 12435726 h 13715998"/>
              <a:gd name="connsiteX72" fmla="*/ 10959292 w 12193587"/>
              <a:gd name="connsiteY72" fmla="*/ 12039263 h 13715998"/>
              <a:gd name="connsiteX73" fmla="*/ 10865562 w 12193587"/>
              <a:gd name="connsiteY73" fmla="*/ 11841031 h 13715998"/>
              <a:gd name="connsiteX74" fmla="*/ 10783080 w 12193587"/>
              <a:gd name="connsiteY74" fmla="*/ 11639059 h 13715998"/>
              <a:gd name="connsiteX75" fmla="*/ 10704346 w 12193587"/>
              <a:gd name="connsiteY75" fmla="*/ 11437087 h 13715998"/>
              <a:gd name="connsiteX76" fmla="*/ 10644359 w 12193587"/>
              <a:gd name="connsiteY76" fmla="*/ 11231376 h 13715998"/>
              <a:gd name="connsiteX77" fmla="*/ 10614365 w 12193587"/>
              <a:gd name="connsiteY77" fmla="*/ 11130390 h 13715998"/>
              <a:gd name="connsiteX78" fmla="*/ 10599368 w 12193587"/>
              <a:gd name="connsiteY78" fmla="*/ 11078027 h 13715998"/>
              <a:gd name="connsiteX79" fmla="*/ 10588120 w 12193587"/>
              <a:gd name="connsiteY79" fmla="*/ 11029404 h 13715998"/>
              <a:gd name="connsiteX80" fmla="*/ 10550628 w 12193587"/>
              <a:gd name="connsiteY80" fmla="*/ 10827432 h 13715998"/>
              <a:gd name="connsiteX81" fmla="*/ 10513136 w 12193587"/>
              <a:gd name="connsiteY81" fmla="*/ 10689044 h 13715998"/>
              <a:gd name="connsiteX82" fmla="*/ 10483143 w 12193587"/>
              <a:gd name="connsiteY82" fmla="*/ 10550656 h 13715998"/>
              <a:gd name="connsiteX83" fmla="*/ 10453149 w 12193587"/>
              <a:gd name="connsiteY83" fmla="*/ 10412268 h 13715998"/>
              <a:gd name="connsiteX84" fmla="*/ 10438976 w 12193587"/>
              <a:gd name="connsiteY84" fmla="*/ 10366317 h 13715998"/>
              <a:gd name="connsiteX85" fmla="*/ 10433657 w 12193587"/>
              <a:gd name="connsiteY85" fmla="*/ 10375450 h 13715998"/>
              <a:gd name="connsiteX86" fmla="*/ 10426567 w 12193587"/>
              <a:gd name="connsiteY86" fmla="*/ 10397888 h 13715998"/>
              <a:gd name="connsiteX87" fmla="*/ 10431625 w 12193587"/>
              <a:gd name="connsiteY87" fmla="*/ 10314672 h 13715998"/>
              <a:gd name="connsiteX88" fmla="*/ 10430654 w 12193587"/>
              <a:gd name="connsiteY88" fmla="*/ 10311282 h 13715998"/>
              <a:gd name="connsiteX89" fmla="*/ 10423155 w 12193587"/>
              <a:gd name="connsiteY89" fmla="*/ 10300061 h 13715998"/>
              <a:gd name="connsiteX90" fmla="*/ 10423155 w 12193587"/>
              <a:gd name="connsiteY90" fmla="*/ 10273880 h 13715998"/>
              <a:gd name="connsiteX91" fmla="*/ 10400660 w 12193587"/>
              <a:gd name="connsiteY91" fmla="*/ 10060687 h 13715998"/>
              <a:gd name="connsiteX92" fmla="*/ 11233235 w 12193587"/>
              <a:gd name="connsiteY92" fmla="*/ 6634528 h 13715998"/>
              <a:gd name="connsiteX93" fmla="*/ 11231931 w 12193587"/>
              <a:gd name="connsiteY93" fmla="*/ 6635878 h 13715998"/>
              <a:gd name="connsiteX94" fmla="*/ 11232985 w 12193587"/>
              <a:gd name="connsiteY94" fmla="*/ 6645871 h 13715998"/>
              <a:gd name="connsiteX95" fmla="*/ 11180496 w 12193587"/>
              <a:gd name="connsiteY95" fmla="*/ 6795479 h 13715998"/>
              <a:gd name="connsiteX96" fmla="*/ 11180496 w 12193587"/>
              <a:gd name="connsiteY96" fmla="*/ 6799219 h 13715998"/>
              <a:gd name="connsiteX97" fmla="*/ 11171540 w 12193587"/>
              <a:gd name="connsiteY97" fmla="*/ 6818791 h 13715998"/>
              <a:gd name="connsiteX98" fmla="*/ 11211132 w 12193587"/>
              <a:gd name="connsiteY98" fmla="*/ 7038799 h 13715998"/>
              <a:gd name="connsiteX99" fmla="*/ 11239083 w 12193587"/>
              <a:gd name="connsiteY99" fmla="*/ 7283684 h 13715998"/>
              <a:gd name="connsiteX100" fmla="*/ 11244692 w 12193587"/>
              <a:gd name="connsiteY100" fmla="*/ 7210964 h 13715998"/>
              <a:gd name="connsiteX101" fmla="*/ 11244692 w 12193587"/>
              <a:gd name="connsiteY101" fmla="*/ 7192263 h 13715998"/>
              <a:gd name="connsiteX102" fmla="*/ 11255944 w 12193587"/>
              <a:gd name="connsiteY102" fmla="*/ 7121199 h 13715998"/>
              <a:gd name="connsiteX103" fmla="*/ 11270946 w 12193587"/>
              <a:gd name="connsiteY103" fmla="*/ 6997776 h 13715998"/>
              <a:gd name="connsiteX104" fmla="*/ 11281985 w 12193587"/>
              <a:gd name="connsiteY104" fmla="*/ 6876688 h 13715998"/>
              <a:gd name="connsiteX105" fmla="*/ 11254446 w 12193587"/>
              <a:gd name="connsiteY105" fmla="*/ 6728491 h 13715998"/>
              <a:gd name="connsiteX106" fmla="*/ 5547571 w 12193587"/>
              <a:gd name="connsiteY106" fmla="*/ 0 h 13715998"/>
              <a:gd name="connsiteX107" fmla="*/ 7160319 w 12193587"/>
              <a:gd name="connsiteY107" fmla="*/ 0 h 13715998"/>
              <a:gd name="connsiteX108" fmla="*/ 7194074 w 12193587"/>
              <a:gd name="connsiteY108" fmla="*/ 11220 h 13715998"/>
              <a:gd name="connsiteX109" fmla="*/ 8262986 w 12193587"/>
              <a:gd name="connsiteY109" fmla="*/ 467516 h 13715998"/>
              <a:gd name="connsiteX110" fmla="*/ 8326746 w 12193587"/>
              <a:gd name="connsiteY110" fmla="*/ 501177 h 13715998"/>
              <a:gd name="connsiteX111" fmla="*/ 8390506 w 12193587"/>
              <a:gd name="connsiteY111" fmla="*/ 538578 h 13715998"/>
              <a:gd name="connsiteX112" fmla="*/ 8518025 w 12193587"/>
              <a:gd name="connsiteY112" fmla="*/ 609640 h 13715998"/>
              <a:gd name="connsiteX113" fmla="*/ 8551780 w 12193587"/>
              <a:gd name="connsiteY113" fmla="*/ 628341 h 13715998"/>
              <a:gd name="connsiteX114" fmla="*/ 8581785 w 12193587"/>
              <a:gd name="connsiteY114" fmla="*/ 647042 h 13715998"/>
              <a:gd name="connsiteX115" fmla="*/ 8645544 w 12193587"/>
              <a:gd name="connsiteY115" fmla="*/ 688183 h 13715998"/>
              <a:gd name="connsiteX116" fmla="*/ 8769314 w 12193587"/>
              <a:gd name="connsiteY116" fmla="*/ 762986 h 13715998"/>
              <a:gd name="connsiteX117" fmla="*/ 9001849 w 12193587"/>
              <a:gd name="connsiteY117" fmla="*/ 916331 h 13715998"/>
              <a:gd name="connsiteX118" fmla="*/ 9114366 w 12193587"/>
              <a:gd name="connsiteY118" fmla="*/ 994873 h 13715998"/>
              <a:gd name="connsiteX119" fmla="*/ 9226884 w 12193587"/>
              <a:gd name="connsiteY119" fmla="*/ 1069676 h 13715998"/>
              <a:gd name="connsiteX120" fmla="*/ 9969497 w 12193587"/>
              <a:gd name="connsiteY120" fmla="*/ 1600774 h 13715998"/>
              <a:gd name="connsiteX121" fmla="*/ 9253138 w 12193587"/>
              <a:gd name="connsiteY121" fmla="*/ 964952 h 13715998"/>
              <a:gd name="connsiteX122" fmla="*/ 8465517 w 12193587"/>
              <a:gd name="connsiteY122" fmla="*/ 403934 h 13715998"/>
              <a:gd name="connsiteX123" fmla="*/ 7741658 w 12193587"/>
              <a:gd name="connsiteY123" fmla="*/ 0 h 13715998"/>
              <a:gd name="connsiteX124" fmla="*/ 8041702 w 12193587"/>
              <a:gd name="connsiteY124" fmla="*/ 0 h 13715998"/>
              <a:gd name="connsiteX125" fmla="*/ 8686801 w 12193587"/>
              <a:gd name="connsiteY125" fmla="*/ 329131 h 13715998"/>
              <a:gd name="connsiteX126" fmla="*/ 10322051 w 12193587"/>
              <a:gd name="connsiteY126" fmla="*/ 1709237 h 13715998"/>
              <a:gd name="connsiteX127" fmla="*/ 11405966 w 12193587"/>
              <a:gd name="connsiteY127" fmla="*/ 3508238 h 13715998"/>
              <a:gd name="connsiteX128" fmla="*/ 11417218 w 12193587"/>
              <a:gd name="connsiteY128" fmla="*/ 3538159 h 13715998"/>
              <a:gd name="connsiteX129" fmla="*/ 11424720 w 12193587"/>
              <a:gd name="connsiteY129" fmla="*/ 3556860 h 13715998"/>
              <a:gd name="connsiteX130" fmla="*/ 11510982 w 12193587"/>
              <a:gd name="connsiteY130" fmla="*/ 3777527 h 13715998"/>
              <a:gd name="connsiteX131" fmla="*/ 11518484 w 12193587"/>
              <a:gd name="connsiteY131" fmla="*/ 3803708 h 13715998"/>
              <a:gd name="connsiteX132" fmla="*/ 11522234 w 12193587"/>
              <a:gd name="connsiteY132" fmla="*/ 3807448 h 13715998"/>
              <a:gd name="connsiteX133" fmla="*/ 11585994 w 12193587"/>
              <a:gd name="connsiteY133" fmla="*/ 4005674 h 13715998"/>
              <a:gd name="connsiteX134" fmla="*/ 11683509 w 12193587"/>
              <a:gd name="connsiteY134" fmla="*/ 4331066 h 13715998"/>
              <a:gd name="connsiteX135" fmla="*/ 11901042 w 12193587"/>
              <a:gd name="connsiteY135" fmla="*/ 5655070 h 13715998"/>
              <a:gd name="connsiteX136" fmla="*/ 11777274 w 12193587"/>
              <a:gd name="connsiteY136" fmla="*/ 4656457 h 13715998"/>
              <a:gd name="connsiteX137" fmla="*/ 11698512 w 12193587"/>
              <a:gd name="connsiteY137" fmla="*/ 4308625 h 13715998"/>
              <a:gd name="connsiteX138" fmla="*/ 11612248 w 12193587"/>
              <a:gd name="connsiteY138" fmla="*/ 3975754 h 13715998"/>
              <a:gd name="connsiteX139" fmla="*/ 11608498 w 12193587"/>
              <a:gd name="connsiteY139" fmla="*/ 3972014 h 13715998"/>
              <a:gd name="connsiteX140" fmla="*/ 11552239 w 12193587"/>
              <a:gd name="connsiteY140" fmla="*/ 3773787 h 13715998"/>
              <a:gd name="connsiteX141" fmla="*/ 11537236 w 12193587"/>
              <a:gd name="connsiteY141" fmla="*/ 3743866 h 13715998"/>
              <a:gd name="connsiteX142" fmla="*/ 11533486 w 12193587"/>
              <a:gd name="connsiteY142" fmla="*/ 3740126 h 13715998"/>
              <a:gd name="connsiteX143" fmla="*/ 11514733 w 12193587"/>
              <a:gd name="connsiteY143" fmla="*/ 3695244 h 13715998"/>
              <a:gd name="connsiteX144" fmla="*/ 11443472 w 12193587"/>
              <a:gd name="connsiteY144" fmla="*/ 3504498 h 13715998"/>
              <a:gd name="connsiteX145" fmla="*/ 11428470 w 12193587"/>
              <a:gd name="connsiteY145" fmla="*/ 3470837 h 13715998"/>
              <a:gd name="connsiteX146" fmla="*/ 10595842 w 12193587"/>
              <a:gd name="connsiteY146" fmla="*/ 1944865 h 13715998"/>
              <a:gd name="connsiteX147" fmla="*/ 9234384 w 12193587"/>
              <a:gd name="connsiteY147" fmla="*/ 527358 h 13715998"/>
              <a:gd name="connsiteX148" fmla="*/ 8454265 w 12193587"/>
              <a:gd name="connsiteY148" fmla="*/ 0 h 13715998"/>
              <a:gd name="connsiteX149" fmla="*/ 9200630 w 12193587"/>
              <a:gd name="connsiteY149" fmla="*/ 0 h 13715998"/>
              <a:gd name="connsiteX150" fmla="*/ 9309396 w 12193587"/>
              <a:gd name="connsiteY150" fmla="*/ 78543 h 13715998"/>
              <a:gd name="connsiteX151" fmla="*/ 11057164 w 12193587"/>
              <a:gd name="connsiteY151" fmla="*/ 1952346 h 13715998"/>
              <a:gd name="connsiteX152" fmla="*/ 11657255 w 12193587"/>
              <a:gd name="connsiteY152" fmla="*/ 3093084 h 13715998"/>
              <a:gd name="connsiteX153" fmla="*/ 11691010 w 12193587"/>
              <a:gd name="connsiteY153" fmla="*/ 3175367 h 13715998"/>
              <a:gd name="connsiteX154" fmla="*/ 11773523 w 12193587"/>
              <a:gd name="connsiteY154" fmla="*/ 3384814 h 13715998"/>
              <a:gd name="connsiteX155" fmla="*/ 11796026 w 12193587"/>
              <a:gd name="connsiteY155" fmla="*/ 3448396 h 13715998"/>
              <a:gd name="connsiteX156" fmla="*/ 11859786 w 12193587"/>
              <a:gd name="connsiteY156" fmla="*/ 3627922 h 13715998"/>
              <a:gd name="connsiteX157" fmla="*/ 11968552 w 12193587"/>
              <a:gd name="connsiteY157" fmla="*/ 3994454 h 13715998"/>
              <a:gd name="connsiteX158" fmla="*/ 12039814 w 12193587"/>
              <a:gd name="connsiteY158" fmla="*/ 4260003 h 13715998"/>
              <a:gd name="connsiteX159" fmla="*/ 12186086 w 12193587"/>
              <a:gd name="connsiteY159" fmla="*/ 5079090 h 13715998"/>
              <a:gd name="connsiteX160" fmla="*/ 12193587 w 12193587"/>
              <a:gd name="connsiteY160" fmla="*/ 5135194 h 13715998"/>
              <a:gd name="connsiteX161" fmla="*/ 12193587 w 12193587"/>
              <a:gd name="connsiteY161" fmla="*/ 5587749 h 13715998"/>
              <a:gd name="connsiteX162" fmla="*/ 12186086 w 12193587"/>
              <a:gd name="connsiteY162" fmla="*/ 5591489 h 13715998"/>
              <a:gd name="connsiteX163" fmla="*/ 12163582 w 12193587"/>
              <a:gd name="connsiteY163" fmla="*/ 5602709 h 13715998"/>
              <a:gd name="connsiteX164" fmla="*/ 12126076 w 12193587"/>
              <a:gd name="connsiteY164" fmla="*/ 5625149 h 13715998"/>
              <a:gd name="connsiteX165" fmla="*/ 12122326 w 12193587"/>
              <a:gd name="connsiteY165" fmla="*/ 5625149 h 13715998"/>
              <a:gd name="connsiteX166" fmla="*/ 12122326 w 12193587"/>
              <a:gd name="connsiteY166" fmla="*/ 5628889 h 13715998"/>
              <a:gd name="connsiteX167" fmla="*/ 12114825 w 12193587"/>
              <a:gd name="connsiteY167" fmla="*/ 5636369 h 13715998"/>
              <a:gd name="connsiteX168" fmla="*/ 12107324 w 12193587"/>
              <a:gd name="connsiteY168" fmla="*/ 5651329 h 13715998"/>
              <a:gd name="connsiteX169" fmla="*/ 12069818 w 12193587"/>
              <a:gd name="connsiteY169" fmla="*/ 6006642 h 13715998"/>
              <a:gd name="connsiteX170" fmla="*/ 11567241 w 12193587"/>
              <a:gd name="connsiteY170" fmla="*/ 7117460 h 13715998"/>
              <a:gd name="connsiteX171" fmla="*/ 11312202 w 12193587"/>
              <a:gd name="connsiteY171" fmla="*/ 7947768 h 13715998"/>
              <a:gd name="connsiteX172" fmla="*/ 11210937 w 12193587"/>
              <a:gd name="connsiteY172" fmla="*/ 8441463 h 13715998"/>
              <a:gd name="connsiteX173" fmla="*/ 11158429 w 12193587"/>
              <a:gd name="connsiteY173" fmla="*/ 8527486 h 13715998"/>
              <a:gd name="connsiteX174" fmla="*/ 11169680 w 12193587"/>
              <a:gd name="connsiteY174" fmla="*/ 8404062 h 13715998"/>
              <a:gd name="connsiteX175" fmla="*/ 11184683 w 12193587"/>
              <a:gd name="connsiteY175" fmla="*/ 8273158 h 13715998"/>
              <a:gd name="connsiteX176" fmla="*/ 11192184 w 12193587"/>
              <a:gd name="connsiteY176" fmla="*/ 8142253 h 13715998"/>
              <a:gd name="connsiteX177" fmla="*/ 11199685 w 12193587"/>
              <a:gd name="connsiteY177" fmla="*/ 7887927 h 13715998"/>
              <a:gd name="connsiteX178" fmla="*/ 11207186 w 12193587"/>
              <a:gd name="connsiteY178" fmla="*/ 7642480 h 13715998"/>
              <a:gd name="connsiteX179" fmla="*/ 11225896 w 12193587"/>
              <a:gd name="connsiteY179" fmla="*/ 7405998 h 13715998"/>
              <a:gd name="connsiteX180" fmla="*/ 11221681 w 12193587"/>
              <a:gd name="connsiteY180" fmla="*/ 7409851 h 13715998"/>
              <a:gd name="connsiteX181" fmla="*/ 11187926 w 12193587"/>
              <a:gd name="connsiteY181" fmla="*/ 7432288 h 13715998"/>
              <a:gd name="connsiteX182" fmla="*/ 11184175 w 12193587"/>
              <a:gd name="connsiteY182" fmla="*/ 7436028 h 13715998"/>
              <a:gd name="connsiteX183" fmla="*/ 11180425 w 12193587"/>
              <a:gd name="connsiteY183" fmla="*/ 7439768 h 13715998"/>
              <a:gd name="connsiteX184" fmla="*/ 11176674 w 12193587"/>
              <a:gd name="connsiteY184" fmla="*/ 7447248 h 13715998"/>
              <a:gd name="connsiteX185" fmla="*/ 11169173 w 12193587"/>
              <a:gd name="connsiteY185" fmla="*/ 7462206 h 13715998"/>
              <a:gd name="connsiteX186" fmla="*/ 11157921 w 12193587"/>
              <a:gd name="connsiteY186" fmla="*/ 7817479 h 13715998"/>
              <a:gd name="connsiteX187" fmla="*/ 10939452 w 12193587"/>
              <a:gd name="connsiteY187" fmla="*/ 8350390 h 13715998"/>
              <a:gd name="connsiteX188" fmla="*/ 10854315 w 12193587"/>
              <a:gd name="connsiteY188" fmla="*/ 8592761 h 13715998"/>
              <a:gd name="connsiteX189" fmla="*/ 10854315 w 12193587"/>
              <a:gd name="connsiteY189" fmla="*/ 8605743 h 13715998"/>
              <a:gd name="connsiteX190" fmla="*/ 10850565 w 12193587"/>
              <a:gd name="connsiteY190" fmla="*/ 8610885 h 13715998"/>
              <a:gd name="connsiteX191" fmla="*/ 10847215 w 12193587"/>
              <a:gd name="connsiteY191" fmla="*/ 8612974 h 13715998"/>
              <a:gd name="connsiteX192" fmla="*/ 10846816 w 12193587"/>
              <a:gd name="connsiteY192" fmla="*/ 8614109 h 13715998"/>
              <a:gd name="connsiteX193" fmla="*/ 10846816 w 12193587"/>
              <a:gd name="connsiteY193" fmla="*/ 8631924 h 13715998"/>
              <a:gd name="connsiteX194" fmla="*/ 10831819 w 12193587"/>
              <a:gd name="connsiteY194" fmla="*/ 8770312 h 13715998"/>
              <a:gd name="connsiteX195" fmla="*/ 10831819 w 12193587"/>
              <a:gd name="connsiteY195" fmla="*/ 8811455 h 13715998"/>
              <a:gd name="connsiteX196" fmla="*/ 10873061 w 12193587"/>
              <a:gd name="connsiteY196" fmla="*/ 9529577 h 13715998"/>
              <a:gd name="connsiteX197" fmla="*/ 10906804 w 12193587"/>
              <a:gd name="connsiteY197" fmla="*/ 9765210 h 13715998"/>
              <a:gd name="connsiteX198" fmla="*/ 10925550 w 12193587"/>
              <a:gd name="connsiteY198" fmla="*/ 9881157 h 13715998"/>
              <a:gd name="connsiteX199" fmla="*/ 10948045 w 12193587"/>
              <a:gd name="connsiteY199" fmla="*/ 9997104 h 13715998"/>
              <a:gd name="connsiteX200" fmla="*/ 10993036 w 12193587"/>
              <a:gd name="connsiteY200" fmla="*/ 10228997 h 13715998"/>
              <a:gd name="connsiteX201" fmla="*/ 11049274 w 12193587"/>
              <a:gd name="connsiteY201" fmla="*/ 10460891 h 13715998"/>
              <a:gd name="connsiteX202" fmla="*/ 11480433 w 12193587"/>
              <a:gd name="connsiteY202" fmla="*/ 11844771 h 13715998"/>
              <a:gd name="connsiteX203" fmla="*/ 12099053 w 12193587"/>
              <a:gd name="connsiteY203" fmla="*/ 13142627 h 13715998"/>
              <a:gd name="connsiteX204" fmla="*/ 12185285 w 12193587"/>
              <a:gd name="connsiteY204" fmla="*/ 13288495 h 13715998"/>
              <a:gd name="connsiteX205" fmla="*/ 12185285 w 12193587"/>
              <a:gd name="connsiteY205" fmla="*/ 13624530 h 13715998"/>
              <a:gd name="connsiteX206" fmla="*/ 12185285 w 12193587"/>
              <a:gd name="connsiteY206" fmla="*/ 13715998 h 13715998"/>
              <a:gd name="connsiteX207" fmla="*/ 11392900 w 12193587"/>
              <a:gd name="connsiteY207" fmla="*/ 13715998 h 13715998"/>
              <a:gd name="connsiteX208" fmla="*/ 11371706 w 12193587"/>
              <a:gd name="connsiteY208" fmla="*/ 13688699 h 13715998"/>
              <a:gd name="connsiteX209" fmla="*/ 11098013 w 12193587"/>
              <a:gd name="connsiteY209" fmla="*/ 13295976 h 13715998"/>
              <a:gd name="connsiteX210" fmla="*/ 11279967 w 12193587"/>
              <a:gd name="connsiteY210" fmla="*/ 13626810 h 13715998"/>
              <a:gd name="connsiteX211" fmla="*/ 11334089 w 12193587"/>
              <a:gd name="connsiteY211" fmla="*/ 13715998 h 13715998"/>
              <a:gd name="connsiteX212" fmla="*/ 10967120 w 12193587"/>
              <a:gd name="connsiteY212" fmla="*/ 13715998 h 13715998"/>
              <a:gd name="connsiteX213" fmla="*/ 10929299 w 12193587"/>
              <a:gd name="connsiteY213" fmla="*/ 13647557 h 13715998"/>
              <a:gd name="connsiteX214" fmla="*/ 10408158 w 12193587"/>
              <a:gd name="connsiteY214" fmla="*/ 12450687 h 13715998"/>
              <a:gd name="connsiteX215" fmla="*/ 10297556 w 12193587"/>
              <a:gd name="connsiteY215" fmla="*/ 12100509 h 13715998"/>
              <a:gd name="connsiteX216" fmla="*/ 10242417 w 12193587"/>
              <a:gd name="connsiteY216" fmla="*/ 11904610 h 13715998"/>
              <a:gd name="connsiteX217" fmla="*/ 10302397 w 12193587"/>
              <a:gd name="connsiteY217" fmla="*/ 12161590 h 13715998"/>
              <a:gd name="connsiteX218" fmla="*/ 10730753 w 12193587"/>
              <a:gd name="connsiteY218" fmla="*/ 13388644 h 13715998"/>
              <a:gd name="connsiteX219" fmla="*/ 10885146 w 12193587"/>
              <a:gd name="connsiteY219" fmla="*/ 13715998 h 13715998"/>
              <a:gd name="connsiteX220" fmla="*/ 10607834 w 12193587"/>
              <a:gd name="connsiteY220" fmla="*/ 13715998 h 13715998"/>
              <a:gd name="connsiteX221" fmla="*/ 10576948 w 12193587"/>
              <a:gd name="connsiteY221" fmla="*/ 13646713 h 13715998"/>
              <a:gd name="connsiteX222" fmla="*/ 10464408 w 12193587"/>
              <a:gd name="connsiteY222" fmla="*/ 13377423 h 13715998"/>
              <a:gd name="connsiteX223" fmla="*/ 10370625 w 12193587"/>
              <a:gd name="connsiteY223" fmla="*/ 13104394 h 13715998"/>
              <a:gd name="connsiteX224" fmla="*/ 10276842 w 12193587"/>
              <a:gd name="connsiteY224" fmla="*/ 12711681 h 13715998"/>
              <a:gd name="connsiteX225" fmla="*/ 10239328 w 12193587"/>
              <a:gd name="connsiteY225" fmla="*/ 12528415 h 13715998"/>
              <a:gd name="connsiteX226" fmla="*/ 10220572 w 12193587"/>
              <a:gd name="connsiteY226" fmla="*/ 12345149 h 13715998"/>
              <a:gd name="connsiteX227" fmla="*/ 10201815 w 12193587"/>
              <a:gd name="connsiteY227" fmla="*/ 12169363 h 13715998"/>
              <a:gd name="connsiteX228" fmla="*/ 10194312 w 12193587"/>
              <a:gd name="connsiteY228" fmla="*/ 12083340 h 13715998"/>
              <a:gd name="connsiteX229" fmla="*/ 10190561 w 12193587"/>
              <a:gd name="connsiteY229" fmla="*/ 11997317 h 13715998"/>
              <a:gd name="connsiteX230" fmla="*/ 10179312 w 12193587"/>
              <a:gd name="connsiteY230" fmla="*/ 11668319 h 13715998"/>
              <a:gd name="connsiteX231" fmla="*/ 10078228 w 12193587"/>
              <a:gd name="connsiteY231" fmla="*/ 11205194 h 13715998"/>
              <a:gd name="connsiteX232" fmla="*/ 10010742 w 12193587"/>
              <a:gd name="connsiteY232" fmla="*/ 10977041 h 13715998"/>
              <a:gd name="connsiteX233" fmla="*/ 9950754 w 12193587"/>
              <a:gd name="connsiteY233" fmla="*/ 10748887 h 13715998"/>
              <a:gd name="connsiteX234" fmla="*/ 9939507 w 12193587"/>
              <a:gd name="connsiteY234" fmla="*/ 10857354 h 13715998"/>
              <a:gd name="connsiteX235" fmla="*/ 9935758 w 12193587"/>
              <a:gd name="connsiteY235" fmla="*/ 10965821 h 13715998"/>
              <a:gd name="connsiteX236" fmla="*/ 9920761 w 12193587"/>
              <a:gd name="connsiteY236" fmla="*/ 10853613 h 13715998"/>
              <a:gd name="connsiteX237" fmla="*/ 9913262 w 12193587"/>
              <a:gd name="connsiteY237" fmla="*/ 10741407 h 13715998"/>
              <a:gd name="connsiteX238" fmla="*/ 9898265 w 12193587"/>
              <a:gd name="connsiteY238" fmla="*/ 10516994 h 13715998"/>
              <a:gd name="connsiteX239" fmla="*/ 9883269 w 12193587"/>
              <a:gd name="connsiteY239" fmla="*/ 10434709 h 13715998"/>
              <a:gd name="connsiteX240" fmla="*/ 9868272 w 12193587"/>
              <a:gd name="connsiteY240" fmla="*/ 10356165 h 13715998"/>
              <a:gd name="connsiteX241" fmla="*/ 9842027 w 12193587"/>
              <a:gd name="connsiteY241" fmla="*/ 10195335 h 13715998"/>
              <a:gd name="connsiteX242" fmla="*/ 9815783 w 12193587"/>
              <a:gd name="connsiteY242" fmla="*/ 10034506 h 13715998"/>
              <a:gd name="connsiteX243" fmla="*/ 9804890 w 12193587"/>
              <a:gd name="connsiteY243" fmla="*/ 9911356 h 13715998"/>
              <a:gd name="connsiteX244" fmla="*/ 9738886 w 12193587"/>
              <a:gd name="connsiteY244" fmla="*/ 9874767 h 13715998"/>
              <a:gd name="connsiteX245" fmla="*/ 9525173 w 12193587"/>
              <a:gd name="connsiteY245" fmla="*/ 9788720 h 13715998"/>
              <a:gd name="connsiteX246" fmla="*/ 9435189 w 12193587"/>
              <a:gd name="connsiteY246" fmla="*/ 9762531 h 13715998"/>
              <a:gd name="connsiteX247" fmla="*/ 8996516 w 12193587"/>
              <a:gd name="connsiteY247" fmla="*/ 9627850 h 13715998"/>
              <a:gd name="connsiteX248" fmla="*/ 8306636 w 12193587"/>
              <a:gd name="connsiteY248" fmla="*/ 9541803 h 13715998"/>
              <a:gd name="connsiteX249" fmla="*/ 7613007 w 12193587"/>
              <a:gd name="connsiteY249" fmla="*/ 9523097 h 13715998"/>
              <a:gd name="connsiteX250" fmla="*/ 6908131 w 12193587"/>
              <a:gd name="connsiteY250" fmla="*/ 9635332 h 13715998"/>
              <a:gd name="connsiteX251" fmla="*/ 6248246 w 12193587"/>
              <a:gd name="connsiteY251" fmla="*/ 9938366 h 13715998"/>
              <a:gd name="connsiteX252" fmla="*/ 5929552 w 12193587"/>
              <a:gd name="connsiteY252" fmla="*/ 10177801 h 13715998"/>
              <a:gd name="connsiteX253" fmla="*/ 6079525 w 12193587"/>
              <a:gd name="connsiteY253" fmla="*/ 9732602 h 13715998"/>
              <a:gd name="connsiteX254" fmla="*/ 6326983 w 12193587"/>
              <a:gd name="connsiteY254" fmla="*/ 9208839 h 13715998"/>
              <a:gd name="connsiteX255" fmla="*/ 6709416 w 12193587"/>
              <a:gd name="connsiteY255" fmla="*/ 8628959 h 13715998"/>
              <a:gd name="connsiteX256" fmla="*/ 7125593 w 12193587"/>
              <a:gd name="connsiteY256" fmla="*/ 8086490 h 13715998"/>
              <a:gd name="connsiteX257" fmla="*/ 7429289 w 12193587"/>
              <a:gd name="connsiteY257" fmla="*/ 7618847 h 13715998"/>
              <a:gd name="connsiteX258" fmla="*/ 6638179 w 12193587"/>
              <a:gd name="connsiteY258" fmla="*/ 8464348 h 13715998"/>
              <a:gd name="connsiteX259" fmla="*/ 5922053 w 12193587"/>
              <a:gd name="connsiteY259" fmla="*/ 9388415 h 13715998"/>
              <a:gd name="connsiteX260" fmla="*/ 6559442 w 12193587"/>
              <a:gd name="connsiteY260" fmla="*/ 8284773 h 13715998"/>
              <a:gd name="connsiteX261" fmla="*/ 7451786 w 12193587"/>
              <a:gd name="connsiteY261" fmla="*/ 7349483 h 13715998"/>
              <a:gd name="connsiteX262" fmla="*/ 8535346 w 12193587"/>
              <a:gd name="connsiteY262" fmla="*/ 6619956 h 13715998"/>
              <a:gd name="connsiteX263" fmla="*/ 9434310 w 12193587"/>
              <a:gd name="connsiteY263" fmla="*/ 6215383 h 13715998"/>
              <a:gd name="connsiteX264" fmla="*/ 9716174 w 12193587"/>
              <a:gd name="connsiteY264" fmla="*/ 6117869 h 13715998"/>
              <a:gd name="connsiteX265" fmla="*/ 9715757 w 12193587"/>
              <a:gd name="connsiteY265" fmla="*/ 6116971 h 13715998"/>
              <a:gd name="connsiteX266" fmla="*/ 9452580 w 12193587"/>
              <a:gd name="connsiteY266" fmla="*/ 6199083 h 13715998"/>
              <a:gd name="connsiteX267" fmla="*/ 7579264 w 12193587"/>
              <a:gd name="connsiteY267" fmla="*/ 7158684 h 13715998"/>
              <a:gd name="connsiteX268" fmla="*/ 5903306 w 12193587"/>
              <a:gd name="connsiteY268" fmla="*/ 8853429 h 13715998"/>
              <a:gd name="connsiteX269" fmla="*/ 4864739 w 12193587"/>
              <a:gd name="connsiteY269" fmla="*/ 11068197 h 13715998"/>
              <a:gd name="connsiteX270" fmla="*/ 4699768 w 12193587"/>
              <a:gd name="connsiteY270" fmla="*/ 11808948 h 13715998"/>
              <a:gd name="connsiteX271" fmla="*/ 4692269 w 12193587"/>
              <a:gd name="connsiteY271" fmla="*/ 11820171 h 13715998"/>
              <a:gd name="connsiteX272" fmla="*/ 4617281 w 12193587"/>
              <a:gd name="connsiteY272" fmla="*/ 11999747 h 13715998"/>
              <a:gd name="connsiteX273" fmla="*/ 4617281 w 12193587"/>
              <a:gd name="connsiteY273" fmla="*/ 12003489 h 13715998"/>
              <a:gd name="connsiteX274" fmla="*/ 4613532 w 12193587"/>
              <a:gd name="connsiteY274" fmla="*/ 12010971 h 13715998"/>
              <a:gd name="connsiteX275" fmla="*/ 4598534 w 12193587"/>
              <a:gd name="connsiteY275" fmla="*/ 11558290 h 13715998"/>
              <a:gd name="connsiteX276" fmla="*/ 4692269 w 12193587"/>
              <a:gd name="connsiteY276" fmla="*/ 10488317 h 13715998"/>
              <a:gd name="connsiteX277" fmla="*/ 4696017 w 12193587"/>
              <a:gd name="connsiteY277" fmla="*/ 10488317 h 13715998"/>
              <a:gd name="connsiteX278" fmla="*/ 4703517 w 12193587"/>
              <a:gd name="connsiteY278" fmla="*/ 10432200 h 13715998"/>
              <a:gd name="connsiteX279" fmla="*/ 5033459 w 12193587"/>
              <a:gd name="connsiteY279" fmla="*/ 9567991 h 13715998"/>
              <a:gd name="connsiteX280" fmla="*/ 5760832 w 12193587"/>
              <a:gd name="connsiteY280" fmla="*/ 8367078 h 13715998"/>
              <a:gd name="connsiteX281" fmla="*/ 7819221 w 12193587"/>
              <a:gd name="connsiteY281" fmla="*/ 6560098 h 13715998"/>
              <a:gd name="connsiteX282" fmla="*/ 9037758 w 12193587"/>
              <a:gd name="connsiteY282" fmla="*/ 5991439 h 13715998"/>
              <a:gd name="connsiteX283" fmla="*/ 9349891 w 12193587"/>
              <a:gd name="connsiteY283" fmla="*/ 5881544 h 13715998"/>
              <a:gd name="connsiteX284" fmla="*/ 9570461 w 12193587"/>
              <a:gd name="connsiteY284" fmla="*/ 5814998 h 13715998"/>
              <a:gd name="connsiteX285" fmla="*/ 9523449 w 12193587"/>
              <a:gd name="connsiteY285" fmla="*/ 5728069 h 13715998"/>
              <a:gd name="connsiteX286" fmla="*/ 9455028 w 12193587"/>
              <a:gd name="connsiteY286" fmla="*/ 5617713 h 13715998"/>
              <a:gd name="connsiteX287" fmla="*/ 9137945 w 12193587"/>
              <a:gd name="connsiteY287" fmla="*/ 5690456 h 13715998"/>
              <a:gd name="connsiteX288" fmla="*/ 7126360 w 12193587"/>
              <a:gd name="connsiteY288" fmla="*/ 6634990 h 13715998"/>
              <a:gd name="connsiteX289" fmla="*/ 6991335 w 12193587"/>
              <a:gd name="connsiteY289" fmla="*/ 6735982 h 13715998"/>
              <a:gd name="connsiteX290" fmla="*/ 6923822 w 12193587"/>
              <a:gd name="connsiteY290" fmla="*/ 6784606 h 13715998"/>
              <a:gd name="connsiteX291" fmla="*/ 6860059 w 12193587"/>
              <a:gd name="connsiteY291" fmla="*/ 6836973 h 13715998"/>
              <a:gd name="connsiteX292" fmla="*/ 6792546 w 12193587"/>
              <a:gd name="connsiteY292" fmla="*/ 6889338 h 13715998"/>
              <a:gd name="connsiteX293" fmla="*/ 6680024 w 12193587"/>
              <a:gd name="connsiteY293" fmla="*/ 6990330 h 13715998"/>
              <a:gd name="connsiteX294" fmla="*/ 6541249 w 12193587"/>
              <a:gd name="connsiteY294" fmla="*/ 7110024 h 13715998"/>
              <a:gd name="connsiteX295" fmla="*/ 6469984 w 12193587"/>
              <a:gd name="connsiteY295" fmla="*/ 7177352 h 13715998"/>
              <a:gd name="connsiteX296" fmla="*/ 6203685 w 12193587"/>
              <a:gd name="connsiteY296" fmla="*/ 7450403 h 13715998"/>
              <a:gd name="connsiteX297" fmla="*/ 6177429 w 12193587"/>
              <a:gd name="connsiteY297" fmla="*/ 7480326 h 13715998"/>
              <a:gd name="connsiteX298" fmla="*/ 6091163 w 12193587"/>
              <a:gd name="connsiteY298" fmla="*/ 7577578 h 13715998"/>
              <a:gd name="connsiteX299" fmla="*/ 6046154 w 12193587"/>
              <a:gd name="connsiteY299" fmla="*/ 7629945 h 13715998"/>
              <a:gd name="connsiteX300" fmla="*/ 6031151 w 12193587"/>
              <a:gd name="connsiteY300" fmla="*/ 7648647 h 13715998"/>
              <a:gd name="connsiteX301" fmla="*/ 6016149 w 12193587"/>
              <a:gd name="connsiteY301" fmla="*/ 7663608 h 13715998"/>
              <a:gd name="connsiteX302" fmla="*/ 5809859 w 12193587"/>
              <a:gd name="connsiteY302" fmla="*/ 7925438 h 13715998"/>
              <a:gd name="connsiteX303" fmla="*/ 5768602 w 12193587"/>
              <a:gd name="connsiteY303" fmla="*/ 7981544 h 13715998"/>
              <a:gd name="connsiteX304" fmla="*/ 5764850 w 12193587"/>
              <a:gd name="connsiteY304" fmla="*/ 7985284 h 13715998"/>
              <a:gd name="connsiteX305" fmla="*/ 5667332 w 12193587"/>
              <a:gd name="connsiteY305" fmla="*/ 8119940 h 13715998"/>
              <a:gd name="connsiteX306" fmla="*/ 5622324 w 12193587"/>
              <a:gd name="connsiteY306" fmla="*/ 8191008 h 13715998"/>
              <a:gd name="connsiteX307" fmla="*/ 5573563 w 12193587"/>
              <a:gd name="connsiteY307" fmla="*/ 8262076 h 13715998"/>
              <a:gd name="connsiteX308" fmla="*/ 5524804 w 12193587"/>
              <a:gd name="connsiteY308" fmla="*/ 8340625 h 13715998"/>
              <a:gd name="connsiteX309" fmla="*/ 5491049 w 12193587"/>
              <a:gd name="connsiteY309" fmla="*/ 8389251 h 13715998"/>
              <a:gd name="connsiteX310" fmla="*/ 5453542 w 12193587"/>
              <a:gd name="connsiteY310" fmla="*/ 8452838 h 13715998"/>
              <a:gd name="connsiteX311" fmla="*/ 5427286 w 12193587"/>
              <a:gd name="connsiteY311" fmla="*/ 8497723 h 13715998"/>
              <a:gd name="connsiteX312" fmla="*/ 5401032 w 12193587"/>
              <a:gd name="connsiteY312" fmla="*/ 8546349 h 13715998"/>
              <a:gd name="connsiteX313" fmla="*/ 5371025 w 12193587"/>
              <a:gd name="connsiteY313" fmla="*/ 8594974 h 13715998"/>
              <a:gd name="connsiteX314" fmla="*/ 5363524 w 12193587"/>
              <a:gd name="connsiteY314" fmla="*/ 8613677 h 13715998"/>
              <a:gd name="connsiteX315" fmla="*/ 5359773 w 12193587"/>
              <a:gd name="connsiteY315" fmla="*/ 8617417 h 13715998"/>
              <a:gd name="connsiteX316" fmla="*/ 5359773 w 12193587"/>
              <a:gd name="connsiteY316" fmla="*/ 8621157 h 13715998"/>
              <a:gd name="connsiteX317" fmla="*/ 5356023 w 12193587"/>
              <a:gd name="connsiteY317" fmla="*/ 8621157 h 13715998"/>
              <a:gd name="connsiteX318" fmla="*/ 5341020 w 12193587"/>
              <a:gd name="connsiteY318" fmla="*/ 8643600 h 13715998"/>
              <a:gd name="connsiteX319" fmla="*/ 5130980 w 12193587"/>
              <a:gd name="connsiteY319" fmla="*/ 8965277 h 13715998"/>
              <a:gd name="connsiteX320" fmla="*/ 4557120 w 12193587"/>
              <a:gd name="connsiteY320" fmla="*/ 10158475 h 13715998"/>
              <a:gd name="connsiteX321" fmla="*/ 4238309 w 12193587"/>
              <a:gd name="connsiteY321" fmla="*/ 11445183 h 13715998"/>
              <a:gd name="connsiteX322" fmla="*/ 4174546 w 12193587"/>
              <a:gd name="connsiteY322" fmla="*/ 12144644 h 13715998"/>
              <a:gd name="connsiteX323" fmla="*/ 4174546 w 12193587"/>
              <a:gd name="connsiteY323" fmla="*/ 12170827 h 13715998"/>
              <a:gd name="connsiteX324" fmla="*/ 4174546 w 12193587"/>
              <a:gd name="connsiteY324" fmla="*/ 12361589 h 13715998"/>
              <a:gd name="connsiteX325" fmla="*/ 4185799 w 12193587"/>
              <a:gd name="connsiteY325" fmla="*/ 12425176 h 13715998"/>
              <a:gd name="connsiteX326" fmla="*/ 4208303 w 12193587"/>
              <a:gd name="connsiteY326" fmla="*/ 12750594 h 13715998"/>
              <a:gd name="connsiteX327" fmla="*/ 4208303 w 12193587"/>
              <a:gd name="connsiteY327" fmla="*/ 12821662 h 13715998"/>
              <a:gd name="connsiteX328" fmla="*/ 4208344 w 12193587"/>
              <a:gd name="connsiteY328" fmla="*/ 12822247 h 13715998"/>
              <a:gd name="connsiteX329" fmla="*/ 4507741 w 12193587"/>
              <a:gd name="connsiteY329" fmla="*/ 12929127 h 13715998"/>
              <a:gd name="connsiteX330" fmla="*/ 5047770 w 12193587"/>
              <a:gd name="connsiteY330" fmla="*/ 13086178 h 13715998"/>
              <a:gd name="connsiteX331" fmla="*/ 5329035 w 12193587"/>
              <a:gd name="connsiteY331" fmla="*/ 13146007 h 13715998"/>
              <a:gd name="connsiteX332" fmla="*/ 5471544 w 12193587"/>
              <a:gd name="connsiteY332" fmla="*/ 13175921 h 13715998"/>
              <a:gd name="connsiteX333" fmla="*/ 5512795 w 12193587"/>
              <a:gd name="connsiteY333" fmla="*/ 13179660 h 13715998"/>
              <a:gd name="connsiteX334" fmla="*/ 5516546 w 12193587"/>
              <a:gd name="connsiteY334" fmla="*/ 13183399 h 13715998"/>
              <a:gd name="connsiteX335" fmla="*/ 5524047 w 12193587"/>
              <a:gd name="connsiteY335" fmla="*/ 13190878 h 13715998"/>
              <a:gd name="connsiteX336" fmla="*/ 5557798 w 12193587"/>
              <a:gd name="connsiteY336" fmla="*/ 13205835 h 13715998"/>
              <a:gd name="connsiteX337" fmla="*/ 5561549 w 12193587"/>
              <a:gd name="connsiteY337" fmla="*/ 13202096 h 13715998"/>
              <a:gd name="connsiteX338" fmla="*/ 5576549 w 12193587"/>
              <a:gd name="connsiteY338" fmla="*/ 13213314 h 13715998"/>
              <a:gd name="connsiteX339" fmla="*/ 5580299 w 12193587"/>
              <a:gd name="connsiteY339" fmla="*/ 13213314 h 13715998"/>
              <a:gd name="connsiteX340" fmla="*/ 5587799 w 12193587"/>
              <a:gd name="connsiteY340" fmla="*/ 13217053 h 13715998"/>
              <a:gd name="connsiteX341" fmla="*/ 5606550 w 12193587"/>
              <a:gd name="connsiteY341" fmla="*/ 13224531 h 13715998"/>
              <a:gd name="connsiteX342" fmla="*/ 5651552 w 12193587"/>
              <a:gd name="connsiteY342" fmla="*/ 13243228 h 13715998"/>
              <a:gd name="connsiteX343" fmla="*/ 5674055 w 12193587"/>
              <a:gd name="connsiteY343" fmla="*/ 13254446 h 13715998"/>
              <a:gd name="connsiteX344" fmla="*/ 5704055 w 12193587"/>
              <a:gd name="connsiteY344" fmla="*/ 13261925 h 13715998"/>
              <a:gd name="connsiteX345" fmla="*/ 5794061 w 12193587"/>
              <a:gd name="connsiteY345" fmla="*/ 13284361 h 13715998"/>
              <a:gd name="connsiteX346" fmla="*/ 5887815 w 12193587"/>
              <a:gd name="connsiteY346" fmla="*/ 13299317 h 13715998"/>
              <a:gd name="connsiteX347" fmla="*/ 5902816 w 12193587"/>
              <a:gd name="connsiteY347" fmla="*/ 13303057 h 13715998"/>
              <a:gd name="connsiteX348" fmla="*/ 5962819 w 12193587"/>
              <a:gd name="connsiteY348" fmla="*/ 13310535 h 13715998"/>
              <a:gd name="connsiteX349" fmla="*/ 6019072 w 12193587"/>
              <a:gd name="connsiteY349" fmla="*/ 13318014 h 13715998"/>
              <a:gd name="connsiteX350" fmla="*/ 6412844 w 12193587"/>
              <a:gd name="connsiteY350" fmla="*/ 13396539 h 13715998"/>
              <a:gd name="connsiteX351" fmla="*/ 6709110 w 12193587"/>
              <a:gd name="connsiteY351" fmla="*/ 13441411 h 13715998"/>
              <a:gd name="connsiteX352" fmla="*/ 6735361 w 12193587"/>
              <a:gd name="connsiteY352" fmla="*/ 13445150 h 13715998"/>
              <a:gd name="connsiteX353" fmla="*/ 6742862 w 12193587"/>
              <a:gd name="connsiteY353" fmla="*/ 13445150 h 13715998"/>
              <a:gd name="connsiteX354" fmla="*/ 6754112 w 12193587"/>
              <a:gd name="connsiteY354" fmla="*/ 13445150 h 13715998"/>
              <a:gd name="connsiteX355" fmla="*/ 6787864 w 12193587"/>
              <a:gd name="connsiteY355" fmla="*/ 13448889 h 13715998"/>
              <a:gd name="connsiteX356" fmla="*/ 6930371 w 12193587"/>
              <a:gd name="connsiteY356" fmla="*/ 13452629 h 13715998"/>
              <a:gd name="connsiteX357" fmla="*/ 6971624 w 12193587"/>
              <a:gd name="connsiteY357" fmla="*/ 13452629 h 13715998"/>
              <a:gd name="connsiteX358" fmla="*/ 6979124 w 12193587"/>
              <a:gd name="connsiteY358" fmla="*/ 13650811 h 13715998"/>
              <a:gd name="connsiteX359" fmla="*/ 6659888 w 12193587"/>
              <a:gd name="connsiteY359" fmla="*/ 13712043 h 13715998"/>
              <a:gd name="connsiteX360" fmla="*/ 6624493 w 12193587"/>
              <a:gd name="connsiteY360" fmla="*/ 13715998 h 13715998"/>
              <a:gd name="connsiteX361" fmla="*/ 4916524 w 12193587"/>
              <a:gd name="connsiteY361" fmla="*/ 13715998 h 13715998"/>
              <a:gd name="connsiteX362" fmla="*/ 4774445 w 12193587"/>
              <a:gd name="connsiteY362" fmla="*/ 13698276 h 13715998"/>
              <a:gd name="connsiteX363" fmla="*/ 2430130 w 12193587"/>
              <a:gd name="connsiteY363" fmla="*/ 12891734 h 13715998"/>
              <a:gd name="connsiteX364" fmla="*/ 948801 w 12193587"/>
              <a:gd name="connsiteY364" fmla="*/ 11661505 h 13715998"/>
              <a:gd name="connsiteX365" fmla="*/ 0 w 12193587"/>
              <a:gd name="connsiteY365" fmla="*/ 10087261 h 13715998"/>
              <a:gd name="connsiteX366" fmla="*/ 0 w 12193587"/>
              <a:gd name="connsiteY366" fmla="*/ 9891114 h 13715998"/>
              <a:gd name="connsiteX367" fmla="*/ 0 w 12193587"/>
              <a:gd name="connsiteY367" fmla="*/ 9719451 h 13715998"/>
              <a:gd name="connsiteX368" fmla="*/ 0 w 12193587"/>
              <a:gd name="connsiteY368" fmla="*/ 9570641 h 13715998"/>
              <a:gd name="connsiteX369" fmla="*/ 0 w 12193587"/>
              <a:gd name="connsiteY369" fmla="*/ 9443050 h 13715998"/>
              <a:gd name="connsiteX370" fmla="*/ 0 w 12193587"/>
              <a:gd name="connsiteY370" fmla="*/ 9335047 h 13715998"/>
              <a:gd name="connsiteX371" fmla="*/ 0 w 12193587"/>
              <a:gd name="connsiteY371" fmla="*/ 9244999 h 13715998"/>
              <a:gd name="connsiteX372" fmla="*/ 0 w 12193587"/>
              <a:gd name="connsiteY372" fmla="*/ 9171274 h 13715998"/>
              <a:gd name="connsiteX373" fmla="*/ 0 w 12193587"/>
              <a:gd name="connsiteY373" fmla="*/ 9112239 h 13715998"/>
              <a:gd name="connsiteX374" fmla="*/ 0 w 12193587"/>
              <a:gd name="connsiteY374" fmla="*/ 9066263 h 13715998"/>
              <a:gd name="connsiteX375" fmla="*/ 0 w 12193587"/>
              <a:gd name="connsiteY375" fmla="*/ 9031713 h 13715998"/>
              <a:gd name="connsiteX376" fmla="*/ 0 w 12193587"/>
              <a:gd name="connsiteY376" fmla="*/ 9006956 h 13715998"/>
              <a:gd name="connsiteX377" fmla="*/ 0 w 12193587"/>
              <a:gd name="connsiteY377" fmla="*/ 8990361 h 13715998"/>
              <a:gd name="connsiteX378" fmla="*/ 0 w 12193587"/>
              <a:gd name="connsiteY378" fmla="*/ 8975126 h 13715998"/>
              <a:gd name="connsiteX379" fmla="*/ 0 w 12193587"/>
              <a:gd name="connsiteY379" fmla="*/ 8972950 h 13715998"/>
              <a:gd name="connsiteX380" fmla="*/ 0 w 12193587"/>
              <a:gd name="connsiteY380" fmla="*/ 8949389 h 13715998"/>
              <a:gd name="connsiteX381" fmla="*/ 0 w 12193587"/>
              <a:gd name="connsiteY381" fmla="*/ 8866178 h 13715998"/>
              <a:gd name="connsiteX382" fmla="*/ 0 w 12193587"/>
              <a:gd name="connsiteY382" fmla="*/ 8769620 h 13715998"/>
              <a:gd name="connsiteX383" fmla="*/ 0 w 12193587"/>
              <a:gd name="connsiteY383" fmla="*/ 8658723 h 13715998"/>
              <a:gd name="connsiteX384" fmla="*/ 0 w 12193587"/>
              <a:gd name="connsiteY384" fmla="*/ 8532494 h 13715998"/>
              <a:gd name="connsiteX385" fmla="*/ 0 w 12193587"/>
              <a:gd name="connsiteY385" fmla="*/ 8389941 h 13715998"/>
              <a:gd name="connsiteX386" fmla="*/ 0 w 12193587"/>
              <a:gd name="connsiteY386" fmla="*/ 8230070 h 13715998"/>
              <a:gd name="connsiteX387" fmla="*/ 0 w 12193587"/>
              <a:gd name="connsiteY387" fmla="*/ 8051888 h 13715998"/>
              <a:gd name="connsiteX388" fmla="*/ 0 w 12193587"/>
              <a:gd name="connsiteY388" fmla="*/ 7854403 h 13715998"/>
              <a:gd name="connsiteX389" fmla="*/ 0 w 12193587"/>
              <a:gd name="connsiteY389" fmla="*/ 7636623 h 13715998"/>
              <a:gd name="connsiteX390" fmla="*/ 0 w 12193587"/>
              <a:gd name="connsiteY390" fmla="*/ 7397555 h 13715998"/>
              <a:gd name="connsiteX391" fmla="*/ 0 w 12193587"/>
              <a:gd name="connsiteY391" fmla="*/ 7136205 h 13715998"/>
              <a:gd name="connsiteX392" fmla="*/ 0 w 12193587"/>
              <a:gd name="connsiteY392" fmla="*/ 6851581 h 13715998"/>
              <a:gd name="connsiteX393" fmla="*/ 0 w 12193587"/>
              <a:gd name="connsiteY393" fmla="*/ 6542691 h 13715998"/>
              <a:gd name="connsiteX394" fmla="*/ 0 w 12193587"/>
              <a:gd name="connsiteY394" fmla="*/ 6208541 h 13715998"/>
              <a:gd name="connsiteX395" fmla="*/ 0 w 12193587"/>
              <a:gd name="connsiteY395" fmla="*/ 5848140 h 13715998"/>
              <a:gd name="connsiteX396" fmla="*/ 0 w 12193587"/>
              <a:gd name="connsiteY396" fmla="*/ 5460493 h 13715998"/>
              <a:gd name="connsiteX397" fmla="*/ 90017 w 12193587"/>
              <a:gd name="connsiteY397" fmla="*/ 5127594 h 13715998"/>
              <a:gd name="connsiteX398" fmla="*/ 281304 w 12193587"/>
              <a:gd name="connsiteY398" fmla="*/ 4577751 h 13715998"/>
              <a:gd name="connsiteX399" fmla="*/ 390075 w 12193587"/>
              <a:gd name="connsiteY399" fmla="*/ 4312181 h 13715998"/>
              <a:gd name="connsiteX400" fmla="*/ 416330 w 12193587"/>
              <a:gd name="connsiteY400" fmla="*/ 4244853 h 13715998"/>
              <a:gd name="connsiteX401" fmla="*/ 412579 w 12193587"/>
              <a:gd name="connsiteY401" fmla="*/ 4241112 h 13715998"/>
              <a:gd name="connsiteX402" fmla="*/ 412579 w 12193587"/>
              <a:gd name="connsiteY402" fmla="*/ 4237372 h 13715998"/>
              <a:gd name="connsiteX403" fmla="*/ 420080 w 12193587"/>
              <a:gd name="connsiteY403" fmla="*/ 4237372 h 13715998"/>
              <a:gd name="connsiteX404" fmla="*/ 427582 w 12193587"/>
              <a:gd name="connsiteY404" fmla="*/ 4233632 h 13715998"/>
              <a:gd name="connsiteX405" fmla="*/ 435083 w 12193587"/>
              <a:gd name="connsiteY405" fmla="*/ 4226151 h 13715998"/>
              <a:gd name="connsiteX406" fmla="*/ 450086 w 12193587"/>
              <a:gd name="connsiteY406" fmla="*/ 4211190 h 13715998"/>
              <a:gd name="connsiteX407" fmla="*/ 480092 w 12193587"/>
              <a:gd name="connsiteY407" fmla="*/ 4185006 h 13715998"/>
              <a:gd name="connsiteX408" fmla="*/ 540103 w 12193587"/>
              <a:gd name="connsiteY408" fmla="*/ 4128899 h 13715998"/>
              <a:gd name="connsiteX409" fmla="*/ 1293997 w 12193587"/>
              <a:gd name="connsiteY409" fmla="*/ 3567835 h 13715998"/>
              <a:gd name="connsiteX410" fmla="*/ 2302940 w 12193587"/>
              <a:gd name="connsiteY410" fmla="*/ 3070357 h 13715998"/>
              <a:gd name="connsiteX411" fmla="*/ 3349389 w 12193587"/>
              <a:gd name="connsiteY411" fmla="*/ 2737459 h 13715998"/>
              <a:gd name="connsiteX412" fmla="*/ 4200802 w 12193587"/>
              <a:gd name="connsiteY412" fmla="*/ 2505552 h 13715998"/>
              <a:gd name="connsiteX413" fmla="*/ 2381704 w 12193587"/>
              <a:gd name="connsiteY413" fmla="*/ 2875855 h 13715998"/>
              <a:gd name="connsiteX414" fmla="*/ 682631 w 12193587"/>
              <a:gd name="connsiteY414" fmla="*/ 3646384 h 13715998"/>
              <a:gd name="connsiteX415" fmla="*/ 2392957 w 12193587"/>
              <a:gd name="connsiteY415" fmla="*/ 2685093 h 13715998"/>
              <a:gd name="connsiteX416" fmla="*/ 2580493 w 12193587"/>
              <a:gd name="connsiteY416" fmla="*/ 2632727 h 13715998"/>
              <a:gd name="connsiteX417" fmla="*/ 2771779 w 12193587"/>
              <a:gd name="connsiteY417" fmla="*/ 2587842 h 13715998"/>
              <a:gd name="connsiteX418" fmla="*/ 4300840 w 12193587"/>
              <a:gd name="connsiteY418" fmla="*/ 2426360 h 13715998"/>
              <a:gd name="connsiteX419" fmla="*/ 4802451 w 12193587"/>
              <a:gd name="connsiteY419" fmla="*/ 2449007 h 13715998"/>
              <a:gd name="connsiteX420" fmla="*/ 4640426 w 12193587"/>
              <a:gd name="connsiteY420" fmla="*/ 2400022 h 13715998"/>
              <a:gd name="connsiteX421" fmla="*/ 4204426 w 12193587"/>
              <a:gd name="connsiteY421" fmla="*/ 2290168 h 13715998"/>
              <a:gd name="connsiteX422" fmla="*/ 3983144 w 12193587"/>
              <a:gd name="connsiteY422" fmla="*/ 2249031 h 13715998"/>
              <a:gd name="connsiteX423" fmla="*/ 3874378 w 12193587"/>
              <a:gd name="connsiteY423" fmla="*/ 2226593 h 13715998"/>
              <a:gd name="connsiteX424" fmla="*/ 3761863 w 12193587"/>
              <a:gd name="connsiteY424" fmla="*/ 2211634 h 13715998"/>
              <a:gd name="connsiteX425" fmla="*/ 3540581 w 12193587"/>
              <a:gd name="connsiteY425" fmla="*/ 2181716 h 13715998"/>
              <a:gd name="connsiteX426" fmla="*/ 3319299 w 12193587"/>
              <a:gd name="connsiteY426" fmla="*/ 2159278 h 13715998"/>
              <a:gd name="connsiteX427" fmla="*/ 3293045 w 12193587"/>
              <a:gd name="connsiteY427" fmla="*/ 2159278 h 13715998"/>
              <a:gd name="connsiteX428" fmla="*/ 3356804 w 12193587"/>
              <a:gd name="connsiteY428" fmla="*/ 2148059 h 13715998"/>
              <a:gd name="connsiteX429" fmla="*/ 3495574 w 12193587"/>
              <a:gd name="connsiteY429" fmla="*/ 2125620 h 13715998"/>
              <a:gd name="connsiteX430" fmla="*/ 3776864 w 12193587"/>
              <a:gd name="connsiteY430" fmla="*/ 2088223 h 13715998"/>
              <a:gd name="connsiteX431" fmla="*/ 3919385 w 12193587"/>
              <a:gd name="connsiteY431" fmla="*/ 2073264 h 13715998"/>
              <a:gd name="connsiteX432" fmla="*/ 3990645 w 12193587"/>
              <a:gd name="connsiteY432" fmla="*/ 2065785 h 13715998"/>
              <a:gd name="connsiteX433" fmla="*/ 4058155 w 12193587"/>
              <a:gd name="connsiteY433" fmla="*/ 2062045 h 13715998"/>
              <a:gd name="connsiteX434" fmla="*/ 4200675 w 12193587"/>
              <a:gd name="connsiteY434" fmla="*/ 2050826 h 13715998"/>
              <a:gd name="connsiteX435" fmla="*/ 4339446 w 12193587"/>
              <a:gd name="connsiteY435" fmla="*/ 2047086 h 13715998"/>
              <a:gd name="connsiteX436" fmla="*/ 4410706 w 12193587"/>
              <a:gd name="connsiteY436" fmla="*/ 2043346 h 13715998"/>
              <a:gd name="connsiteX437" fmla="*/ 4478215 w 12193587"/>
              <a:gd name="connsiteY437" fmla="*/ 2043346 h 13715998"/>
              <a:gd name="connsiteX438" fmla="*/ 4620736 w 12193587"/>
              <a:gd name="connsiteY438" fmla="*/ 2039607 h 13715998"/>
              <a:gd name="connsiteX439" fmla="*/ 4759505 w 12193587"/>
              <a:gd name="connsiteY439" fmla="*/ 2043346 h 13715998"/>
              <a:gd name="connsiteX440" fmla="*/ 4827016 w 12193587"/>
              <a:gd name="connsiteY440" fmla="*/ 2043346 h 13715998"/>
              <a:gd name="connsiteX441" fmla="*/ 4894524 w 12193587"/>
              <a:gd name="connsiteY441" fmla="*/ 2047086 h 13715998"/>
              <a:gd name="connsiteX442" fmla="*/ 4999540 w 12193587"/>
              <a:gd name="connsiteY442" fmla="*/ 2050826 h 13715998"/>
              <a:gd name="connsiteX443" fmla="*/ 5055798 w 12193587"/>
              <a:gd name="connsiteY443" fmla="*/ 2054565 h 13715998"/>
              <a:gd name="connsiteX444" fmla="*/ 5112057 w 12193587"/>
              <a:gd name="connsiteY444" fmla="*/ 2062045 h 13715998"/>
              <a:gd name="connsiteX445" fmla="*/ 5344589 w 12193587"/>
              <a:gd name="connsiteY445" fmla="*/ 2088223 h 13715998"/>
              <a:gd name="connsiteX446" fmla="*/ 5862163 w 12193587"/>
              <a:gd name="connsiteY446" fmla="*/ 2189195 h 13715998"/>
              <a:gd name="connsiteX447" fmla="*/ 6961070 w 12193587"/>
              <a:gd name="connsiteY447" fmla="*/ 2566907 h 13715998"/>
              <a:gd name="connsiteX448" fmla="*/ 7032331 w 12193587"/>
              <a:gd name="connsiteY448" fmla="*/ 2596826 h 13715998"/>
              <a:gd name="connsiteX449" fmla="*/ 7096090 w 12193587"/>
              <a:gd name="connsiteY449" fmla="*/ 2626743 h 13715998"/>
              <a:gd name="connsiteX450" fmla="*/ 7231110 w 12193587"/>
              <a:gd name="connsiteY450" fmla="*/ 2690319 h 13715998"/>
              <a:gd name="connsiteX451" fmla="*/ 7264865 w 12193587"/>
              <a:gd name="connsiteY451" fmla="*/ 2705277 h 13715998"/>
              <a:gd name="connsiteX452" fmla="*/ 7294869 w 12193587"/>
              <a:gd name="connsiteY452" fmla="*/ 2723976 h 13715998"/>
              <a:gd name="connsiteX453" fmla="*/ 7358627 w 12193587"/>
              <a:gd name="connsiteY453" fmla="*/ 2757634 h 13715998"/>
              <a:gd name="connsiteX454" fmla="*/ 7486147 w 12193587"/>
              <a:gd name="connsiteY454" fmla="*/ 2824949 h 13715998"/>
              <a:gd name="connsiteX455" fmla="*/ 7733682 w 12193587"/>
              <a:gd name="connsiteY455" fmla="*/ 2959579 h 13715998"/>
              <a:gd name="connsiteX456" fmla="*/ 7849948 w 12193587"/>
              <a:gd name="connsiteY456" fmla="*/ 3030633 h 13715998"/>
              <a:gd name="connsiteX457" fmla="*/ 7966215 w 12193587"/>
              <a:gd name="connsiteY457" fmla="*/ 3097948 h 13715998"/>
              <a:gd name="connsiteX458" fmla="*/ 8746326 w 12193587"/>
              <a:gd name="connsiteY458" fmla="*/ 3572893 h 13715998"/>
              <a:gd name="connsiteX459" fmla="*/ 7984968 w 12193587"/>
              <a:gd name="connsiteY459" fmla="*/ 2989496 h 13715998"/>
              <a:gd name="connsiteX460" fmla="*/ 7159850 w 12193587"/>
              <a:gd name="connsiteY460" fmla="*/ 2488374 h 13715998"/>
              <a:gd name="connsiteX461" fmla="*/ 6278473 w 12193587"/>
              <a:gd name="connsiteY461" fmla="*/ 2088223 h 13715998"/>
              <a:gd name="connsiteX462" fmla="*/ 5352090 w 12193587"/>
              <a:gd name="connsiteY462" fmla="*/ 1807744 h 13715998"/>
              <a:gd name="connsiteX463" fmla="*/ 7377380 w 12193587"/>
              <a:gd name="connsiteY463" fmla="*/ 2398620 h 13715998"/>
              <a:gd name="connsiteX464" fmla="*/ 9106378 w 12193587"/>
              <a:gd name="connsiteY464" fmla="*/ 3655167 h 13715998"/>
              <a:gd name="connsiteX465" fmla="*/ 10340304 w 12193587"/>
              <a:gd name="connsiteY465" fmla="*/ 5420317 h 13715998"/>
              <a:gd name="connsiteX466" fmla="*/ 10804397 w 12193587"/>
              <a:gd name="connsiteY466" fmla="*/ 6685614 h 13715998"/>
              <a:gd name="connsiteX467" fmla="*/ 10829690 w 12193587"/>
              <a:gd name="connsiteY467" fmla="*/ 6789780 h 13715998"/>
              <a:gd name="connsiteX468" fmla="*/ 10831819 w 12193587"/>
              <a:gd name="connsiteY468" fmla="*/ 6784258 h 13715998"/>
              <a:gd name="connsiteX469" fmla="*/ 10838664 w 12193587"/>
              <a:gd name="connsiteY469" fmla="*/ 6763774 h 13715998"/>
              <a:gd name="connsiteX470" fmla="*/ 10832679 w 12193587"/>
              <a:gd name="connsiteY470" fmla="*/ 6736233 h 13715998"/>
              <a:gd name="connsiteX471" fmla="*/ 10771616 w 12193587"/>
              <a:gd name="connsiteY471" fmla="*/ 6493619 h 13715998"/>
              <a:gd name="connsiteX472" fmla="*/ 10437818 w 12193587"/>
              <a:gd name="connsiteY472" fmla="*/ 5551208 h 13715998"/>
              <a:gd name="connsiteX473" fmla="*/ 9395169 w 12193587"/>
              <a:gd name="connsiteY473" fmla="*/ 3872071 h 13715998"/>
              <a:gd name="connsiteX474" fmla="*/ 7936211 w 12193587"/>
              <a:gd name="connsiteY474" fmla="*/ 2555689 h 13715998"/>
              <a:gd name="connsiteX475" fmla="*/ 6162207 w 12193587"/>
              <a:gd name="connsiteY475" fmla="*/ 1703032 h 13715998"/>
              <a:gd name="connsiteX476" fmla="*/ 4196925 w 12193587"/>
              <a:gd name="connsiteY476" fmla="*/ 1370196 h 13715998"/>
              <a:gd name="connsiteX477" fmla="*/ 2190388 w 12193587"/>
              <a:gd name="connsiteY477" fmla="*/ 1594580 h 13715998"/>
              <a:gd name="connsiteX478" fmla="*/ 390129 w 12193587"/>
              <a:gd name="connsiteY478" fmla="*/ 2312607 h 13715998"/>
              <a:gd name="connsiteX479" fmla="*/ 2989252 w 12193587"/>
              <a:gd name="connsiteY479" fmla="*/ 1093457 h 13715998"/>
              <a:gd name="connsiteX480" fmla="*/ 4256934 w 12193587"/>
              <a:gd name="connsiteY480" fmla="*/ 992484 h 13715998"/>
              <a:gd name="connsiteX481" fmla="*/ 4913277 w 12193587"/>
              <a:gd name="connsiteY481" fmla="*/ 1033621 h 13715998"/>
              <a:gd name="connsiteX482" fmla="*/ 5239574 w 12193587"/>
              <a:gd name="connsiteY482" fmla="*/ 1074758 h 13715998"/>
              <a:gd name="connsiteX483" fmla="*/ 5400849 w 12193587"/>
              <a:gd name="connsiteY483" fmla="*/ 1100936 h 13715998"/>
              <a:gd name="connsiteX484" fmla="*/ 5562121 w 12193587"/>
              <a:gd name="connsiteY484" fmla="*/ 1134593 h 13715998"/>
              <a:gd name="connsiteX485" fmla="*/ 6818550 w 12193587"/>
              <a:gd name="connsiteY485" fmla="*/ 1508566 h 13715998"/>
              <a:gd name="connsiteX486" fmla="*/ 6972322 w 12193587"/>
              <a:gd name="connsiteY486" fmla="*/ 1572141 h 13715998"/>
              <a:gd name="connsiteX487" fmla="*/ 7118594 w 12193587"/>
              <a:gd name="connsiteY487" fmla="*/ 1639456 h 13715998"/>
              <a:gd name="connsiteX488" fmla="*/ 7414887 w 12193587"/>
              <a:gd name="connsiteY488" fmla="*/ 1777826 h 13715998"/>
              <a:gd name="connsiteX489" fmla="*/ 7699927 w 12193587"/>
              <a:gd name="connsiteY489" fmla="*/ 1934894 h 13715998"/>
              <a:gd name="connsiteX490" fmla="*/ 7838696 w 12193587"/>
              <a:gd name="connsiteY490" fmla="*/ 2020908 h 13715998"/>
              <a:gd name="connsiteX491" fmla="*/ 7973716 w 12193587"/>
              <a:gd name="connsiteY491" fmla="*/ 2103182 h 13715998"/>
              <a:gd name="connsiteX492" fmla="*/ 9848984 w 12193587"/>
              <a:gd name="connsiteY492" fmla="*/ 3845893 h 13715998"/>
              <a:gd name="connsiteX493" fmla="*/ 10985397 w 12193587"/>
              <a:gd name="connsiteY493" fmla="*/ 6078509 h 13715998"/>
              <a:gd name="connsiteX494" fmla="*/ 11043265 w 12193587"/>
              <a:gd name="connsiteY494" fmla="*/ 6279431 h 13715998"/>
              <a:gd name="connsiteX495" fmla="*/ 11049274 w 12193587"/>
              <a:gd name="connsiteY495" fmla="*/ 6268108 h 13715998"/>
              <a:gd name="connsiteX496" fmla="*/ 11112830 w 12193587"/>
              <a:gd name="connsiteY496" fmla="*/ 6152490 h 13715998"/>
              <a:gd name="connsiteX497" fmla="*/ 11110167 w 12193587"/>
              <a:gd name="connsiteY497" fmla="*/ 6142510 h 13715998"/>
              <a:gd name="connsiteX498" fmla="*/ 10681666 w 12193587"/>
              <a:gd name="connsiteY498" fmla="*/ 5005962 h 13715998"/>
              <a:gd name="connsiteX499" fmla="*/ 9203946 w 12193587"/>
              <a:gd name="connsiteY499" fmla="*/ 2907720 h 13715998"/>
              <a:gd name="connsiteX500" fmla="*/ 8198798 w 12193587"/>
              <a:gd name="connsiteY500" fmla="*/ 2069920 h 13715998"/>
              <a:gd name="connsiteX501" fmla="*/ 7047377 w 12193587"/>
              <a:gd name="connsiteY501" fmla="*/ 1422869 h 13715998"/>
              <a:gd name="connsiteX502" fmla="*/ 6192250 w 12193587"/>
              <a:gd name="connsiteY502" fmla="*/ 1101213 h 13715998"/>
              <a:gd name="connsiteX503" fmla="*/ 11079492 w 12193587"/>
              <a:gd name="connsiteY503" fmla="*/ 5413876 h 13715998"/>
              <a:gd name="connsiteX504" fmla="*/ 11117532 w 12193587"/>
              <a:gd name="connsiteY504" fmla="*/ 5525961 h 13715998"/>
              <a:gd name="connsiteX505" fmla="*/ 11113422 w 12193587"/>
              <a:gd name="connsiteY505" fmla="*/ 5505465 h 13715998"/>
              <a:gd name="connsiteX506" fmla="*/ 11038410 w 12193587"/>
              <a:gd name="connsiteY506" fmla="*/ 5206255 h 13715998"/>
              <a:gd name="connsiteX507" fmla="*/ 11038410 w 12193587"/>
              <a:gd name="connsiteY507" fmla="*/ 5202514 h 13715998"/>
              <a:gd name="connsiteX508" fmla="*/ 10997154 w 12193587"/>
              <a:gd name="connsiteY508" fmla="*/ 5037950 h 13715998"/>
              <a:gd name="connsiteX509" fmla="*/ 10997154 w 12193587"/>
              <a:gd name="connsiteY509" fmla="*/ 5034211 h 13715998"/>
              <a:gd name="connsiteX510" fmla="*/ 10880886 w 12193587"/>
              <a:gd name="connsiteY510" fmla="*/ 4592874 h 13715998"/>
              <a:gd name="connsiteX511" fmla="*/ 10329552 w 12193587"/>
              <a:gd name="connsiteY511" fmla="*/ 3358633 h 13715998"/>
              <a:gd name="connsiteX512" fmla="*/ 8555531 w 12193587"/>
              <a:gd name="connsiteY512" fmla="*/ 1552152 h 13715998"/>
              <a:gd name="connsiteX513" fmla="*/ 6376448 w 12193587"/>
              <a:gd name="connsiteY513" fmla="*/ 306690 h 13715998"/>
              <a:gd name="connsiteX514" fmla="*/ 5547571 w 12193587"/>
              <a:gd name="connsiteY514" fmla="*/ 0 h 1371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</a:cxnLst>
            <a:rect l="l" t="t" r="r" b="b"/>
            <a:pathLst>
              <a:path w="12193587" h="13715998">
                <a:moveTo>
                  <a:pt x="7256639" y="13426453"/>
                </a:moveTo>
                <a:cubicBezTo>
                  <a:pt x="7256639" y="13426453"/>
                  <a:pt x="7256639" y="13426453"/>
                  <a:pt x="7257577" y="13426453"/>
                </a:cubicBezTo>
                <a:lnTo>
                  <a:pt x="7260388" y="13426453"/>
                </a:lnTo>
                <a:cubicBezTo>
                  <a:pt x="7260388" y="13426453"/>
                  <a:pt x="7264139" y="13430193"/>
                  <a:pt x="7249139" y="13430193"/>
                </a:cubicBezTo>
                <a:cubicBezTo>
                  <a:pt x="7249139" y="13430193"/>
                  <a:pt x="7249139" y="13430193"/>
                  <a:pt x="7256639" y="13426453"/>
                </a:cubicBezTo>
                <a:close/>
                <a:moveTo>
                  <a:pt x="7819168" y="13370365"/>
                </a:moveTo>
                <a:cubicBezTo>
                  <a:pt x="7699162" y="13422715"/>
                  <a:pt x="7575405" y="13471325"/>
                  <a:pt x="7451650" y="13512457"/>
                </a:cubicBezTo>
                <a:cubicBezTo>
                  <a:pt x="7372894" y="13538633"/>
                  <a:pt x="7301642" y="13564808"/>
                  <a:pt x="7222887" y="13587243"/>
                </a:cubicBezTo>
                <a:lnTo>
                  <a:pt x="7207887" y="13587243"/>
                </a:lnTo>
                <a:cubicBezTo>
                  <a:pt x="7207887" y="13583505"/>
                  <a:pt x="7200385" y="13579765"/>
                  <a:pt x="7200385" y="13576025"/>
                </a:cubicBezTo>
                <a:cubicBezTo>
                  <a:pt x="7200385" y="13579765"/>
                  <a:pt x="7189136" y="13583505"/>
                  <a:pt x="7189136" y="13587243"/>
                </a:cubicBezTo>
                <a:cubicBezTo>
                  <a:pt x="7189136" y="13587243"/>
                  <a:pt x="7189136" y="13587243"/>
                  <a:pt x="7204956" y="13587243"/>
                </a:cubicBezTo>
                <a:lnTo>
                  <a:pt x="7207887" y="13587243"/>
                </a:lnTo>
                <a:cubicBezTo>
                  <a:pt x="7211636" y="13590983"/>
                  <a:pt x="7211636" y="13590983"/>
                  <a:pt x="7211636" y="13590983"/>
                </a:cubicBezTo>
                <a:cubicBezTo>
                  <a:pt x="7140382" y="13613419"/>
                  <a:pt x="7061628" y="13617158"/>
                  <a:pt x="6986625" y="13654551"/>
                </a:cubicBezTo>
                <a:cubicBezTo>
                  <a:pt x="6982874" y="13654551"/>
                  <a:pt x="6982874" y="13650811"/>
                  <a:pt x="6979124" y="13650811"/>
                </a:cubicBezTo>
                <a:cubicBezTo>
                  <a:pt x="6979124" y="13613419"/>
                  <a:pt x="6982874" y="13542372"/>
                  <a:pt x="6979124" y="13467586"/>
                </a:cubicBezTo>
                <a:cubicBezTo>
                  <a:pt x="6979124" y="13456368"/>
                  <a:pt x="6979124" y="13456368"/>
                  <a:pt x="6979124" y="13456368"/>
                </a:cubicBezTo>
                <a:cubicBezTo>
                  <a:pt x="6982874" y="13463847"/>
                  <a:pt x="6982874" y="13463847"/>
                  <a:pt x="6982874" y="13463847"/>
                </a:cubicBezTo>
                <a:cubicBezTo>
                  <a:pt x="6986625" y="13467586"/>
                  <a:pt x="6986625" y="13467586"/>
                  <a:pt x="6986625" y="13467586"/>
                </a:cubicBezTo>
                <a:cubicBezTo>
                  <a:pt x="6990374" y="13456368"/>
                  <a:pt x="6990374" y="13456368"/>
                  <a:pt x="6990374" y="13456368"/>
                </a:cubicBezTo>
                <a:cubicBezTo>
                  <a:pt x="6990374" y="13452629"/>
                  <a:pt x="6990374" y="13452629"/>
                  <a:pt x="6990374" y="13452629"/>
                </a:cubicBezTo>
                <a:cubicBezTo>
                  <a:pt x="7016625" y="13452629"/>
                  <a:pt x="7042877" y="13448889"/>
                  <a:pt x="7069128" y="13445150"/>
                </a:cubicBezTo>
                <a:cubicBezTo>
                  <a:pt x="7091630" y="13441411"/>
                  <a:pt x="7114131" y="13437671"/>
                  <a:pt x="7136633" y="13430193"/>
                </a:cubicBezTo>
                <a:cubicBezTo>
                  <a:pt x="7140382" y="13430193"/>
                  <a:pt x="7140382" y="13430193"/>
                  <a:pt x="7140382" y="13430193"/>
                </a:cubicBezTo>
                <a:lnTo>
                  <a:pt x="7147882" y="13430193"/>
                </a:lnTo>
                <a:lnTo>
                  <a:pt x="7150226" y="13430193"/>
                </a:lnTo>
                <a:cubicBezTo>
                  <a:pt x="7151633" y="13430193"/>
                  <a:pt x="7151633" y="13430193"/>
                  <a:pt x="7151633" y="13430193"/>
                </a:cubicBezTo>
                <a:cubicBezTo>
                  <a:pt x="7170385" y="13426453"/>
                  <a:pt x="7170385" y="13426453"/>
                  <a:pt x="7170385" y="13426453"/>
                </a:cubicBezTo>
                <a:cubicBezTo>
                  <a:pt x="7196636" y="13418975"/>
                  <a:pt x="7196636" y="13418975"/>
                  <a:pt x="7196636" y="13418975"/>
                </a:cubicBezTo>
                <a:cubicBezTo>
                  <a:pt x="7200385" y="13422715"/>
                  <a:pt x="7196636" y="13430193"/>
                  <a:pt x="7200385" y="13430193"/>
                </a:cubicBezTo>
                <a:cubicBezTo>
                  <a:pt x="7204136" y="13430193"/>
                  <a:pt x="7204136" y="13430193"/>
                  <a:pt x="7204136" y="13430193"/>
                </a:cubicBezTo>
                <a:cubicBezTo>
                  <a:pt x="7207887" y="13430193"/>
                  <a:pt x="7207887" y="13430193"/>
                  <a:pt x="7207887" y="13430193"/>
                </a:cubicBezTo>
                <a:cubicBezTo>
                  <a:pt x="7222887" y="13430193"/>
                  <a:pt x="7222887" y="13430193"/>
                  <a:pt x="7222887" y="13430193"/>
                </a:cubicBezTo>
                <a:cubicBezTo>
                  <a:pt x="7233199" y="13430193"/>
                  <a:pt x="7240934" y="13430193"/>
                  <a:pt x="7246735" y="13430193"/>
                </a:cubicBezTo>
                <a:lnTo>
                  <a:pt x="7249139" y="13430193"/>
                </a:lnTo>
                <a:lnTo>
                  <a:pt x="7258983" y="13430193"/>
                </a:lnTo>
                <a:cubicBezTo>
                  <a:pt x="7264139" y="13430193"/>
                  <a:pt x="7264139" y="13430193"/>
                  <a:pt x="7264139" y="13430193"/>
                </a:cubicBezTo>
                <a:cubicBezTo>
                  <a:pt x="7264139" y="13426453"/>
                  <a:pt x="7264139" y="13426453"/>
                  <a:pt x="7264139" y="13426453"/>
                </a:cubicBezTo>
                <a:lnTo>
                  <a:pt x="7260388" y="13426453"/>
                </a:lnTo>
                <a:cubicBezTo>
                  <a:pt x="7264139" y="13426453"/>
                  <a:pt x="7275390" y="13426453"/>
                  <a:pt x="7279139" y="13422715"/>
                </a:cubicBezTo>
                <a:cubicBezTo>
                  <a:pt x="7305391" y="13422715"/>
                  <a:pt x="7305391" y="13422715"/>
                  <a:pt x="7305391" y="13422715"/>
                </a:cubicBezTo>
                <a:cubicBezTo>
                  <a:pt x="7339143" y="13422715"/>
                  <a:pt x="7339143" y="13422715"/>
                  <a:pt x="7339143" y="13422715"/>
                </a:cubicBezTo>
                <a:cubicBezTo>
                  <a:pt x="7384145" y="13418975"/>
                  <a:pt x="7384145" y="13418975"/>
                  <a:pt x="7384145" y="13418975"/>
                </a:cubicBezTo>
                <a:cubicBezTo>
                  <a:pt x="7417897" y="13415236"/>
                  <a:pt x="7417897" y="13415236"/>
                  <a:pt x="7417897" y="13415236"/>
                </a:cubicBezTo>
                <a:cubicBezTo>
                  <a:pt x="7459150" y="13411497"/>
                  <a:pt x="7459150" y="13411497"/>
                  <a:pt x="7459150" y="13411497"/>
                </a:cubicBezTo>
                <a:cubicBezTo>
                  <a:pt x="7500402" y="13407757"/>
                  <a:pt x="7500402" y="13407757"/>
                  <a:pt x="7500402" y="13407757"/>
                </a:cubicBezTo>
                <a:cubicBezTo>
                  <a:pt x="7526654" y="13404018"/>
                  <a:pt x="7549154" y="13400279"/>
                  <a:pt x="7575405" y="13396539"/>
                </a:cubicBezTo>
                <a:cubicBezTo>
                  <a:pt x="7586656" y="13396539"/>
                  <a:pt x="7601657" y="13392800"/>
                  <a:pt x="7616657" y="13392800"/>
                </a:cubicBezTo>
                <a:cubicBezTo>
                  <a:pt x="7631659" y="13389061"/>
                  <a:pt x="7646659" y="13389061"/>
                  <a:pt x="7661660" y="13385321"/>
                </a:cubicBezTo>
                <a:cubicBezTo>
                  <a:pt x="7691662" y="13381582"/>
                  <a:pt x="7721663" y="13377843"/>
                  <a:pt x="7755416" y="13374103"/>
                </a:cubicBezTo>
                <a:cubicBezTo>
                  <a:pt x="7774166" y="13374103"/>
                  <a:pt x="7796668" y="13370365"/>
                  <a:pt x="7819168" y="13370365"/>
                </a:cubicBezTo>
                <a:close/>
                <a:moveTo>
                  <a:pt x="10399206" y="10051502"/>
                </a:moveTo>
                <a:lnTo>
                  <a:pt x="10365026" y="10458388"/>
                </a:lnTo>
                <a:cubicBezTo>
                  <a:pt x="10365026" y="10458388"/>
                  <a:pt x="10365026" y="10458388"/>
                  <a:pt x="10361277" y="10462129"/>
                </a:cubicBezTo>
                <a:cubicBezTo>
                  <a:pt x="10361277" y="10462129"/>
                  <a:pt x="10361277" y="10462129"/>
                  <a:pt x="10353778" y="10458388"/>
                </a:cubicBezTo>
                <a:cubicBezTo>
                  <a:pt x="10353778" y="10449035"/>
                  <a:pt x="10351435" y="10440384"/>
                  <a:pt x="10347627" y="10432609"/>
                </a:cubicBezTo>
                <a:lnTo>
                  <a:pt x="10337598" y="10418835"/>
                </a:lnTo>
                <a:lnTo>
                  <a:pt x="10449400" y="10887275"/>
                </a:lnTo>
                <a:cubicBezTo>
                  <a:pt x="10479393" y="10995742"/>
                  <a:pt x="10501889" y="11107949"/>
                  <a:pt x="10539381" y="11212675"/>
                </a:cubicBezTo>
                <a:cubicBezTo>
                  <a:pt x="10539381" y="11212675"/>
                  <a:pt x="10539381" y="11212675"/>
                  <a:pt x="10591870" y="11377245"/>
                </a:cubicBezTo>
                <a:cubicBezTo>
                  <a:pt x="10610616" y="11429607"/>
                  <a:pt x="10625613" y="11481971"/>
                  <a:pt x="10644359" y="11538073"/>
                </a:cubicBezTo>
                <a:cubicBezTo>
                  <a:pt x="10644359" y="11538073"/>
                  <a:pt x="10644359" y="11538073"/>
                  <a:pt x="10764334" y="11855992"/>
                </a:cubicBezTo>
                <a:cubicBezTo>
                  <a:pt x="10764334" y="11855992"/>
                  <a:pt x="10764334" y="11855992"/>
                  <a:pt x="10895556" y="12166431"/>
                </a:cubicBezTo>
                <a:cubicBezTo>
                  <a:pt x="11083016" y="12577854"/>
                  <a:pt x="11300471" y="12978057"/>
                  <a:pt x="11547919" y="13359560"/>
                </a:cubicBezTo>
                <a:cubicBezTo>
                  <a:pt x="11544170" y="13239873"/>
                  <a:pt x="11472935" y="13064083"/>
                  <a:pt x="11386703" y="12895773"/>
                </a:cubicBezTo>
                <a:cubicBezTo>
                  <a:pt x="11386703" y="12895773"/>
                  <a:pt x="11386703" y="12895773"/>
                  <a:pt x="11371706" y="12862111"/>
                </a:cubicBezTo>
                <a:cubicBezTo>
                  <a:pt x="11371706" y="12862111"/>
                  <a:pt x="11371706" y="12862111"/>
                  <a:pt x="11352960" y="12832189"/>
                </a:cubicBezTo>
                <a:cubicBezTo>
                  <a:pt x="11345461" y="12809748"/>
                  <a:pt x="11334214" y="12787307"/>
                  <a:pt x="11322966" y="12768605"/>
                </a:cubicBezTo>
                <a:cubicBezTo>
                  <a:pt x="11304220" y="12723723"/>
                  <a:pt x="11281725" y="12682581"/>
                  <a:pt x="11262979" y="12645178"/>
                </a:cubicBezTo>
                <a:cubicBezTo>
                  <a:pt x="11244233" y="12604036"/>
                  <a:pt x="11225487" y="12566633"/>
                  <a:pt x="11206741" y="12532971"/>
                </a:cubicBezTo>
                <a:cubicBezTo>
                  <a:pt x="11187994" y="12499309"/>
                  <a:pt x="11176747" y="12465647"/>
                  <a:pt x="11165499" y="12435726"/>
                </a:cubicBezTo>
                <a:cubicBezTo>
                  <a:pt x="11094264" y="12304819"/>
                  <a:pt x="11019280" y="12173911"/>
                  <a:pt x="10959292" y="12039263"/>
                </a:cubicBezTo>
                <a:cubicBezTo>
                  <a:pt x="10925550" y="11975679"/>
                  <a:pt x="10895556" y="11908355"/>
                  <a:pt x="10865562" y="11841031"/>
                </a:cubicBezTo>
                <a:cubicBezTo>
                  <a:pt x="10835568" y="11773707"/>
                  <a:pt x="10809324" y="11706383"/>
                  <a:pt x="10783080" y="11639059"/>
                </a:cubicBezTo>
                <a:cubicBezTo>
                  <a:pt x="10756835" y="11571735"/>
                  <a:pt x="10730591" y="11504411"/>
                  <a:pt x="10704346" y="11437087"/>
                </a:cubicBezTo>
                <a:cubicBezTo>
                  <a:pt x="10685600" y="11366023"/>
                  <a:pt x="10663105" y="11298699"/>
                  <a:pt x="10644359" y="11231376"/>
                </a:cubicBezTo>
                <a:cubicBezTo>
                  <a:pt x="10633111" y="11197714"/>
                  <a:pt x="10625613" y="11164052"/>
                  <a:pt x="10614365" y="11130390"/>
                </a:cubicBezTo>
                <a:cubicBezTo>
                  <a:pt x="10610616" y="11111689"/>
                  <a:pt x="10603117" y="11096728"/>
                  <a:pt x="10599368" y="11078027"/>
                </a:cubicBezTo>
                <a:cubicBezTo>
                  <a:pt x="10595619" y="11063066"/>
                  <a:pt x="10591870" y="11044365"/>
                  <a:pt x="10588120" y="11029404"/>
                </a:cubicBezTo>
                <a:cubicBezTo>
                  <a:pt x="10576873" y="10962080"/>
                  <a:pt x="10561876" y="10894756"/>
                  <a:pt x="10550628" y="10827432"/>
                </a:cubicBezTo>
                <a:cubicBezTo>
                  <a:pt x="10535632" y="10782549"/>
                  <a:pt x="10524384" y="10733927"/>
                  <a:pt x="10513136" y="10689044"/>
                </a:cubicBezTo>
                <a:cubicBezTo>
                  <a:pt x="10501889" y="10644161"/>
                  <a:pt x="10490641" y="10599279"/>
                  <a:pt x="10483143" y="10550656"/>
                </a:cubicBezTo>
                <a:cubicBezTo>
                  <a:pt x="10471895" y="10505773"/>
                  <a:pt x="10460647" y="10457151"/>
                  <a:pt x="10453149" y="10412268"/>
                </a:cubicBezTo>
                <a:lnTo>
                  <a:pt x="10438976" y="10366317"/>
                </a:lnTo>
                <a:lnTo>
                  <a:pt x="10433657" y="10375450"/>
                </a:lnTo>
                <a:cubicBezTo>
                  <a:pt x="10430083" y="10382929"/>
                  <a:pt x="10427505" y="10390409"/>
                  <a:pt x="10426567" y="10397888"/>
                </a:cubicBezTo>
                <a:lnTo>
                  <a:pt x="10431625" y="10314672"/>
                </a:lnTo>
                <a:lnTo>
                  <a:pt x="10430654" y="10311282"/>
                </a:lnTo>
                <a:cubicBezTo>
                  <a:pt x="10430654" y="10307542"/>
                  <a:pt x="10426904" y="10303801"/>
                  <a:pt x="10423155" y="10300061"/>
                </a:cubicBezTo>
                <a:cubicBezTo>
                  <a:pt x="10423155" y="10288841"/>
                  <a:pt x="10426904" y="10281361"/>
                  <a:pt x="10423155" y="10273880"/>
                </a:cubicBezTo>
                <a:cubicBezTo>
                  <a:pt x="10415657" y="10202816"/>
                  <a:pt x="10408158" y="10131751"/>
                  <a:pt x="10400660" y="10060687"/>
                </a:cubicBezTo>
                <a:close/>
                <a:moveTo>
                  <a:pt x="11233235" y="6634528"/>
                </a:moveTo>
                <a:lnTo>
                  <a:pt x="11231931" y="6635878"/>
                </a:lnTo>
                <a:cubicBezTo>
                  <a:pt x="11230173" y="6640261"/>
                  <a:pt x="11235797" y="6643066"/>
                  <a:pt x="11232985" y="6645871"/>
                </a:cubicBezTo>
                <a:cubicBezTo>
                  <a:pt x="11217988" y="6694494"/>
                  <a:pt x="11202991" y="6743115"/>
                  <a:pt x="11180496" y="6795479"/>
                </a:cubicBezTo>
                <a:cubicBezTo>
                  <a:pt x="11180496" y="6795479"/>
                  <a:pt x="11180496" y="6795479"/>
                  <a:pt x="11180496" y="6799219"/>
                </a:cubicBezTo>
                <a:lnTo>
                  <a:pt x="11171540" y="6818791"/>
                </a:lnTo>
                <a:lnTo>
                  <a:pt x="11211132" y="7038799"/>
                </a:lnTo>
                <a:lnTo>
                  <a:pt x="11239083" y="7283684"/>
                </a:lnTo>
                <a:lnTo>
                  <a:pt x="11244692" y="7210964"/>
                </a:lnTo>
                <a:cubicBezTo>
                  <a:pt x="11244692" y="7203484"/>
                  <a:pt x="11244692" y="7196003"/>
                  <a:pt x="11244692" y="7192263"/>
                </a:cubicBezTo>
                <a:cubicBezTo>
                  <a:pt x="11248442" y="7169822"/>
                  <a:pt x="11252193" y="7143641"/>
                  <a:pt x="11255944" y="7121199"/>
                </a:cubicBezTo>
                <a:cubicBezTo>
                  <a:pt x="11263445" y="7080060"/>
                  <a:pt x="11267196" y="7038917"/>
                  <a:pt x="11270946" y="6997776"/>
                </a:cubicBezTo>
                <a:lnTo>
                  <a:pt x="11281985" y="6876688"/>
                </a:lnTo>
                <a:lnTo>
                  <a:pt x="11254446" y="6728491"/>
                </a:lnTo>
                <a:close/>
                <a:moveTo>
                  <a:pt x="5547571" y="0"/>
                </a:moveTo>
                <a:cubicBezTo>
                  <a:pt x="5547571" y="0"/>
                  <a:pt x="5547571" y="0"/>
                  <a:pt x="7160319" y="0"/>
                </a:cubicBezTo>
                <a:cubicBezTo>
                  <a:pt x="7171570" y="3740"/>
                  <a:pt x="7182822" y="7480"/>
                  <a:pt x="7194074" y="11220"/>
                </a:cubicBezTo>
                <a:cubicBezTo>
                  <a:pt x="7542877" y="123424"/>
                  <a:pt x="7914183" y="280509"/>
                  <a:pt x="8262986" y="467516"/>
                </a:cubicBezTo>
                <a:cubicBezTo>
                  <a:pt x="8262986" y="467516"/>
                  <a:pt x="8262986" y="467516"/>
                  <a:pt x="8326746" y="501177"/>
                </a:cubicBezTo>
                <a:cubicBezTo>
                  <a:pt x="8326746" y="501177"/>
                  <a:pt x="8326746" y="501177"/>
                  <a:pt x="8390506" y="538578"/>
                </a:cubicBezTo>
                <a:cubicBezTo>
                  <a:pt x="8435512" y="561019"/>
                  <a:pt x="8476769" y="587200"/>
                  <a:pt x="8518025" y="609640"/>
                </a:cubicBezTo>
                <a:cubicBezTo>
                  <a:pt x="8518025" y="609640"/>
                  <a:pt x="8518025" y="609640"/>
                  <a:pt x="8551780" y="628341"/>
                </a:cubicBezTo>
                <a:cubicBezTo>
                  <a:pt x="8551780" y="628341"/>
                  <a:pt x="8551780" y="628341"/>
                  <a:pt x="8581785" y="647042"/>
                </a:cubicBezTo>
                <a:cubicBezTo>
                  <a:pt x="8604288" y="662002"/>
                  <a:pt x="8623041" y="673223"/>
                  <a:pt x="8645544" y="688183"/>
                </a:cubicBezTo>
                <a:cubicBezTo>
                  <a:pt x="8686801" y="710624"/>
                  <a:pt x="8728057" y="736805"/>
                  <a:pt x="8769314" y="762986"/>
                </a:cubicBezTo>
                <a:cubicBezTo>
                  <a:pt x="8848076" y="815347"/>
                  <a:pt x="8926838" y="867709"/>
                  <a:pt x="9001849" y="916331"/>
                </a:cubicBezTo>
                <a:cubicBezTo>
                  <a:pt x="9039355" y="942512"/>
                  <a:pt x="9076860" y="968693"/>
                  <a:pt x="9114366" y="994873"/>
                </a:cubicBezTo>
                <a:cubicBezTo>
                  <a:pt x="9151872" y="1021054"/>
                  <a:pt x="9189378" y="1043495"/>
                  <a:pt x="9226884" y="1069676"/>
                </a:cubicBezTo>
                <a:cubicBezTo>
                  <a:pt x="9511927" y="1275383"/>
                  <a:pt x="9763216" y="1466129"/>
                  <a:pt x="9969497" y="1600774"/>
                </a:cubicBezTo>
                <a:cubicBezTo>
                  <a:pt x="9740712" y="1376366"/>
                  <a:pt x="9504426" y="1163179"/>
                  <a:pt x="9253138" y="964952"/>
                </a:cubicBezTo>
                <a:cubicBezTo>
                  <a:pt x="9001849" y="762986"/>
                  <a:pt x="8739309" y="575979"/>
                  <a:pt x="8465517" y="403934"/>
                </a:cubicBezTo>
                <a:cubicBezTo>
                  <a:pt x="8232982" y="258069"/>
                  <a:pt x="7992946" y="123424"/>
                  <a:pt x="7741658" y="0"/>
                </a:cubicBezTo>
                <a:cubicBezTo>
                  <a:pt x="7741658" y="0"/>
                  <a:pt x="7741658" y="0"/>
                  <a:pt x="8041702" y="0"/>
                </a:cubicBezTo>
                <a:cubicBezTo>
                  <a:pt x="8262986" y="97243"/>
                  <a:pt x="8480519" y="205707"/>
                  <a:pt x="8686801" y="329131"/>
                </a:cubicBezTo>
                <a:cubicBezTo>
                  <a:pt x="9301895" y="688183"/>
                  <a:pt x="9856980" y="1159439"/>
                  <a:pt x="10322051" y="1709237"/>
                </a:cubicBezTo>
                <a:cubicBezTo>
                  <a:pt x="10775870" y="2244075"/>
                  <a:pt x="11143426" y="2857456"/>
                  <a:pt x="11405966" y="3508238"/>
                </a:cubicBezTo>
                <a:cubicBezTo>
                  <a:pt x="11409717" y="3519458"/>
                  <a:pt x="11413468" y="3526939"/>
                  <a:pt x="11417218" y="3538159"/>
                </a:cubicBezTo>
                <a:cubicBezTo>
                  <a:pt x="11420969" y="3541899"/>
                  <a:pt x="11424720" y="3549379"/>
                  <a:pt x="11424720" y="3556860"/>
                </a:cubicBezTo>
                <a:cubicBezTo>
                  <a:pt x="11454724" y="3627922"/>
                  <a:pt x="11484728" y="3702724"/>
                  <a:pt x="11510982" y="3777527"/>
                </a:cubicBezTo>
                <a:cubicBezTo>
                  <a:pt x="11510982" y="3785007"/>
                  <a:pt x="11514733" y="3792488"/>
                  <a:pt x="11518484" y="3803708"/>
                </a:cubicBezTo>
                <a:cubicBezTo>
                  <a:pt x="11518484" y="3803708"/>
                  <a:pt x="11518484" y="3807448"/>
                  <a:pt x="11522234" y="3807448"/>
                </a:cubicBezTo>
                <a:cubicBezTo>
                  <a:pt x="11544738" y="3874770"/>
                  <a:pt x="11567241" y="3938352"/>
                  <a:pt x="11585994" y="4005674"/>
                </a:cubicBezTo>
                <a:cubicBezTo>
                  <a:pt x="11619750" y="4114138"/>
                  <a:pt x="11653504" y="4222603"/>
                  <a:pt x="11683509" y="4331066"/>
                </a:cubicBezTo>
                <a:cubicBezTo>
                  <a:pt x="11796026" y="4764920"/>
                  <a:pt x="11871038" y="5206255"/>
                  <a:pt x="11901042" y="5655070"/>
                </a:cubicBezTo>
                <a:cubicBezTo>
                  <a:pt x="11886040" y="5318458"/>
                  <a:pt x="11844784" y="4985587"/>
                  <a:pt x="11777274" y="4656457"/>
                </a:cubicBezTo>
                <a:cubicBezTo>
                  <a:pt x="11754770" y="4540513"/>
                  <a:pt x="11728516" y="4424569"/>
                  <a:pt x="11698512" y="4308625"/>
                </a:cubicBezTo>
                <a:cubicBezTo>
                  <a:pt x="11672258" y="4196421"/>
                  <a:pt x="11646004" y="4087957"/>
                  <a:pt x="11612248" y="3975754"/>
                </a:cubicBezTo>
                <a:cubicBezTo>
                  <a:pt x="11612248" y="3975754"/>
                  <a:pt x="11612248" y="3972014"/>
                  <a:pt x="11608498" y="3972014"/>
                </a:cubicBezTo>
                <a:cubicBezTo>
                  <a:pt x="11589744" y="3904691"/>
                  <a:pt x="11570992" y="3841109"/>
                  <a:pt x="11552239" y="3773787"/>
                </a:cubicBezTo>
                <a:cubicBezTo>
                  <a:pt x="11529736" y="3762567"/>
                  <a:pt x="11537236" y="3755086"/>
                  <a:pt x="11537236" y="3743866"/>
                </a:cubicBezTo>
                <a:cubicBezTo>
                  <a:pt x="11533486" y="3743866"/>
                  <a:pt x="11533486" y="3740126"/>
                  <a:pt x="11533486" y="3740126"/>
                </a:cubicBezTo>
                <a:cubicBezTo>
                  <a:pt x="11529736" y="3725165"/>
                  <a:pt x="11522234" y="3710205"/>
                  <a:pt x="11514733" y="3695244"/>
                </a:cubicBezTo>
                <a:cubicBezTo>
                  <a:pt x="11492230" y="3631662"/>
                  <a:pt x="11469726" y="3568080"/>
                  <a:pt x="11443472" y="3504498"/>
                </a:cubicBezTo>
                <a:cubicBezTo>
                  <a:pt x="11439722" y="3493277"/>
                  <a:pt x="11432220" y="3482057"/>
                  <a:pt x="11428470" y="3470837"/>
                </a:cubicBezTo>
                <a:cubicBezTo>
                  <a:pt x="11214688" y="2928518"/>
                  <a:pt x="10937145" y="2412381"/>
                  <a:pt x="10595842" y="1944865"/>
                </a:cubicBezTo>
                <a:cubicBezTo>
                  <a:pt x="10209534" y="1410027"/>
                  <a:pt x="9751964" y="931291"/>
                  <a:pt x="9234384" y="527358"/>
                </a:cubicBezTo>
                <a:cubicBezTo>
                  <a:pt x="8986847" y="332871"/>
                  <a:pt x="8724307" y="160825"/>
                  <a:pt x="8454265" y="0"/>
                </a:cubicBezTo>
                <a:cubicBezTo>
                  <a:pt x="8454265" y="0"/>
                  <a:pt x="8454265" y="0"/>
                  <a:pt x="9200630" y="0"/>
                </a:cubicBezTo>
                <a:cubicBezTo>
                  <a:pt x="9238135" y="26181"/>
                  <a:pt x="9271890" y="52362"/>
                  <a:pt x="9309396" y="78543"/>
                </a:cubicBezTo>
                <a:cubicBezTo>
                  <a:pt x="10003252" y="598420"/>
                  <a:pt x="10595842" y="1237982"/>
                  <a:pt x="11057164" y="1952346"/>
                </a:cubicBezTo>
                <a:cubicBezTo>
                  <a:pt x="11293450" y="2315138"/>
                  <a:pt x="11492230" y="2700371"/>
                  <a:pt x="11657255" y="3093084"/>
                </a:cubicBezTo>
                <a:cubicBezTo>
                  <a:pt x="11668506" y="3119265"/>
                  <a:pt x="11679758" y="3149186"/>
                  <a:pt x="11691010" y="3175367"/>
                </a:cubicBezTo>
                <a:cubicBezTo>
                  <a:pt x="11721015" y="3246429"/>
                  <a:pt x="11747269" y="3313751"/>
                  <a:pt x="11773523" y="3384814"/>
                </a:cubicBezTo>
                <a:cubicBezTo>
                  <a:pt x="11781024" y="3407255"/>
                  <a:pt x="11788525" y="3425955"/>
                  <a:pt x="11796026" y="3448396"/>
                </a:cubicBezTo>
                <a:cubicBezTo>
                  <a:pt x="11818530" y="3508238"/>
                  <a:pt x="11837282" y="3568080"/>
                  <a:pt x="11859786" y="3627922"/>
                </a:cubicBezTo>
                <a:cubicBezTo>
                  <a:pt x="11897292" y="3747606"/>
                  <a:pt x="11934798" y="3871030"/>
                  <a:pt x="11968552" y="3994454"/>
                </a:cubicBezTo>
                <a:cubicBezTo>
                  <a:pt x="11994806" y="4084217"/>
                  <a:pt x="12017310" y="4170240"/>
                  <a:pt x="12039814" y="4260003"/>
                </a:cubicBezTo>
                <a:cubicBezTo>
                  <a:pt x="12103573" y="4533032"/>
                  <a:pt x="12152330" y="4802323"/>
                  <a:pt x="12186086" y="5079090"/>
                </a:cubicBezTo>
                <a:cubicBezTo>
                  <a:pt x="12189836" y="5097791"/>
                  <a:pt x="12189836" y="5116492"/>
                  <a:pt x="12193587" y="5135194"/>
                </a:cubicBezTo>
                <a:lnTo>
                  <a:pt x="12193587" y="5587749"/>
                </a:lnTo>
                <a:cubicBezTo>
                  <a:pt x="12193587" y="5587749"/>
                  <a:pt x="12193587" y="5587749"/>
                  <a:pt x="12186086" y="5591489"/>
                </a:cubicBezTo>
                <a:cubicBezTo>
                  <a:pt x="12186086" y="5591489"/>
                  <a:pt x="12186086" y="5591489"/>
                  <a:pt x="12163582" y="5602709"/>
                </a:cubicBezTo>
                <a:cubicBezTo>
                  <a:pt x="12163582" y="5602709"/>
                  <a:pt x="12163582" y="5602709"/>
                  <a:pt x="12126076" y="5625149"/>
                </a:cubicBezTo>
                <a:cubicBezTo>
                  <a:pt x="12126076" y="5625149"/>
                  <a:pt x="12126076" y="5625149"/>
                  <a:pt x="12122326" y="5625149"/>
                </a:cubicBezTo>
                <a:cubicBezTo>
                  <a:pt x="12122326" y="5625149"/>
                  <a:pt x="12122326" y="5625149"/>
                  <a:pt x="12122326" y="5628889"/>
                </a:cubicBezTo>
                <a:cubicBezTo>
                  <a:pt x="12122326" y="5628889"/>
                  <a:pt x="12122326" y="5628889"/>
                  <a:pt x="12114825" y="5636369"/>
                </a:cubicBezTo>
                <a:cubicBezTo>
                  <a:pt x="12114825" y="5636369"/>
                  <a:pt x="12114825" y="5636369"/>
                  <a:pt x="12107324" y="5651329"/>
                </a:cubicBezTo>
                <a:cubicBezTo>
                  <a:pt x="12096072" y="5771014"/>
                  <a:pt x="12081070" y="5886958"/>
                  <a:pt x="12069818" y="6006642"/>
                </a:cubicBezTo>
                <a:cubicBezTo>
                  <a:pt x="11901042" y="6320812"/>
                  <a:pt x="11721015" y="6698566"/>
                  <a:pt x="11567241" y="7117460"/>
                </a:cubicBezTo>
                <a:cubicBezTo>
                  <a:pt x="11469726" y="7379269"/>
                  <a:pt x="11383463" y="7659779"/>
                  <a:pt x="11312202" y="7947768"/>
                </a:cubicBezTo>
                <a:cubicBezTo>
                  <a:pt x="11274696" y="8108592"/>
                  <a:pt x="11240942" y="8273158"/>
                  <a:pt x="11210937" y="8441463"/>
                </a:cubicBezTo>
                <a:cubicBezTo>
                  <a:pt x="11192184" y="8471384"/>
                  <a:pt x="11162180" y="8497565"/>
                  <a:pt x="11158429" y="8527486"/>
                </a:cubicBezTo>
                <a:cubicBezTo>
                  <a:pt x="11165930" y="8486345"/>
                  <a:pt x="11165930" y="8445203"/>
                  <a:pt x="11169680" y="8404062"/>
                </a:cubicBezTo>
                <a:cubicBezTo>
                  <a:pt x="11177182" y="8359181"/>
                  <a:pt x="11180932" y="8318039"/>
                  <a:pt x="11184683" y="8273158"/>
                </a:cubicBezTo>
                <a:cubicBezTo>
                  <a:pt x="11188434" y="8228276"/>
                  <a:pt x="11192184" y="8187135"/>
                  <a:pt x="11192184" y="8142253"/>
                </a:cubicBezTo>
                <a:cubicBezTo>
                  <a:pt x="11199685" y="8056230"/>
                  <a:pt x="11203436" y="7970207"/>
                  <a:pt x="11199685" y="7887927"/>
                </a:cubicBezTo>
                <a:cubicBezTo>
                  <a:pt x="11199685" y="7803773"/>
                  <a:pt x="11202498" y="7722425"/>
                  <a:pt x="11207186" y="7642480"/>
                </a:cubicBezTo>
                <a:lnTo>
                  <a:pt x="11225896" y="7405998"/>
                </a:lnTo>
                <a:lnTo>
                  <a:pt x="11221681" y="7409851"/>
                </a:lnTo>
                <a:cubicBezTo>
                  <a:pt x="11221681" y="7409851"/>
                  <a:pt x="11221681" y="7409851"/>
                  <a:pt x="11187926" y="7432288"/>
                </a:cubicBezTo>
                <a:cubicBezTo>
                  <a:pt x="11187926" y="7432288"/>
                  <a:pt x="11187926" y="7432288"/>
                  <a:pt x="11184175" y="7436028"/>
                </a:cubicBezTo>
                <a:cubicBezTo>
                  <a:pt x="11184175" y="7436028"/>
                  <a:pt x="11184175" y="7436028"/>
                  <a:pt x="11180425" y="7439768"/>
                </a:cubicBezTo>
                <a:cubicBezTo>
                  <a:pt x="11180425" y="7439768"/>
                  <a:pt x="11180425" y="7439768"/>
                  <a:pt x="11176674" y="7447248"/>
                </a:cubicBezTo>
                <a:cubicBezTo>
                  <a:pt x="11176674" y="7447248"/>
                  <a:pt x="11176674" y="7447248"/>
                  <a:pt x="11169173" y="7462206"/>
                </a:cubicBezTo>
                <a:cubicBezTo>
                  <a:pt x="11165422" y="7581876"/>
                  <a:pt x="11161672" y="7697810"/>
                  <a:pt x="11157921" y="7817479"/>
                </a:cubicBezTo>
                <a:cubicBezTo>
                  <a:pt x="11084785" y="7980157"/>
                  <a:pt x="11010712" y="8158729"/>
                  <a:pt x="10939452" y="8350390"/>
                </a:cubicBezTo>
                <a:lnTo>
                  <a:pt x="10854315" y="8592761"/>
                </a:lnTo>
                <a:lnTo>
                  <a:pt x="10854315" y="8605743"/>
                </a:lnTo>
                <a:cubicBezTo>
                  <a:pt x="10854315" y="8607613"/>
                  <a:pt x="10852440" y="8609483"/>
                  <a:pt x="10850565" y="8610885"/>
                </a:cubicBezTo>
                <a:lnTo>
                  <a:pt x="10847215" y="8612974"/>
                </a:lnTo>
                <a:lnTo>
                  <a:pt x="10846816" y="8614109"/>
                </a:lnTo>
                <a:lnTo>
                  <a:pt x="10846816" y="8631924"/>
                </a:lnTo>
                <a:cubicBezTo>
                  <a:pt x="10843067" y="8676807"/>
                  <a:pt x="10831819" y="8721689"/>
                  <a:pt x="10831819" y="8770312"/>
                </a:cubicBezTo>
                <a:cubicBezTo>
                  <a:pt x="10831819" y="8770312"/>
                  <a:pt x="10831819" y="8770312"/>
                  <a:pt x="10831819" y="8811455"/>
                </a:cubicBezTo>
                <a:cubicBezTo>
                  <a:pt x="10831819" y="9054569"/>
                  <a:pt x="10850565" y="9290203"/>
                  <a:pt x="10873061" y="9529577"/>
                </a:cubicBezTo>
                <a:cubicBezTo>
                  <a:pt x="10873061" y="9529577"/>
                  <a:pt x="10873061" y="9529577"/>
                  <a:pt x="10906804" y="9765210"/>
                </a:cubicBezTo>
                <a:cubicBezTo>
                  <a:pt x="10914302" y="9802613"/>
                  <a:pt x="10918051" y="9843755"/>
                  <a:pt x="10925550" y="9881157"/>
                </a:cubicBezTo>
                <a:cubicBezTo>
                  <a:pt x="10925550" y="9881157"/>
                  <a:pt x="10925550" y="9881157"/>
                  <a:pt x="10948045" y="9997104"/>
                </a:cubicBezTo>
                <a:cubicBezTo>
                  <a:pt x="10963042" y="10075649"/>
                  <a:pt x="10978039" y="10154193"/>
                  <a:pt x="10993036" y="10228997"/>
                </a:cubicBezTo>
                <a:cubicBezTo>
                  <a:pt x="11011782" y="10307542"/>
                  <a:pt x="11030528" y="10386087"/>
                  <a:pt x="11049274" y="10460891"/>
                </a:cubicBezTo>
                <a:cubicBezTo>
                  <a:pt x="11165499" y="10939639"/>
                  <a:pt x="11307969" y="11399685"/>
                  <a:pt x="11480433" y="11844771"/>
                </a:cubicBezTo>
                <a:cubicBezTo>
                  <a:pt x="11652897" y="12293597"/>
                  <a:pt x="11855354" y="12723723"/>
                  <a:pt x="12099053" y="13142627"/>
                </a:cubicBezTo>
                <a:cubicBezTo>
                  <a:pt x="12129047" y="13191250"/>
                  <a:pt x="12155291" y="13239873"/>
                  <a:pt x="12185285" y="13288495"/>
                </a:cubicBezTo>
                <a:cubicBezTo>
                  <a:pt x="12185285" y="13288495"/>
                  <a:pt x="12185285" y="13288495"/>
                  <a:pt x="12185285" y="13624530"/>
                </a:cubicBezTo>
                <a:lnTo>
                  <a:pt x="12185285" y="13715998"/>
                </a:lnTo>
                <a:lnTo>
                  <a:pt x="11392900" y="13715998"/>
                </a:lnTo>
                <a:lnTo>
                  <a:pt x="11371706" y="13688699"/>
                </a:lnTo>
                <a:cubicBezTo>
                  <a:pt x="11276101" y="13559661"/>
                  <a:pt x="11184245" y="13428753"/>
                  <a:pt x="11098013" y="13295976"/>
                </a:cubicBezTo>
                <a:cubicBezTo>
                  <a:pt x="11156126" y="13407247"/>
                  <a:pt x="11216817" y="13517584"/>
                  <a:pt x="11279967" y="13626810"/>
                </a:cubicBezTo>
                <a:lnTo>
                  <a:pt x="11334089" y="13715998"/>
                </a:lnTo>
                <a:lnTo>
                  <a:pt x="10967120" y="13715998"/>
                </a:lnTo>
                <a:lnTo>
                  <a:pt x="10929299" y="13647557"/>
                </a:lnTo>
                <a:cubicBezTo>
                  <a:pt x="10726841" y="13258574"/>
                  <a:pt x="10550628" y="12858371"/>
                  <a:pt x="10408158" y="12450687"/>
                </a:cubicBezTo>
                <a:cubicBezTo>
                  <a:pt x="10368792" y="12334740"/>
                  <a:pt x="10332237" y="12217858"/>
                  <a:pt x="10297556" y="12100509"/>
                </a:cubicBezTo>
                <a:lnTo>
                  <a:pt x="10242417" y="11904610"/>
                </a:lnTo>
                <a:lnTo>
                  <a:pt x="10302397" y="12161590"/>
                </a:lnTo>
                <a:cubicBezTo>
                  <a:pt x="10411420" y="12575868"/>
                  <a:pt x="10556316" y="12987516"/>
                  <a:pt x="10730753" y="13388644"/>
                </a:cubicBezTo>
                <a:lnTo>
                  <a:pt x="10885146" y="13715998"/>
                </a:lnTo>
                <a:lnTo>
                  <a:pt x="10607834" y="13715998"/>
                </a:lnTo>
                <a:lnTo>
                  <a:pt x="10576948" y="13646713"/>
                </a:lnTo>
                <a:cubicBezTo>
                  <a:pt x="10539435" y="13556949"/>
                  <a:pt x="10501922" y="13467187"/>
                  <a:pt x="10464408" y="13377423"/>
                </a:cubicBezTo>
                <a:cubicBezTo>
                  <a:pt x="10430646" y="13283920"/>
                  <a:pt x="10400636" y="13194157"/>
                  <a:pt x="10370625" y="13104394"/>
                </a:cubicBezTo>
                <a:cubicBezTo>
                  <a:pt x="10325609" y="12969750"/>
                  <a:pt x="10299350" y="12835105"/>
                  <a:pt x="10276842" y="12711681"/>
                </a:cubicBezTo>
                <a:cubicBezTo>
                  <a:pt x="10261836" y="12648099"/>
                  <a:pt x="10250582" y="12588257"/>
                  <a:pt x="10239328" y="12528415"/>
                </a:cubicBezTo>
                <a:cubicBezTo>
                  <a:pt x="10231826" y="12464833"/>
                  <a:pt x="10224323" y="12404991"/>
                  <a:pt x="10220572" y="12345149"/>
                </a:cubicBezTo>
                <a:cubicBezTo>
                  <a:pt x="10213069" y="12289047"/>
                  <a:pt x="10205566" y="12229205"/>
                  <a:pt x="10201815" y="12169363"/>
                </a:cubicBezTo>
                <a:cubicBezTo>
                  <a:pt x="10198064" y="12143182"/>
                  <a:pt x="10194312" y="12113261"/>
                  <a:pt x="10194312" y="12083340"/>
                </a:cubicBezTo>
                <a:cubicBezTo>
                  <a:pt x="10190561" y="11997317"/>
                  <a:pt x="10190561" y="11997317"/>
                  <a:pt x="10190561" y="11997317"/>
                </a:cubicBezTo>
                <a:lnTo>
                  <a:pt x="10179312" y="11668319"/>
                </a:lnTo>
                <a:lnTo>
                  <a:pt x="10078228" y="11205194"/>
                </a:lnTo>
                <a:cubicBezTo>
                  <a:pt x="10055732" y="11130390"/>
                  <a:pt x="10033237" y="11055585"/>
                  <a:pt x="10010742" y="10977041"/>
                </a:cubicBezTo>
                <a:cubicBezTo>
                  <a:pt x="9991996" y="10902237"/>
                  <a:pt x="9969500" y="10827432"/>
                  <a:pt x="9950754" y="10748887"/>
                </a:cubicBezTo>
                <a:cubicBezTo>
                  <a:pt x="9947005" y="10786290"/>
                  <a:pt x="9943256" y="10823692"/>
                  <a:pt x="9939507" y="10857354"/>
                </a:cubicBezTo>
                <a:cubicBezTo>
                  <a:pt x="9939507" y="10894756"/>
                  <a:pt x="9935758" y="10928418"/>
                  <a:pt x="9935758" y="10965821"/>
                </a:cubicBezTo>
                <a:cubicBezTo>
                  <a:pt x="9935758" y="10965821"/>
                  <a:pt x="9935758" y="10965821"/>
                  <a:pt x="9920761" y="10853613"/>
                </a:cubicBezTo>
                <a:cubicBezTo>
                  <a:pt x="9917012" y="10816211"/>
                  <a:pt x="9917012" y="10778809"/>
                  <a:pt x="9913262" y="10741407"/>
                </a:cubicBezTo>
                <a:cubicBezTo>
                  <a:pt x="9909513" y="10666603"/>
                  <a:pt x="9905764" y="10591799"/>
                  <a:pt x="9898265" y="10516994"/>
                </a:cubicBezTo>
                <a:cubicBezTo>
                  <a:pt x="9898265" y="10516994"/>
                  <a:pt x="9898265" y="10516994"/>
                  <a:pt x="9883269" y="10434709"/>
                </a:cubicBezTo>
                <a:cubicBezTo>
                  <a:pt x="9875770" y="10408528"/>
                  <a:pt x="9872021" y="10382347"/>
                  <a:pt x="9868272" y="10356165"/>
                </a:cubicBezTo>
                <a:cubicBezTo>
                  <a:pt x="9860773" y="10303801"/>
                  <a:pt x="9849526" y="10247699"/>
                  <a:pt x="9842027" y="10195335"/>
                </a:cubicBezTo>
                <a:cubicBezTo>
                  <a:pt x="9834529" y="10139232"/>
                  <a:pt x="9827030" y="10086869"/>
                  <a:pt x="9815783" y="10034506"/>
                </a:cubicBezTo>
                <a:lnTo>
                  <a:pt x="9804890" y="9911356"/>
                </a:lnTo>
                <a:lnTo>
                  <a:pt x="9738886" y="9874767"/>
                </a:lnTo>
                <a:cubicBezTo>
                  <a:pt x="9671398" y="9841096"/>
                  <a:pt x="9600160" y="9811167"/>
                  <a:pt x="9525173" y="9788720"/>
                </a:cubicBezTo>
                <a:cubicBezTo>
                  <a:pt x="9495178" y="9777496"/>
                  <a:pt x="9465184" y="9770014"/>
                  <a:pt x="9435189" y="9762531"/>
                </a:cubicBezTo>
                <a:cubicBezTo>
                  <a:pt x="9300212" y="9698932"/>
                  <a:pt x="9153988" y="9650297"/>
                  <a:pt x="8996516" y="9627850"/>
                </a:cubicBezTo>
                <a:cubicBezTo>
                  <a:pt x="8764056" y="9594179"/>
                  <a:pt x="8535346" y="9560509"/>
                  <a:pt x="8306636" y="9541803"/>
                </a:cubicBezTo>
                <a:cubicBezTo>
                  <a:pt x="8077926" y="9519356"/>
                  <a:pt x="7845467" y="9511873"/>
                  <a:pt x="7613007" y="9523097"/>
                </a:cubicBezTo>
                <a:cubicBezTo>
                  <a:pt x="7376800" y="9534321"/>
                  <a:pt x="7140591" y="9567991"/>
                  <a:pt x="6908131" y="9635332"/>
                </a:cubicBezTo>
                <a:cubicBezTo>
                  <a:pt x="6675672" y="9702673"/>
                  <a:pt x="6450711" y="9803685"/>
                  <a:pt x="6248246" y="9938366"/>
                </a:cubicBezTo>
                <a:cubicBezTo>
                  <a:pt x="6135767" y="10013189"/>
                  <a:pt x="6030785" y="10091754"/>
                  <a:pt x="5929552" y="10177801"/>
                </a:cubicBezTo>
                <a:cubicBezTo>
                  <a:pt x="5974544" y="10028154"/>
                  <a:pt x="6027036" y="9878508"/>
                  <a:pt x="6079525" y="9732602"/>
                </a:cubicBezTo>
                <a:cubicBezTo>
                  <a:pt x="6132016" y="9582956"/>
                  <a:pt x="6218252" y="9399639"/>
                  <a:pt x="6326983" y="9208839"/>
                </a:cubicBezTo>
                <a:cubicBezTo>
                  <a:pt x="6439463" y="9018040"/>
                  <a:pt x="6570690" y="8819758"/>
                  <a:pt x="6709416" y="8628959"/>
                </a:cubicBezTo>
                <a:cubicBezTo>
                  <a:pt x="6851890" y="8438159"/>
                  <a:pt x="6994366" y="8254843"/>
                  <a:pt x="7125593" y="8086490"/>
                </a:cubicBezTo>
                <a:cubicBezTo>
                  <a:pt x="7253070" y="7918140"/>
                  <a:pt x="7361801" y="7761011"/>
                  <a:pt x="7429289" y="7618847"/>
                </a:cubicBezTo>
                <a:cubicBezTo>
                  <a:pt x="7166836" y="7899434"/>
                  <a:pt x="6896883" y="8172538"/>
                  <a:pt x="6638179" y="8464348"/>
                </a:cubicBezTo>
                <a:cubicBezTo>
                  <a:pt x="6383223" y="8756159"/>
                  <a:pt x="6135767" y="9062934"/>
                  <a:pt x="5922053" y="9388415"/>
                </a:cubicBezTo>
                <a:cubicBezTo>
                  <a:pt x="6083275" y="8999334"/>
                  <a:pt x="6300738" y="8628959"/>
                  <a:pt x="6559442" y="8284773"/>
                </a:cubicBezTo>
                <a:cubicBezTo>
                  <a:pt x="6818146" y="7940587"/>
                  <a:pt x="7118094" y="7626329"/>
                  <a:pt x="7451786" y="7349483"/>
                </a:cubicBezTo>
                <a:cubicBezTo>
                  <a:pt x="7785477" y="7068895"/>
                  <a:pt x="8149164" y="6825720"/>
                  <a:pt x="8535346" y="6619956"/>
                </a:cubicBezTo>
                <a:cubicBezTo>
                  <a:pt x="8824983" y="6465633"/>
                  <a:pt x="9125165" y="6330249"/>
                  <a:pt x="9434310" y="6215383"/>
                </a:cubicBezTo>
                <a:lnTo>
                  <a:pt x="9716174" y="6117869"/>
                </a:lnTo>
                <a:lnTo>
                  <a:pt x="9715757" y="6116971"/>
                </a:lnTo>
                <a:lnTo>
                  <a:pt x="9452580" y="6199083"/>
                </a:lnTo>
                <a:cubicBezTo>
                  <a:pt x="8773839" y="6427052"/>
                  <a:pt x="8143540" y="6752768"/>
                  <a:pt x="7579264" y="7158684"/>
                </a:cubicBezTo>
                <a:cubicBezTo>
                  <a:pt x="6930628" y="7626329"/>
                  <a:pt x="6364477" y="8198725"/>
                  <a:pt x="5903306" y="8853429"/>
                </a:cubicBezTo>
                <a:cubicBezTo>
                  <a:pt x="5442138" y="9511873"/>
                  <a:pt x="5085950" y="10256365"/>
                  <a:pt x="4864739" y="11068197"/>
                </a:cubicBezTo>
                <a:cubicBezTo>
                  <a:pt x="4797250" y="11311373"/>
                  <a:pt x="4741010" y="11558290"/>
                  <a:pt x="4699768" y="11808948"/>
                </a:cubicBezTo>
                <a:cubicBezTo>
                  <a:pt x="4699768" y="11808948"/>
                  <a:pt x="4699768" y="11808948"/>
                  <a:pt x="4692269" y="11820171"/>
                </a:cubicBezTo>
                <a:cubicBezTo>
                  <a:pt x="4666023" y="11880031"/>
                  <a:pt x="4643527" y="11939889"/>
                  <a:pt x="4617281" y="11999747"/>
                </a:cubicBezTo>
                <a:cubicBezTo>
                  <a:pt x="4617281" y="11999747"/>
                  <a:pt x="4617281" y="11999747"/>
                  <a:pt x="4617281" y="12003489"/>
                </a:cubicBezTo>
                <a:cubicBezTo>
                  <a:pt x="4617281" y="12007230"/>
                  <a:pt x="4617281" y="12007230"/>
                  <a:pt x="4613532" y="12010971"/>
                </a:cubicBezTo>
                <a:cubicBezTo>
                  <a:pt x="4602285" y="11861325"/>
                  <a:pt x="4598534" y="11707937"/>
                  <a:pt x="4598534" y="11558290"/>
                </a:cubicBezTo>
                <a:cubicBezTo>
                  <a:pt x="4598534" y="11191656"/>
                  <a:pt x="4628530" y="10836245"/>
                  <a:pt x="4692269" y="10488317"/>
                </a:cubicBezTo>
                <a:cubicBezTo>
                  <a:pt x="4692269" y="10488317"/>
                  <a:pt x="4692269" y="10488317"/>
                  <a:pt x="4696017" y="10488317"/>
                </a:cubicBezTo>
                <a:cubicBezTo>
                  <a:pt x="4696017" y="10469611"/>
                  <a:pt x="4699768" y="10450905"/>
                  <a:pt x="4703517" y="10432200"/>
                </a:cubicBezTo>
                <a:cubicBezTo>
                  <a:pt x="4797250" y="10136648"/>
                  <a:pt x="4902232" y="9848578"/>
                  <a:pt x="5033459" y="9567991"/>
                </a:cubicBezTo>
                <a:cubicBezTo>
                  <a:pt x="5232174" y="9141499"/>
                  <a:pt x="5475881" y="8737453"/>
                  <a:pt x="5760832" y="8367078"/>
                </a:cubicBezTo>
                <a:cubicBezTo>
                  <a:pt x="6326983" y="7622588"/>
                  <a:pt x="7039359" y="7012777"/>
                  <a:pt x="7819221" y="6560098"/>
                </a:cubicBezTo>
                <a:cubicBezTo>
                  <a:pt x="8212903" y="6331886"/>
                  <a:pt x="8617832" y="6141086"/>
                  <a:pt x="9037758" y="5991439"/>
                </a:cubicBezTo>
                <a:cubicBezTo>
                  <a:pt x="9140865" y="5952157"/>
                  <a:pt x="9244910" y="5915682"/>
                  <a:pt x="9349891" y="5881544"/>
                </a:cubicBezTo>
                <a:lnTo>
                  <a:pt x="9570461" y="5814998"/>
                </a:lnTo>
                <a:lnTo>
                  <a:pt x="9523449" y="5728069"/>
                </a:lnTo>
                <a:lnTo>
                  <a:pt x="9455028" y="5617713"/>
                </a:lnTo>
                <a:lnTo>
                  <a:pt x="9137945" y="5690456"/>
                </a:lnTo>
                <a:cubicBezTo>
                  <a:pt x="8404240" y="5879774"/>
                  <a:pt x="7723661" y="6202970"/>
                  <a:pt x="7126360" y="6634990"/>
                </a:cubicBezTo>
                <a:cubicBezTo>
                  <a:pt x="7081351" y="6668653"/>
                  <a:pt x="7036342" y="6702317"/>
                  <a:pt x="6991335" y="6735982"/>
                </a:cubicBezTo>
                <a:cubicBezTo>
                  <a:pt x="6968831" y="6750943"/>
                  <a:pt x="6946325" y="6769645"/>
                  <a:pt x="6923822" y="6784606"/>
                </a:cubicBezTo>
                <a:cubicBezTo>
                  <a:pt x="6901318" y="6803308"/>
                  <a:pt x="6878812" y="6822012"/>
                  <a:pt x="6860059" y="6836973"/>
                </a:cubicBezTo>
                <a:cubicBezTo>
                  <a:pt x="6837555" y="6855675"/>
                  <a:pt x="6815050" y="6874377"/>
                  <a:pt x="6792546" y="6889338"/>
                </a:cubicBezTo>
                <a:cubicBezTo>
                  <a:pt x="6755040" y="6923002"/>
                  <a:pt x="6717532" y="6956667"/>
                  <a:pt x="6680024" y="6990330"/>
                </a:cubicBezTo>
                <a:cubicBezTo>
                  <a:pt x="6631266" y="7031475"/>
                  <a:pt x="6586258" y="7068880"/>
                  <a:pt x="6541249" y="7110024"/>
                </a:cubicBezTo>
                <a:cubicBezTo>
                  <a:pt x="6518745" y="7132466"/>
                  <a:pt x="6496240" y="7154909"/>
                  <a:pt x="6469984" y="7177352"/>
                </a:cubicBezTo>
                <a:cubicBezTo>
                  <a:pt x="6379967" y="7267123"/>
                  <a:pt x="6289950" y="7356892"/>
                  <a:pt x="6203685" y="7450403"/>
                </a:cubicBezTo>
                <a:cubicBezTo>
                  <a:pt x="6196182" y="7461624"/>
                  <a:pt x="6188681" y="7469105"/>
                  <a:pt x="6177429" y="7480326"/>
                </a:cubicBezTo>
                <a:cubicBezTo>
                  <a:pt x="6147424" y="7510251"/>
                  <a:pt x="6121168" y="7543914"/>
                  <a:pt x="6091163" y="7577578"/>
                </a:cubicBezTo>
                <a:cubicBezTo>
                  <a:pt x="6076160" y="7596280"/>
                  <a:pt x="6061157" y="7611243"/>
                  <a:pt x="6046154" y="7629945"/>
                </a:cubicBezTo>
                <a:cubicBezTo>
                  <a:pt x="6042403" y="7637426"/>
                  <a:pt x="6034902" y="7641166"/>
                  <a:pt x="6031151" y="7648647"/>
                </a:cubicBezTo>
                <a:cubicBezTo>
                  <a:pt x="6027401" y="7652387"/>
                  <a:pt x="6019899" y="7659867"/>
                  <a:pt x="6016149" y="7663608"/>
                </a:cubicBezTo>
                <a:cubicBezTo>
                  <a:pt x="5944885" y="7749638"/>
                  <a:pt x="5877372" y="7835667"/>
                  <a:pt x="5809859" y="7925438"/>
                </a:cubicBezTo>
                <a:cubicBezTo>
                  <a:pt x="5794856" y="7944141"/>
                  <a:pt x="5779854" y="7962842"/>
                  <a:pt x="5768602" y="7981544"/>
                </a:cubicBezTo>
                <a:cubicBezTo>
                  <a:pt x="5768602" y="7981544"/>
                  <a:pt x="5768602" y="7981544"/>
                  <a:pt x="5764850" y="7985284"/>
                </a:cubicBezTo>
                <a:cubicBezTo>
                  <a:pt x="5731094" y="8030169"/>
                  <a:pt x="5701089" y="8075055"/>
                  <a:pt x="5667332" y="8119940"/>
                </a:cubicBezTo>
                <a:cubicBezTo>
                  <a:pt x="5652328" y="8142382"/>
                  <a:pt x="5637327" y="8168565"/>
                  <a:pt x="5622324" y="8191008"/>
                </a:cubicBezTo>
                <a:cubicBezTo>
                  <a:pt x="5603569" y="8213450"/>
                  <a:pt x="5588567" y="8235893"/>
                  <a:pt x="5573563" y="8262076"/>
                </a:cubicBezTo>
                <a:cubicBezTo>
                  <a:pt x="5558562" y="8288259"/>
                  <a:pt x="5539807" y="8314442"/>
                  <a:pt x="5524804" y="8340625"/>
                </a:cubicBezTo>
                <a:cubicBezTo>
                  <a:pt x="5513553" y="8355587"/>
                  <a:pt x="5502301" y="8374289"/>
                  <a:pt x="5491049" y="8389251"/>
                </a:cubicBezTo>
                <a:cubicBezTo>
                  <a:pt x="5479797" y="8411693"/>
                  <a:pt x="5468543" y="8434135"/>
                  <a:pt x="5453542" y="8452838"/>
                </a:cubicBezTo>
                <a:cubicBezTo>
                  <a:pt x="5446040" y="8467799"/>
                  <a:pt x="5438538" y="8482761"/>
                  <a:pt x="5427286" y="8497723"/>
                </a:cubicBezTo>
                <a:cubicBezTo>
                  <a:pt x="5419785" y="8512685"/>
                  <a:pt x="5408533" y="8531387"/>
                  <a:pt x="5401032" y="8546349"/>
                </a:cubicBezTo>
                <a:cubicBezTo>
                  <a:pt x="5389778" y="8561311"/>
                  <a:pt x="5382277" y="8580013"/>
                  <a:pt x="5371025" y="8594974"/>
                </a:cubicBezTo>
                <a:cubicBezTo>
                  <a:pt x="5371025" y="8598715"/>
                  <a:pt x="5367275" y="8606195"/>
                  <a:pt x="5363524" y="8613677"/>
                </a:cubicBezTo>
                <a:cubicBezTo>
                  <a:pt x="5359773" y="8613677"/>
                  <a:pt x="5359773" y="8617417"/>
                  <a:pt x="5359773" y="8617417"/>
                </a:cubicBezTo>
                <a:cubicBezTo>
                  <a:pt x="5359773" y="8617417"/>
                  <a:pt x="5359773" y="8617417"/>
                  <a:pt x="5359773" y="8621157"/>
                </a:cubicBezTo>
                <a:cubicBezTo>
                  <a:pt x="5359773" y="8621157"/>
                  <a:pt x="5359773" y="8621157"/>
                  <a:pt x="5356023" y="8621157"/>
                </a:cubicBezTo>
                <a:cubicBezTo>
                  <a:pt x="5352272" y="8628638"/>
                  <a:pt x="5344771" y="8636119"/>
                  <a:pt x="5341020" y="8643600"/>
                </a:cubicBezTo>
                <a:cubicBezTo>
                  <a:pt x="5269755" y="8748332"/>
                  <a:pt x="5198493" y="8856805"/>
                  <a:pt x="5130980" y="8965277"/>
                </a:cubicBezTo>
                <a:cubicBezTo>
                  <a:pt x="4902185" y="9339320"/>
                  <a:pt x="4707149" y="9739546"/>
                  <a:pt x="4557120" y="10158475"/>
                </a:cubicBezTo>
                <a:cubicBezTo>
                  <a:pt x="4407091" y="10577403"/>
                  <a:pt x="4298320" y="11007552"/>
                  <a:pt x="4238309" y="11445183"/>
                </a:cubicBezTo>
                <a:cubicBezTo>
                  <a:pt x="4204552" y="11677090"/>
                  <a:pt x="4208303" y="11912737"/>
                  <a:pt x="4174546" y="12144644"/>
                </a:cubicBezTo>
                <a:cubicBezTo>
                  <a:pt x="4174546" y="12155865"/>
                  <a:pt x="4174546" y="12163346"/>
                  <a:pt x="4174546" y="12170827"/>
                </a:cubicBezTo>
                <a:cubicBezTo>
                  <a:pt x="4174546" y="12170827"/>
                  <a:pt x="4174546" y="12170827"/>
                  <a:pt x="4174546" y="12361589"/>
                </a:cubicBezTo>
                <a:cubicBezTo>
                  <a:pt x="4174546" y="12384031"/>
                  <a:pt x="4185799" y="12402733"/>
                  <a:pt x="4185799" y="12425176"/>
                </a:cubicBezTo>
                <a:cubicBezTo>
                  <a:pt x="4189550" y="12533648"/>
                  <a:pt x="4208303" y="12642121"/>
                  <a:pt x="4208303" y="12750594"/>
                </a:cubicBezTo>
                <a:cubicBezTo>
                  <a:pt x="4208303" y="12750594"/>
                  <a:pt x="4208303" y="12750594"/>
                  <a:pt x="4208303" y="12821662"/>
                </a:cubicBezTo>
                <a:lnTo>
                  <a:pt x="4208344" y="12822247"/>
                </a:lnTo>
                <a:lnTo>
                  <a:pt x="4507741" y="12929127"/>
                </a:lnTo>
                <a:cubicBezTo>
                  <a:pt x="4684001" y="12985217"/>
                  <a:pt x="4864012" y="13037567"/>
                  <a:pt x="5047770" y="13086178"/>
                </a:cubicBezTo>
                <a:cubicBezTo>
                  <a:pt x="5141527" y="13108613"/>
                  <a:pt x="5235281" y="13127310"/>
                  <a:pt x="5329035" y="13146007"/>
                </a:cubicBezTo>
                <a:cubicBezTo>
                  <a:pt x="5377789" y="13157224"/>
                  <a:pt x="5422790" y="13164703"/>
                  <a:pt x="5471544" y="13175921"/>
                </a:cubicBezTo>
                <a:cubicBezTo>
                  <a:pt x="5512795" y="13179660"/>
                  <a:pt x="5512795" y="13179660"/>
                  <a:pt x="5512795" y="13179660"/>
                </a:cubicBezTo>
                <a:cubicBezTo>
                  <a:pt x="5516546" y="13183399"/>
                  <a:pt x="5516546" y="13183399"/>
                  <a:pt x="5516546" y="13183399"/>
                </a:cubicBezTo>
                <a:cubicBezTo>
                  <a:pt x="5516546" y="13183399"/>
                  <a:pt x="5520296" y="13187139"/>
                  <a:pt x="5524047" y="13190878"/>
                </a:cubicBezTo>
                <a:cubicBezTo>
                  <a:pt x="5535296" y="13194617"/>
                  <a:pt x="5546547" y="13205835"/>
                  <a:pt x="5557798" y="13205835"/>
                </a:cubicBezTo>
                <a:cubicBezTo>
                  <a:pt x="5561549" y="13202096"/>
                  <a:pt x="5561549" y="13202096"/>
                  <a:pt x="5561549" y="13202096"/>
                </a:cubicBezTo>
                <a:cubicBezTo>
                  <a:pt x="5576549" y="13213314"/>
                  <a:pt x="5576549" y="13213314"/>
                  <a:pt x="5576549" y="13213314"/>
                </a:cubicBezTo>
                <a:cubicBezTo>
                  <a:pt x="5580299" y="13213314"/>
                  <a:pt x="5580299" y="13213314"/>
                  <a:pt x="5580299" y="13213314"/>
                </a:cubicBezTo>
                <a:cubicBezTo>
                  <a:pt x="5587799" y="13217053"/>
                  <a:pt x="5587799" y="13217053"/>
                  <a:pt x="5587799" y="13217053"/>
                </a:cubicBezTo>
                <a:cubicBezTo>
                  <a:pt x="5606550" y="13224531"/>
                  <a:pt x="5606550" y="13224531"/>
                  <a:pt x="5606550" y="13224531"/>
                </a:cubicBezTo>
                <a:cubicBezTo>
                  <a:pt x="5621552" y="13232011"/>
                  <a:pt x="5636552" y="13239489"/>
                  <a:pt x="5651552" y="13243228"/>
                </a:cubicBezTo>
                <a:cubicBezTo>
                  <a:pt x="5674055" y="13254446"/>
                  <a:pt x="5674055" y="13254446"/>
                  <a:pt x="5674055" y="13254446"/>
                </a:cubicBezTo>
                <a:cubicBezTo>
                  <a:pt x="5685304" y="13254446"/>
                  <a:pt x="5689055" y="13258185"/>
                  <a:pt x="5704055" y="13261925"/>
                </a:cubicBezTo>
                <a:cubicBezTo>
                  <a:pt x="5734058" y="13273143"/>
                  <a:pt x="5764058" y="13280621"/>
                  <a:pt x="5794061" y="13284361"/>
                </a:cubicBezTo>
                <a:cubicBezTo>
                  <a:pt x="5824062" y="13291839"/>
                  <a:pt x="5854064" y="13295579"/>
                  <a:pt x="5887815" y="13299317"/>
                </a:cubicBezTo>
                <a:cubicBezTo>
                  <a:pt x="5902816" y="13303057"/>
                  <a:pt x="5902816" y="13303057"/>
                  <a:pt x="5902816" y="13303057"/>
                </a:cubicBezTo>
                <a:cubicBezTo>
                  <a:pt x="5962819" y="13310535"/>
                  <a:pt x="5962819" y="13310535"/>
                  <a:pt x="5962819" y="13310535"/>
                </a:cubicBezTo>
                <a:cubicBezTo>
                  <a:pt x="5981570" y="13310535"/>
                  <a:pt x="6000321" y="13318014"/>
                  <a:pt x="6019072" y="13318014"/>
                </a:cubicBezTo>
                <a:cubicBezTo>
                  <a:pt x="6161581" y="13355407"/>
                  <a:pt x="6300338" y="13381582"/>
                  <a:pt x="6412844" y="13396539"/>
                </a:cubicBezTo>
                <a:cubicBezTo>
                  <a:pt x="6536601" y="13415236"/>
                  <a:pt x="6637856" y="13426453"/>
                  <a:pt x="6709110" y="13441411"/>
                </a:cubicBezTo>
                <a:cubicBezTo>
                  <a:pt x="6735361" y="13445150"/>
                  <a:pt x="6735361" y="13445150"/>
                  <a:pt x="6735361" y="13445150"/>
                </a:cubicBezTo>
                <a:cubicBezTo>
                  <a:pt x="6742862" y="13445150"/>
                  <a:pt x="6742862" y="13445150"/>
                  <a:pt x="6742862" y="13445150"/>
                </a:cubicBezTo>
                <a:cubicBezTo>
                  <a:pt x="6754112" y="13445150"/>
                  <a:pt x="6754112" y="13445150"/>
                  <a:pt x="6754112" y="13445150"/>
                </a:cubicBezTo>
                <a:cubicBezTo>
                  <a:pt x="6765362" y="13445150"/>
                  <a:pt x="6776613" y="13448889"/>
                  <a:pt x="6787864" y="13448889"/>
                </a:cubicBezTo>
                <a:cubicBezTo>
                  <a:pt x="6836616" y="13452629"/>
                  <a:pt x="6881619" y="13456368"/>
                  <a:pt x="6930371" y="13452629"/>
                </a:cubicBezTo>
                <a:cubicBezTo>
                  <a:pt x="6945373" y="13452629"/>
                  <a:pt x="6956622" y="13452629"/>
                  <a:pt x="6971624" y="13452629"/>
                </a:cubicBezTo>
                <a:cubicBezTo>
                  <a:pt x="6975373" y="13538633"/>
                  <a:pt x="6979124" y="13609679"/>
                  <a:pt x="6979124" y="13650811"/>
                </a:cubicBezTo>
                <a:cubicBezTo>
                  <a:pt x="6874118" y="13675117"/>
                  <a:pt x="6767237" y="13695683"/>
                  <a:pt x="6659888" y="13712043"/>
                </a:cubicBezTo>
                <a:lnTo>
                  <a:pt x="6624493" y="13715998"/>
                </a:lnTo>
                <a:lnTo>
                  <a:pt x="4916524" y="13715998"/>
                </a:lnTo>
                <a:lnTo>
                  <a:pt x="4774445" y="13698276"/>
                </a:lnTo>
                <a:cubicBezTo>
                  <a:pt x="3930503" y="13577077"/>
                  <a:pt x="3135637" y="13303057"/>
                  <a:pt x="2430130" y="12891734"/>
                </a:cubicBezTo>
                <a:cubicBezTo>
                  <a:pt x="1867600" y="12562676"/>
                  <a:pt x="1368823" y="12147614"/>
                  <a:pt x="948801" y="11661505"/>
                </a:cubicBezTo>
                <a:cubicBezTo>
                  <a:pt x="543779" y="11194093"/>
                  <a:pt x="225012" y="10659373"/>
                  <a:pt x="0" y="10087261"/>
                </a:cubicBezTo>
                <a:lnTo>
                  <a:pt x="0" y="9891114"/>
                </a:lnTo>
                <a:lnTo>
                  <a:pt x="0" y="9719451"/>
                </a:lnTo>
                <a:lnTo>
                  <a:pt x="0" y="9570641"/>
                </a:lnTo>
                <a:lnTo>
                  <a:pt x="0" y="9443050"/>
                </a:lnTo>
                <a:lnTo>
                  <a:pt x="0" y="9335047"/>
                </a:lnTo>
                <a:lnTo>
                  <a:pt x="0" y="9244999"/>
                </a:lnTo>
                <a:lnTo>
                  <a:pt x="0" y="9171274"/>
                </a:lnTo>
                <a:lnTo>
                  <a:pt x="0" y="9112239"/>
                </a:lnTo>
                <a:lnTo>
                  <a:pt x="0" y="9066263"/>
                </a:lnTo>
                <a:lnTo>
                  <a:pt x="0" y="9031713"/>
                </a:lnTo>
                <a:lnTo>
                  <a:pt x="0" y="9006956"/>
                </a:lnTo>
                <a:lnTo>
                  <a:pt x="0" y="8990361"/>
                </a:lnTo>
                <a:lnTo>
                  <a:pt x="0" y="8975126"/>
                </a:lnTo>
                <a:lnTo>
                  <a:pt x="0" y="8972950"/>
                </a:lnTo>
                <a:lnTo>
                  <a:pt x="0" y="8949389"/>
                </a:lnTo>
                <a:lnTo>
                  <a:pt x="0" y="8866178"/>
                </a:lnTo>
                <a:lnTo>
                  <a:pt x="0" y="8769620"/>
                </a:lnTo>
                <a:lnTo>
                  <a:pt x="0" y="8658723"/>
                </a:lnTo>
                <a:lnTo>
                  <a:pt x="0" y="8532494"/>
                </a:lnTo>
                <a:lnTo>
                  <a:pt x="0" y="8389941"/>
                </a:lnTo>
                <a:lnTo>
                  <a:pt x="0" y="8230070"/>
                </a:lnTo>
                <a:lnTo>
                  <a:pt x="0" y="8051888"/>
                </a:lnTo>
                <a:lnTo>
                  <a:pt x="0" y="7854403"/>
                </a:lnTo>
                <a:lnTo>
                  <a:pt x="0" y="7636623"/>
                </a:lnTo>
                <a:lnTo>
                  <a:pt x="0" y="7397555"/>
                </a:lnTo>
                <a:lnTo>
                  <a:pt x="0" y="7136205"/>
                </a:lnTo>
                <a:lnTo>
                  <a:pt x="0" y="6851581"/>
                </a:lnTo>
                <a:lnTo>
                  <a:pt x="0" y="6542691"/>
                </a:lnTo>
                <a:lnTo>
                  <a:pt x="0" y="6208541"/>
                </a:lnTo>
                <a:lnTo>
                  <a:pt x="0" y="5848140"/>
                </a:lnTo>
                <a:lnTo>
                  <a:pt x="0" y="5460493"/>
                </a:lnTo>
                <a:cubicBezTo>
                  <a:pt x="37507" y="5348280"/>
                  <a:pt x="56261" y="5239807"/>
                  <a:pt x="90017" y="5127594"/>
                </a:cubicBezTo>
                <a:cubicBezTo>
                  <a:pt x="150029" y="4940573"/>
                  <a:pt x="210040" y="4757293"/>
                  <a:pt x="281304" y="4577751"/>
                </a:cubicBezTo>
                <a:cubicBezTo>
                  <a:pt x="318811" y="4487981"/>
                  <a:pt x="352568" y="4398210"/>
                  <a:pt x="390075" y="4312181"/>
                </a:cubicBezTo>
                <a:cubicBezTo>
                  <a:pt x="390075" y="4312181"/>
                  <a:pt x="390075" y="4312181"/>
                  <a:pt x="416330" y="4244853"/>
                </a:cubicBezTo>
                <a:cubicBezTo>
                  <a:pt x="420080" y="4241112"/>
                  <a:pt x="412579" y="4241112"/>
                  <a:pt x="412579" y="4241112"/>
                </a:cubicBezTo>
                <a:cubicBezTo>
                  <a:pt x="412579" y="4241112"/>
                  <a:pt x="412579" y="4241112"/>
                  <a:pt x="412579" y="4237372"/>
                </a:cubicBezTo>
                <a:cubicBezTo>
                  <a:pt x="412579" y="4237372"/>
                  <a:pt x="412579" y="4237372"/>
                  <a:pt x="420080" y="4237372"/>
                </a:cubicBezTo>
                <a:cubicBezTo>
                  <a:pt x="420080" y="4237372"/>
                  <a:pt x="420080" y="4237372"/>
                  <a:pt x="427582" y="4233632"/>
                </a:cubicBezTo>
                <a:cubicBezTo>
                  <a:pt x="427582" y="4233632"/>
                  <a:pt x="427582" y="4233632"/>
                  <a:pt x="435083" y="4226151"/>
                </a:cubicBezTo>
                <a:cubicBezTo>
                  <a:pt x="435083" y="4226151"/>
                  <a:pt x="435083" y="4226151"/>
                  <a:pt x="450086" y="4211190"/>
                </a:cubicBezTo>
                <a:cubicBezTo>
                  <a:pt x="450086" y="4211190"/>
                  <a:pt x="450086" y="4211190"/>
                  <a:pt x="480092" y="4185006"/>
                </a:cubicBezTo>
                <a:cubicBezTo>
                  <a:pt x="502596" y="4166304"/>
                  <a:pt x="521350" y="4147602"/>
                  <a:pt x="540103" y="4128899"/>
                </a:cubicBezTo>
                <a:cubicBezTo>
                  <a:pt x="731390" y="3953099"/>
                  <a:pt x="990189" y="3751116"/>
                  <a:pt x="1293997" y="3567835"/>
                </a:cubicBezTo>
                <a:cubicBezTo>
                  <a:pt x="1597805" y="3380813"/>
                  <a:pt x="1946622" y="3208753"/>
                  <a:pt x="2302940" y="3070357"/>
                </a:cubicBezTo>
                <a:cubicBezTo>
                  <a:pt x="2659258" y="2928221"/>
                  <a:pt x="3019326" y="2823489"/>
                  <a:pt x="3349389" y="2737459"/>
                </a:cubicBezTo>
                <a:cubicBezTo>
                  <a:pt x="3679452" y="2647689"/>
                  <a:pt x="3975759" y="2580361"/>
                  <a:pt x="4200802" y="2505552"/>
                </a:cubicBezTo>
                <a:cubicBezTo>
                  <a:pt x="3589435" y="2572880"/>
                  <a:pt x="2978068" y="2688833"/>
                  <a:pt x="2381704" y="2875855"/>
                </a:cubicBezTo>
                <a:cubicBezTo>
                  <a:pt x="1785341" y="3059136"/>
                  <a:pt x="1207731" y="3317226"/>
                  <a:pt x="682631" y="3646384"/>
                </a:cubicBezTo>
                <a:cubicBezTo>
                  <a:pt x="1188977" y="3238677"/>
                  <a:pt x="1770338" y="2913259"/>
                  <a:pt x="2392957" y="2685093"/>
                </a:cubicBezTo>
                <a:cubicBezTo>
                  <a:pt x="2392957" y="2685093"/>
                  <a:pt x="2392957" y="2685093"/>
                  <a:pt x="2580493" y="2632727"/>
                </a:cubicBezTo>
                <a:cubicBezTo>
                  <a:pt x="2580493" y="2632727"/>
                  <a:pt x="2580493" y="2632727"/>
                  <a:pt x="2771779" y="2587842"/>
                </a:cubicBezTo>
                <a:cubicBezTo>
                  <a:pt x="3272499" y="2475629"/>
                  <a:pt x="3787988" y="2422328"/>
                  <a:pt x="4300840" y="2426360"/>
                </a:cubicBezTo>
                <a:lnTo>
                  <a:pt x="4802451" y="2449007"/>
                </a:lnTo>
                <a:lnTo>
                  <a:pt x="4640426" y="2400022"/>
                </a:lnTo>
                <a:cubicBezTo>
                  <a:pt x="4496030" y="2359353"/>
                  <a:pt x="4350696" y="2323826"/>
                  <a:pt x="4204426" y="2290168"/>
                </a:cubicBezTo>
                <a:cubicBezTo>
                  <a:pt x="4129415" y="2275209"/>
                  <a:pt x="4058155" y="2263990"/>
                  <a:pt x="3983144" y="2249031"/>
                </a:cubicBezTo>
                <a:cubicBezTo>
                  <a:pt x="3945639" y="2241552"/>
                  <a:pt x="3911884" y="2234072"/>
                  <a:pt x="3874378" y="2226593"/>
                </a:cubicBezTo>
                <a:cubicBezTo>
                  <a:pt x="3874378" y="2226593"/>
                  <a:pt x="3874378" y="2226593"/>
                  <a:pt x="3761863" y="2211634"/>
                </a:cubicBezTo>
                <a:cubicBezTo>
                  <a:pt x="3690602" y="2200415"/>
                  <a:pt x="3615592" y="2192935"/>
                  <a:pt x="3540581" y="2181716"/>
                </a:cubicBezTo>
                <a:cubicBezTo>
                  <a:pt x="3469321" y="2170497"/>
                  <a:pt x="3394310" y="2166757"/>
                  <a:pt x="3319299" y="2159278"/>
                </a:cubicBezTo>
                <a:cubicBezTo>
                  <a:pt x="3319299" y="2159278"/>
                  <a:pt x="3319299" y="2159278"/>
                  <a:pt x="3293045" y="2159278"/>
                </a:cubicBezTo>
                <a:cubicBezTo>
                  <a:pt x="3293045" y="2159278"/>
                  <a:pt x="3293045" y="2159278"/>
                  <a:pt x="3356804" y="2148059"/>
                </a:cubicBezTo>
                <a:cubicBezTo>
                  <a:pt x="3401811" y="2136840"/>
                  <a:pt x="3450568" y="2133100"/>
                  <a:pt x="3495574" y="2125620"/>
                </a:cubicBezTo>
                <a:cubicBezTo>
                  <a:pt x="3589338" y="2106921"/>
                  <a:pt x="3683101" y="2099442"/>
                  <a:pt x="3776864" y="2088223"/>
                </a:cubicBezTo>
                <a:cubicBezTo>
                  <a:pt x="3825621" y="2080744"/>
                  <a:pt x="3870628" y="2077004"/>
                  <a:pt x="3919385" y="2073264"/>
                </a:cubicBezTo>
                <a:cubicBezTo>
                  <a:pt x="3919385" y="2073264"/>
                  <a:pt x="3919385" y="2073264"/>
                  <a:pt x="3990645" y="2065785"/>
                </a:cubicBezTo>
                <a:cubicBezTo>
                  <a:pt x="4013149" y="2065785"/>
                  <a:pt x="4035652" y="2062045"/>
                  <a:pt x="4058155" y="2062045"/>
                </a:cubicBezTo>
                <a:cubicBezTo>
                  <a:pt x="4106912" y="2058305"/>
                  <a:pt x="4151918" y="2054565"/>
                  <a:pt x="4200675" y="2050826"/>
                </a:cubicBezTo>
                <a:cubicBezTo>
                  <a:pt x="4245682" y="2050826"/>
                  <a:pt x="4294438" y="2047086"/>
                  <a:pt x="4339446" y="2047086"/>
                </a:cubicBezTo>
                <a:cubicBezTo>
                  <a:pt x="4339446" y="2047086"/>
                  <a:pt x="4339446" y="2047086"/>
                  <a:pt x="4410706" y="2043346"/>
                </a:cubicBezTo>
                <a:cubicBezTo>
                  <a:pt x="4410706" y="2043346"/>
                  <a:pt x="4410706" y="2043346"/>
                  <a:pt x="4478215" y="2043346"/>
                </a:cubicBezTo>
                <a:cubicBezTo>
                  <a:pt x="4526971" y="2043346"/>
                  <a:pt x="4571979" y="2043346"/>
                  <a:pt x="4620736" y="2039607"/>
                </a:cubicBezTo>
                <a:cubicBezTo>
                  <a:pt x="4665743" y="2043346"/>
                  <a:pt x="4710748" y="2043346"/>
                  <a:pt x="4759505" y="2043346"/>
                </a:cubicBezTo>
                <a:cubicBezTo>
                  <a:pt x="4759505" y="2043346"/>
                  <a:pt x="4759505" y="2043346"/>
                  <a:pt x="4827016" y="2043346"/>
                </a:cubicBezTo>
                <a:cubicBezTo>
                  <a:pt x="4849519" y="2043346"/>
                  <a:pt x="4872021" y="2047086"/>
                  <a:pt x="4894524" y="2047086"/>
                </a:cubicBezTo>
                <a:cubicBezTo>
                  <a:pt x="4928280" y="2050826"/>
                  <a:pt x="4965785" y="2050826"/>
                  <a:pt x="4999540" y="2050826"/>
                </a:cubicBezTo>
                <a:cubicBezTo>
                  <a:pt x="5018292" y="2054565"/>
                  <a:pt x="5037045" y="2054565"/>
                  <a:pt x="5055798" y="2054565"/>
                </a:cubicBezTo>
                <a:cubicBezTo>
                  <a:pt x="5074552" y="2058305"/>
                  <a:pt x="5093304" y="2058305"/>
                  <a:pt x="5112057" y="2062045"/>
                </a:cubicBezTo>
                <a:cubicBezTo>
                  <a:pt x="5187066" y="2069524"/>
                  <a:pt x="5265829" y="2073264"/>
                  <a:pt x="5344589" y="2088223"/>
                </a:cubicBezTo>
                <a:cubicBezTo>
                  <a:pt x="5509614" y="2110661"/>
                  <a:pt x="5682138" y="2144319"/>
                  <a:pt x="5862163" y="2189195"/>
                </a:cubicBezTo>
                <a:cubicBezTo>
                  <a:pt x="6222215" y="2275209"/>
                  <a:pt x="6601020" y="2406099"/>
                  <a:pt x="6961070" y="2566907"/>
                </a:cubicBezTo>
                <a:cubicBezTo>
                  <a:pt x="6961070" y="2566907"/>
                  <a:pt x="6961070" y="2566907"/>
                  <a:pt x="7032331" y="2596826"/>
                </a:cubicBezTo>
                <a:cubicBezTo>
                  <a:pt x="7032331" y="2596826"/>
                  <a:pt x="7032331" y="2596826"/>
                  <a:pt x="7096090" y="2626743"/>
                </a:cubicBezTo>
                <a:cubicBezTo>
                  <a:pt x="7141097" y="2649182"/>
                  <a:pt x="7186103" y="2667880"/>
                  <a:pt x="7231110" y="2690319"/>
                </a:cubicBezTo>
                <a:cubicBezTo>
                  <a:pt x="7231110" y="2690319"/>
                  <a:pt x="7231110" y="2690319"/>
                  <a:pt x="7264865" y="2705277"/>
                </a:cubicBezTo>
                <a:cubicBezTo>
                  <a:pt x="7264865" y="2705277"/>
                  <a:pt x="7264865" y="2705277"/>
                  <a:pt x="7294869" y="2723976"/>
                </a:cubicBezTo>
                <a:cubicBezTo>
                  <a:pt x="7317372" y="2735195"/>
                  <a:pt x="7339875" y="2746414"/>
                  <a:pt x="7358627" y="2757634"/>
                </a:cubicBezTo>
                <a:cubicBezTo>
                  <a:pt x="7403634" y="2780072"/>
                  <a:pt x="7444891" y="2802510"/>
                  <a:pt x="7486147" y="2824949"/>
                </a:cubicBezTo>
                <a:cubicBezTo>
                  <a:pt x="7572408" y="2869825"/>
                  <a:pt x="7654920" y="2914702"/>
                  <a:pt x="7733682" y="2959579"/>
                </a:cubicBezTo>
                <a:cubicBezTo>
                  <a:pt x="7774937" y="2985757"/>
                  <a:pt x="7812443" y="3008195"/>
                  <a:pt x="7849948" y="3030633"/>
                </a:cubicBezTo>
                <a:cubicBezTo>
                  <a:pt x="7891204" y="3053072"/>
                  <a:pt x="7928709" y="3075510"/>
                  <a:pt x="7966215" y="3097948"/>
                </a:cubicBezTo>
                <a:cubicBezTo>
                  <a:pt x="8270008" y="3281195"/>
                  <a:pt x="8532546" y="3453222"/>
                  <a:pt x="8746326" y="3572893"/>
                </a:cubicBezTo>
                <a:cubicBezTo>
                  <a:pt x="8502541" y="3367208"/>
                  <a:pt x="8251255" y="3172743"/>
                  <a:pt x="7984968" y="2989496"/>
                </a:cubicBezTo>
                <a:cubicBezTo>
                  <a:pt x="7722431" y="2806250"/>
                  <a:pt x="7444891" y="2637962"/>
                  <a:pt x="7159850" y="2488374"/>
                </a:cubicBezTo>
                <a:cubicBezTo>
                  <a:pt x="6874809" y="2335045"/>
                  <a:pt x="6582267" y="2200415"/>
                  <a:pt x="6278473" y="2088223"/>
                </a:cubicBezTo>
                <a:cubicBezTo>
                  <a:pt x="5974679" y="1972291"/>
                  <a:pt x="5667135" y="1875059"/>
                  <a:pt x="5352090" y="1807744"/>
                </a:cubicBezTo>
                <a:cubicBezTo>
                  <a:pt x="6049691" y="1882538"/>
                  <a:pt x="6739789" y="2080744"/>
                  <a:pt x="7377380" y="2398620"/>
                </a:cubicBezTo>
                <a:cubicBezTo>
                  <a:pt x="8014972" y="2712757"/>
                  <a:pt x="8603806" y="3142825"/>
                  <a:pt x="9106378" y="3655167"/>
                </a:cubicBezTo>
                <a:cubicBezTo>
                  <a:pt x="9608950" y="4171249"/>
                  <a:pt x="10025259" y="4769605"/>
                  <a:pt x="10340304" y="5420317"/>
                </a:cubicBezTo>
                <a:cubicBezTo>
                  <a:pt x="10534863" y="5824675"/>
                  <a:pt x="10689866" y="6249485"/>
                  <a:pt x="10804397" y="6685614"/>
                </a:cubicBezTo>
                <a:lnTo>
                  <a:pt x="10829690" y="6789780"/>
                </a:lnTo>
                <a:lnTo>
                  <a:pt x="10831819" y="6784258"/>
                </a:lnTo>
                <a:lnTo>
                  <a:pt x="10838664" y="6763774"/>
                </a:lnTo>
                <a:lnTo>
                  <a:pt x="10832679" y="6736233"/>
                </a:lnTo>
                <a:cubicBezTo>
                  <a:pt x="10813575" y="6654893"/>
                  <a:pt x="10793182" y="6574023"/>
                  <a:pt x="10771616" y="6493619"/>
                </a:cubicBezTo>
                <a:cubicBezTo>
                  <a:pt x="10681603" y="6172002"/>
                  <a:pt x="10569087" y="5857865"/>
                  <a:pt x="10437818" y="5551208"/>
                </a:cubicBezTo>
                <a:cubicBezTo>
                  <a:pt x="10171530" y="4945371"/>
                  <a:pt x="9818980" y="4376935"/>
                  <a:pt x="9395169" y="3872071"/>
                </a:cubicBezTo>
                <a:cubicBezTo>
                  <a:pt x="8971358" y="3367208"/>
                  <a:pt x="8480038" y="2922181"/>
                  <a:pt x="7936211" y="2555689"/>
                </a:cubicBezTo>
                <a:cubicBezTo>
                  <a:pt x="7388632" y="2189195"/>
                  <a:pt x="6788546" y="1904977"/>
                  <a:pt x="6162207" y="1703032"/>
                </a:cubicBezTo>
                <a:cubicBezTo>
                  <a:pt x="5528366" y="1501086"/>
                  <a:pt x="4868272" y="1388895"/>
                  <a:pt x="4196925" y="1370196"/>
                </a:cubicBezTo>
                <a:cubicBezTo>
                  <a:pt x="3529329" y="1347758"/>
                  <a:pt x="2854232" y="1426292"/>
                  <a:pt x="2190388" y="1594580"/>
                </a:cubicBezTo>
                <a:cubicBezTo>
                  <a:pt x="1567798" y="1747908"/>
                  <a:pt x="960211" y="1983511"/>
                  <a:pt x="390129" y="2312607"/>
                </a:cubicBezTo>
                <a:cubicBezTo>
                  <a:pt x="1147738" y="1717990"/>
                  <a:pt x="2036615" y="1314100"/>
                  <a:pt x="2989252" y="1093457"/>
                </a:cubicBezTo>
                <a:cubicBezTo>
                  <a:pt x="3409312" y="1026142"/>
                  <a:pt x="3829372" y="985005"/>
                  <a:pt x="4256934" y="992484"/>
                </a:cubicBezTo>
                <a:cubicBezTo>
                  <a:pt x="4474464" y="992484"/>
                  <a:pt x="4695748" y="1011183"/>
                  <a:pt x="4913277" y="1033621"/>
                </a:cubicBezTo>
                <a:cubicBezTo>
                  <a:pt x="5022044" y="1044840"/>
                  <a:pt x="5130808" y="1056059"/>
                  <a:pt x="5239574" y="1074758"/>
                </a:cubicBezTo>
                <a:cubicBezTo>
                  <a:pt x="5295833" y="1085977"/>
                  <a:pt x="5348340" y="1093457"/>
                  <a:pt x="5400849" y="1100936"/>
                </a:cubicBezTo>
                <a:cubicBezTo>
                  <a:pt x="5400849" y="1100936"/>
                  <a:pt x="5400849" y="1100936"/>
                  <a:pt x="5562121" y="1134593"/>
                </a:cubicBezTo>
                <a:cubicBezTo>
                  <a:pt x="5993432" y="1220607"/>
                  <a:pt x="6413492" y="1347758"/>
                  <a:pt x="6818550" y="1508566"/>
                </a:cubicBezTo>
                <a:cubicBezTo>
                  <a:pt x="6871058" y="1527264"/>
                  <a:pt x="6919816" y="1549703"/>
                  <a:pt x="6972322" y="1572141"/>
                </a:cubicBezTo>
                <a:cubicBezTo>
                  <a:pt x="6972322" y="1572141"/>
                  <a:pt x="6972322" y="1572141"/>
                  <a:pt x="7118594" y="1639456"/>
                </a:cubicBezTo>
                <a:cubicBezTo>
                  <a:pt x="7219858" y="1684333"/>
                  <a:pt x="7317372" y="1732949"/>
                  <a:pt x="7414887" y="1777826"/>
                </a:cubicBezTo>
                <a:cubicBezTo>
                  <a:pt x="7508650" y="1833922"/>
                  <a:pt x="7606163" y="1882538"/>
                  <a:pt x="7699927" y="1934894"/>
                </a:cubicBezTo>
                <a:cubicBezTo>
                  <a:pt x="7699927" y="1934894"/>
                  <a:pt x="7699927" y="1934894"/>
                  <a:pt x="7838696" y="2020908"/>
                </a:cubicBezTo>
                <a:cubicBezTo>
                  <a:pt x="7883704" y="2047086"/>
                  <a:pt x="7928709" y="2073264"/>
                  <a:pt x="7973716" y="2103182"/>
                </a:cubicBezTo>
                <a:cubicBezTo>
                  <a:pt x="8705070" y="2570647"/>
                  <a:pt x="9338911" y="3165263"/>
                  <a:pt x="9848984" y="3845893"/>
                </a:cubicBezTo>
                <a:cubicBezTo>
                  <a:pt x="10359057" y="4526523"/>
                  <a:pt x="10737861" y="5285686"/>
                  <a:pt x="10985397" y="6078509"/>
                </a:cubicBezTo>
                <a:lnTo>
                  <a:pt x="11043265" y="6279431"/>
                </a:lnTo>
                <a:lnTo>
                  <a:pt x="11049274" y="6268108"/>
                </a:lnTo>
                <a:lnTo>
                  <a:pt x="11112830" y="6152490"/>
                </a:lnTo>
                <a:lnTo>
                  <a:pt x="11110167" y="6142510"/>
                </a:lnTo>
                <a:cubicBezTo>
                  <a:pt x="10998587" y="5754933"/>
                  <a:pt x="10856067" y="5374369"/>
                  <a:pt x="10681666" y="5005962"/>
                </a:cubicBezTo>
                <a:cubicBezTo>
                  <a:pt x="10317862" y="4235483"/>
                  <a:pt x="9819038" y="3521110"/>
                  <a:pt x="9203946" y="2907720"/>
                </a:cubicBezTo>
                <a:cubicBezTo>
                  <a:pt x="8896401" y="2597285"/>
                  <a:pt x="8558851" y="2320512"/>
                  <a:pt x="8198798" y="2069920"/>
                </a:cubicBezTo>
                <a:cubicBezTo>
                  <a:pt x="7838744" y="1819328"/>
                  <a:pt x="7452438" y="1602398"/>
                  <a:pt x="7047377" y="1422869"/>
                </a:cubicBezTo>
                <a:cubicBezTo>
                  <a:pt x="6769836" y="1299443"/>
                  <a:pt x="6484795" y="1190978"/>
                  <a:pt x="6192250" y="1101213"/>
                </a:cubicBezTo>
                <a:cubicBezTo>
                  <a:pt x="8485547" y="1648543"/>
                  <a:pt x="10286026" y="3305153"/>
                  <a:pt x="11079492" y="5413876"/>
                </a:cubicBezTo>
                <a:lnTo>
                  <a:pt x="11117532" y="5525961"/>
                </a:lnTo>
                <a:lnTo>
                  <a:pt x="11113422" y="5505465"/>
                </a:lnTo>
                <a:cubicBezTo>
                  <a:pt x="11094669" y="5404481"/>
                  <a:pt x="11060914" y="5307238"/>
                  <a:pt x="11038410" y="5206255"/>
                </a:cubicBezTo>
                <a:cubicBezTo>
                  <a:pt x="11038410" y="5206255"/>
                  <a:pt x="11038410" y="5206255"/>
                  <a:pt x="11038410" y="5202514"/>
                </a:cubicBezTo>
                <a:cubicBezTo>
                  <a:pt x="11023408" y="5146414"/>
                  <a:pt x="11008406" y="5094051"/>
                  <a:pt x="10997154" y="5037950"/>
                </a:cubicBezTo>
                <a:cubicBezTo>
                  <a:pt x="10997154" y="5037950"/>
                  <a:pt x="10997154" y="5037950"/>
                  <a:pt x="10997154" y="5034211"/>
                </a:cubicBezTo>
                <a:cubicBezTo>
                  <a:pt x="10959648" y="4888345"/>
                  <a:pt x="10922142" y="4738739"/>
                  <a:pt x="10880886" y="4592874"/>
                </a:cubicBezTo>
                <a:cubicBezTo>
                  <a:pt x="10757118" y="4166500"/>
                  <a:pt x="10595842" y="3740126"/>
                  <a:pt x="10329552" y="3358633"/>
                </a:cubicBezTo>
                <a:cubicBezTo>
                  <a:pt x="9845728" y="2659229"/>
                  <a:pt x="9230634" y="2053329"/>
                  <a:pt x="8555531" y="1552152"/>
                </a:cubicBezTo>
                <a:cubicBezTo>
                  <a:pt x="7876678" y="1047235"/>
                  <a:pt x="7141566" y="643302"/>
                  <a:pt x="6376448" y="306690"/>
                </a:cubicBezTo>
                <a:cubicBezTo>
                  <a:pt x="6106407" y="183266"/>
                  <a:pt x="5825115" y="86023"/>
                  <a:pt x="5547571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18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icture Placeholder 173">
            <a:extLst>
              <a:ext uri="{FF2B5EF4-FFF2-40B4-BE49-F238E27FC236}">
                <a16:creationId xmlns:a16="http://schemas.microsoft.com/office/drawing/2014/main" id="{BE450A7A-063B-413E-BAF8-F4AECF9145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334" y="743751"/>
            <a:ext cx="5308703" cy="5368920"/>
          </a:xfrm>
          <a:custGeom>
            <a:avLst/>
            <a:gdLst>
              <a:gd name="connsiteX0" fmla="*/ 4676775 w 10618787"/>
              <a:gd name="connsiteY0" fmla="*/ 9734539 h 10737839"/>
              <a:gd name="connsiteX1" fmla="*/ 5208587 w 10618787"/>
              <a:gd name="connsiteY1" fmla="*/ 10264764 h 10737839"/>
              <a:gd name="connsiteX2" fmla="*/ 5106987 w 10618787"/>
              <a:gd name="connsiteY2" fmla="*/ 10280639 h 10737839"/>
              <a:gd name="connsiteX3" fmla="*/ 4659312 w 10618787"/>
              <a:gd name="connsiteY3" fmla="*/ 9836139 h 10737839"/>
              <a:gd name="connsiteX4" fmla="*/ 5416549 w 10618787"/>
              <a:gd name="connsiteY4" fmla="*/ 9531339 h 10737839"/>
              <a:gd name="connsiteX5" fmla="*/ 5948362 w 10618787"/>
              <a:gd name="connsiteY5" fmla="*/ 10063152 h 10737839"/>
              <a:gd name="connsiteX6" fmla="*/ 5846762 w 10618787"/>
              <a:gd name="connsiteY6" fmla="*/ 10075852 h 10737839"/>
              <a:gd name="connsiteX7" fmla="*/ 5402262 w 10618787"/>
              <a:gd name="connsiteY7" fmla="*/ 9634527 h 10737839"/>
              <a:gd name="connsiteX8" fmla="*/ 4984750 w 10618787"/>
              <a:gd name="connsiteY8" fmla="*/ 9515464 h 10737839"/>
              <a:gd name="connsiteX9" fmla="*/ 5514975 w 10618787"/>
              <a:gd name="connsiteY9" fmla="*/ 10045689 h 10737839"/>
              <a:gd name="connsiteX10" fmla="*/ 5414963 w 10618787"/>
              <a:gd name="connsiteY10" fmla="*/ 10061564 h 10737839"/>
              <a:gd name="connsiteX11" fmla="*/ 4968875 w 10618787"/>
              <a:gd name="connsiteY11" fmla="*/ 9617064 h 10737839"/>
              <a:gd name="connsiteX12" fmla="*/ 2847975 w 10618787"/>
              <a:gd name="connsiteY12" fmla="*/ 8651864 h 10737839"/>
              <a:gd name="connsiteX13" fmla="*/ 4792663 w 10618787"/>
              <a:gd name="connsiteY13" fmla="*/ 10591789 h 10737839"/>
              <a:gd name="connsiteX14" fmla="*/ 4751388 w 10618787"/>
              <a:gd name="connsiteY14" fmla="*/ 10634652 h 10737839"/>
              <a:gd name="connsiteX15" fmla="*/ 2806700 w 10618787"/>
              <a:gd name="connsiteY15" fmla="*/ 8694727 h 10737839"/>
              <a:gd name="connsiteX16" fmla="*/ 2301875 w 10618787"/>
              <a:gd name="connsiteY16" fmla="*/ 8475651 h 10737839"/>
              <a:gd name="connsiteX17" fmla="*/ 3611563 w 10618787"/>
              <a:gd name="connsiteY17" fmla="*/ 9782163 h 10737839"/>
              <a:gd name="connsiteX18" fmla="*/ 3586163 w 10618787"/>
              <a:gd name="connsiteY18" fmla="*/ 9805976 h 10737839"/>
              <a:gd name="connsiteX19" fmla="*/ 2276475 w 10618787"/>
              <a:gd name="connsiteY19" fmla="*/ 8501051 h 10737839"/>
              <a:gd name="connsiteX20" fmla="*/ 4214391 w 10618787"/>
              <a:gd name="connsiteY20" fmla="*/ 7984078 h 10737839"/>
              <a:gd name="connsiteX21" fmla="*/ 4213293 w 10618787"/>
              <a:gd name="connsiteY21" fmla="*/ 7993774 h 10737839"/>
              <a:gd name="connsiteX22" fmla="*/ 4457700 w 10618787"/>
              <a:gd name="connsiteY22" fmla="*/ 8235939 h 10737839"/>
              <a:gd name="connsiteX23" fmla="*/ 4373313 w 10618787"/>
              <a:gd name="connsiteY23" fmla="*/ 8245583 h 10737839"/>
              <a:gd name="connsiteX24" fmla="*/ 4601155 w 10618787"/>
              <a:gd name="connsiteY24" fmla="*/ 8472873 h 10737839"/>
              <a:gd name="connsiteX25" fmla="*/ 4614179 w 10618787"/>
              <a:gd name="connsiteY25" fmla="*/ 8385712 h 10737839"/>
              <a:gd name="connsiteX26" fmla="*/ 2365375 w 10618787"/>
              <a:gd name="connsiteY26" fmla="*/ 7821601 h 10737839"/>
              <a:gd name="connsiteX27" fmla="*/ 2521481 w 10618787"/>
              <a:gd name="connsiteY27" fmla="*/ 7977518 h 10737839"/>
              <a:gd name="connsiteX28" fmla="*/ 2641600 w 10618787"/>
              <a:gd name="connsiteY28" fmla="*/ 7964476 h 10737839"/>
              <a:gd name="connsiteX29" fmla="*/ 5410200 w 10618787"/>
              <a:gd name="connsiteY29" fmla="*/ 10707677 h 10737839"/>
              <a:gd name="connsiteX30" fmla="*/ 5132387 w 10618787"/>
              <a:gd name="connsiteY30" fmla="*/ 10737839 h 10737839"/>
              <a:gd name="connsiteX31" fmla="*/ 2363787 w 10618787"/>
              <a:gd name="connsiteY31" fmla="*/ 7994639 h 10737839"/>
              <a:gd name="connsiteX32" fmla="*/ 2475783 w 10618787"/>
              <a:gd name="connsiteY32" fmla="*/ 7982479 h 10737839"/>
              <a:gd name="connsiteX33" fmla="*/ 2339975 w 10618787"/>
              <a:gd name="connsiteY33" fmla="*/ 7847001 h 10737839"/>
              <a:gd name="connsiteX34" fmla="*/ 2473325 w 10618787"/>
              <a:gd name="connsiteY34" fmla="*/ 7651739 h 10737839"/>
              <a:gd name="connsiteX35" fmla="*/ 4398962 w 10618787"/>
              <a:gd name="connsiteY35" fmla="*/ 9572615 h 10737839"/>
              <a:gd name="connsiteX36" fmla="*/ 4381499 w 10618787"/>
              <a:gd name="connsiteY36" fmla="*/ 9586902 h 10737839"/>
              <a:gd name="connsiteX37" fmla="*/ 2455862 w 10618787"/>
              <a:gd name="connsiteY37" fmla="*/ 7669202 h 10737839"/>
              <a:gd name="connsiteX38" fmla="*/ 1450975 w 10618787"/>
              <a:gd name="connsiteY38" fmla="*/ 6513501 h 10737839"/>
              <a:gd name="connsiteX39" fmla="*/ 3435350 w 10618787"/>
              <a:gd name="connsiteY39" fmla="*/ 8494701 h 10737839"/>
              <a:gd name="connsiteX40" fmla="*/ 3421275 w 10618787"/>
              <a:gd name="connsiteY40" fmla="*/ 8509388 h 10737839"/>
              <a:gd name="connsiteX41" fmla="*/ 3497262 w 10618787"/>
              <a:gd name="connsiteY41" fmla="*/ 8585189 h 10737839"/>
              <a:gd name="connsiteX42" fmla="*/ 3457575 w 10618787"/>
              <a:gd name="connsiteY42" fmla="*/ 8626464 h 10737839"/>
              <a:gd name="connsiteX43" fmla="*/ 1509712 w 10618787"/>
              <a:gd name="connsiteY43" fmla="*/ 6686539 h 10737839"/>
              <a:gd name="connsiteX44" fmla="*/ 1528502 w 10618787"/>
              <a:gd name="connsiteY44" fmla="*/ 6668445 h 10737839"/>
              <a:gd name="connsiteX45" fmla="*/ 1412875 w 10618787"/>
              <a:gd name="connsiteY45" fmla="*/ 6553188 h 10737839"/>
              <a:gd name="connsiteX46" fmla="*/ 5292168 w 10618787"/>
              <a:gd name="connsiteY46" fmla="*/ 5892933 h 10737839"/>
              <a:gd name="connsiteX47" fmla="*/ 5291364 w 10618787"/>
              <a:gd name="connsiteY47" fmla="*/ 5900008 h 10737839"/>
              <a:gd name="connsiteX48" fmla="*/ 5381941 w 10618787"/>
              <a:gd name="connsiteY48" fmla="*/ 5990352 h 10737839"/>
              <a:gd name="connsiteX49" fmla="*/ 5383003 w 10618787"/>
              <a:gd name="connsiteY49" fmla="*/ 5983537 h 10737839"/>
              <a:gd name="connsiteX50" fmla="*/ 5322661 w 10618787"/>
              <a:gd name="connsiteY50" fmla="*/ 5624593 h 10737839"/>
              <a:gd name="connsiteX51" fmla="*/ 5302990 w 10618787"/>
              <a:gd name="connsiteY51" fmla="*/ 5797700 h 10737839"/>
              <a:gd name="connsiteX52" fmla="*/ 5621338 w 10618787"/>
              <a:gd name="connsiteY52" fmla="*/ 6115040 h 10737839"/>
              <a:gd name="connsiteX53" fmla="*/ 5616178 w 10618787"/>
              <a:gd name="connsiteY53" fmla="*/ 6120355 h 10737839"/>
              <a:gd name="connsiteX54" fmla="*/ 5928900 w 10618787"/>
              <a:gd name="connsiteY54" fmla="*/ 6432173 h 10737839"/>
              <a:gd name="connsiteX55" fmla="*/ 5943773 w 10618787"/>
              <a:gd name="connsiteY55" fmla="*/ 6336409 h 10737839"/>
              <a:gd name="connsiteX56" fmla="*/ 5597525 w 10618787"/>
              <a:gd name="connsiteY56" fmla="*/ 5991213 h 10737839"/>
              <a:gd name="connsiteX57" fmla="*/ 5609046 w 10618787"/>
              <a:gd name="connsiteY57" fmla="*/ 5910206 h 10737839"/>
              <a:gd name="connsiteX58" fmla="*/ 3571178 w 10618787"/>
              <a:gd name="connsiteY58" fmla="*/ 4997974 h 10737839"/>
              <a:gd name="connsiteX59" fmla="*/ 3473502 w 10618787"/>
              <a:gd name="connsiteY59" fmla="*/ 5012405 h 10737839"/>
              <a:gd name="connsiteX60" fmla="*/ 3790522 w 10618787"/>
              <a:gd name="connsiteY60" fmla="*/ 5326516 h 10737839"/>
              <a:gd name="connsiteX61" fmla="*/ 3800475 w 10618787"/>
              <a:gd name="connsiteY61" fmla="*/ 5235564 h 10737839"/>
              <a:gd name="connsiteX62" fmla="*/ 4687511 w 10618787"/>
              <a:gd name="connsiteY62" fmla="*/ 6125976 h 10737839"/>
              <a:gd name="connsiteX63" fmla="*/ 4690572 w 10618787"/>
              <a:gd name="connsiteY63" fmla="*/ 6106360 h 10737839"/>
              <a:gd name="connsiteX64" fmla="*/ 219074 w 10618787"/>
              <a:gd name="connsiteY64" fmla="*/ 4729151 h 10737839"/>
              <a:gd name="connsiteX65" fmla="*/ 3168650 w 10618787"/>
              <a:gd name="connsiteY65" fmla="*/ 7670789 h 10737839"/>
              <a:gd name="connsiteX66" fmla="*/ 3161961 w 10618787"/>
              <a:gd name="connsiteY66" fmla="*/ 7676989 h 10737839"/>
              <a:gd name="connsiteX67" fmla="*/ 3278188 w 10618787"/>
              <a:gd name="connsiteY67" fmla="*/ 7793027 h 10737839"/>
              <a:gd name="connsiteX68" fmla="*/ 3236475 w 10618787"/>
              <a:gd name="connsiteY68" fmla="*/ 7833195 h 10737839"/>
              <a:gd name="connsiteX69" fmla="*/ 4187825 w 10618787"/>
              <a:gd name="connsiteY69" fmla="*/ 8788389 h 10737839"/>
              <a:gd name="connsiteX70" fmla="*/ 4178855 w 10618787"/>
              <a:gd name="connsiteY70" fmla="*/ 8866878 h 10737839"/>
              <a:gd name="connsiteX71" fmla="*/ 4972050 w 10618787"/>
              <a:gd name="connsiteY71" fmla="*/ 9658339 h 10737839"/>
              <a:gd name="connsiteX72" fmla="*/ 4694237 w 10618787"/>
              <a:gd name="connsiteY72" fmla="*/ 9701201 h 10737839"/>
              <a:gd name="connsiteX73" fmla="*/ 3478212 w 10618787"/>
              <a:gd name="connsiteY73" fmla="*/ 8486763 h 10737839"/>
              <a:gd name="connsiteX74" fmla="*/ 3491341 w 10618787"/>
              <a:gd name="connsiteY74" fmla="*/ 8398396 h 10737839"/>
              <a:gd name="connsiteX75" fmla="*/ 1406525 w 10618787"/>
              <a:gd name="connsiteY75" fmla="*/ 6303951 h 10737839"/>
              <a:gd name="connsiteX76" fmla="*/ 1426190 w 10618787"/>
              <a:gd name="connsiteY76" fmla="*/ 6132865 h 10737839"/>
              <a:gd name="connsiteX77" fmla="*/ 1322387 w 10618787"/>
              <a:gd name="connsiteY77" fmla="*/ 6029315 h 10737839"/>
              <a:gd name="connsiteX78" fmla="*/ 1347787 w 10618787"/>
              <a:gd name="connsiteY78" fmla="*/ 6003915 h 10737839"/>
              <a:gd name="connsiteX79" fmla="*/ 1431434 w 10618787"/>
              <a:gd name="connsiteY79" fmla="*/ 6087256 h 10737839"/>
              <a:gd name="connsiteX80" fmla="*/ 1433976 w 10618787"/>
              <a:gd name="connsiteY80" fmla="*/ 6065127 h 10737839"/>
              <a:gd name="connsiteX81" fmla="*/ 157162 w 10618787"/>
              <a:gd name="connsiteY81" fmla="*/ 4791063 h 10737839"/>
              <a:gd name="connsiteX82" fmla="*/ 8751887 w 10618787"/>
              <a:gd name="connsiteY82" fmla="*/ 4625964 h 10737839"/>
              <a:gd name="connsiteX83" fmla="*/ 10618787 w 10618787"/>
              <a:gd name="connsiteY83" fmla="*/ 6491276 h 10737839"/>
              <a:gd name="connsiteX84" fmla="*/ 10263187 w 10618787"/>
              <a:gd name="connsiteY84" fmla="*/ 6543664 h 10737839"/>
              <a:gd name="connsiteX85" fmla="*/ 8694737 w 10618787"/>
              <a:gd name="connsiteY85" fmla="*/ 4981564 h 10737839"/>
              <a:gd name="connsiteX86" fmla="*/ 715962 w 10618787"/>
              <a:gd name="connsiteY86" fmla="*/ 4100502 h 10737839"/>
              <a:gd name="connsiteX87" fmla="*/ 1522413 w 10618787"/>
              <a:gd name="connsiteY87" fmla="*/ 4905364 h 10737839"/>
              <a:gd name="connsiteX88" fmla="*/ 1368425 w 10618787"/>
              <a:gd name="connsiteY88" fmla="*/ 4929176 h 10737839"/>
              <a:gd name="connsiteX89" fmla="*/ 692150 w 10618787"/>
              <a:gd name="connsiteY89" fmla="*/ 4254488 h 10737839"/>
              <a:gd name="connsiteX90" fmla="*/ 5905087 w 10618787"/>
              <a:gd name="connsiteY90" fmla="*/ 3854438 h 10737839"/>
              <a:gd name="connsiteX91" fmla="*/ 5851933 w 10618787"/>
              <a:gd name="connsiteY91" fmla="*/ 3862542 h 10737839"/>
              <a:gd name="connsiteX92" fmla="*/ 6380740 w 10618787"/>
              <a:gd name="connsiteY92" fmla="*/ 4393767 h 10737839"/>
              <a:gd name="connsiteX93" fmla="*/ 6439940 w 10618787"/>
              <a:gd name="connsiteY93" fmla="*/ 4387453 h 10737839"/>
              <a:gd name="connsiteX94" fmla="*/ 1049337 w 10618787"/>
              <a:gd name="connsiteY94" fmla="*/ 3632190 h 10737839"/>
              <a:gd name="connsiteX95" fmla="*/ 1855788 w 10618787"/>
              <a:gd name="connsiteY95" fmla="*/ 4437052 h 10737839"/>
              <a:gd name="connsiteX96" fmla="*/ 1701800 w 10618787"/>
              <a:gd name="connsiteY96" fmla="*/ 4460864 h 10737839"/>
              <a:gd name="connsiteX97" fmla="*/ 1025525 w 10618787"/>
              <a:gd name="connsiteY97" fmla="*/ 3786176 h 10737839"/>
              <a:gd name="connsiteX98" fmla="*/ 1023938 w 10618787"/>
              <a:gd name="connsiteY98" fmla="*/ 2982901 h 10737839"/>
              <a:gd name="connsiteX99" fmla="*/ 1830387 w 10618787"/>
              <a:gd name="connsiteY99" fmla="*/ 3784589 h 10737839"/>
              <a:gd name="connsiteX100" fmla="*/ 1677987 w 10618787"/>
              <a:gd name="connsiteY100" fmla="*/ 3808401 h 10737839"/>
              <a:gd name="connsiteX101" fmla="*/ 1001712 w 10618787"/>
              <a:gd name="connsiteY101" fmla="*/ 3133714 h 10737839"/>
              <a:gd name="connsiteX102" fmla="*/ 7202487 w 10618787"/>
              <a:gd name="connsiteY102" fmla="*/ 2644783 h 10737839"/>
              <a:gd name="connsiteX103" fmla="*/ 9072562 w 10618787"/>
              <a:gd name="connsiteY103" fmla="*/ 4510077 h 10737839"/>
              <a:gd name="connsiteX104" fmla="*/ 8715375 w 10618787"/>
              <a:gd name="connsiteY104" fmla="*/ 4564053 h 10737839"/>
              <a:gd name="connsiteX105" fmla="*/ 7148512 w 10618787"/>
              <a:gd name="connsiteY105" fmla="*/ 3001951 h 10737839"/>
              <a:gd name="connsiteX106" fmla="*/ 5845175 w 10618787"/>
              <a:gd name="connsiteY106" fmla="*/ 2601917 h 10737839"/>
              <a:gd name="connsiteX107" fmla="*/ 6087966 w 10618787"/>
              <a:gd name="connsiteY107" fmla="*/ 2844280 h 10737839"/>
              <a:gd name="connsiteX108" fmla="*/ 6427787 w 10618787"/>
              <a:gd name="connsiteY108" fmla="*/ 2806689 h 10737839"/>
              <a:gd name="connsiteX109" fmla="*/ 9993311 w 10618787"/>
              <a:gd name="connsiteY109" fmla="*/ 6338877 h 10737839"/>
              <a:gd name="connsiteX110" fmla="*/ 9636125 w 10618787"/>
              <a:gd name="connsiteY110" fmla="*/ 6376977 h 10737839"/>
              <a:gd name="connsiteX111" fmla="*/ 7960118 w 10618787"/>
              <a:gd name="connsiteY111" fmla="*/ 4718126 h 10737839"/>
              <a:gd name="connsiteX112" fmla="*/ 7767637 w 10618787"/>
              <a:gd name="connsiteY112" fmla="*/ 4748201 h 10737839"/>
              <a:gd name="connsiteX113" fmla="*/ 7516020 w 10618787"/>
              <a:gd name="connsiteY113" fmla="*/ 4497348 h 10737839"/>
              <a:gd name="connsiteX114" fmla="*/ 7359650 w 10618787"/>
              <a:gd name="connsiteY114" fmla="*/ 4521189 h 10737839"/>
              <a:gd name="connsiteX115" fmla="*/ 5791200 w 10618787"/>
              <a:gd name="connsiteY115" fmla="*/ 2959088 h 10737839"/>
              <a:gd name="connsiteX116" fmla="*/ 1428751 w 10618787"/>
              <a:gd name="connsiteY116" fmla="*/ 2216161 h 10737839"/>
              <a:gd name="connsiteX117" fmla="*/ 4378325 w 10618787"/>
              <a:gd name="connsiteY117" fmla="*/ 5156189 h 10737839"/>
              <a:gd name="connsiteX118" fmla="*/ 4314825 w 10618787"/>
              <a:gd name="connsiteY118" fmla="*/ 5218103 h 10737839"/>
              <a:gd name="connsiteX119" fmla="*/ 1365250 w 10618787"/>
              <a:gd name="connsiteY119" fmla="*/ 2278072 h 10737839"/>
              <a:gd name="connsiteX120" fmla="*/ 4906962 w 10618787"/>
              <a:gd name="connsiteY120" fmla="*/ 2108209 h 10737839"/>
              <a:gd name="connsiteX121" fmla="*/ 7386637 w 10618787"/>
              <a:gd name="connsiteY121" fmla="*/ 4581514 h 10737839"/>
              <a:gd name="connsiteX122" fmla="*/ 7365999 w 10618787"/>
              <a:gd name="connsiteY122" fmla="*/ 4602153 h 10737839"/>
              <a:gd name="connsiteX123" fmla="*/ 4884737 w 10618787"/>
              <a:gd name="connsiteY123" fmla="*/ 2130434 h 10737839"/>
              <a:gd name="connsiteX124" fmla="*/ 5010150 w 10618787"/>
              <a:gd name="connsiteY124" fmla="*/ 941393 h 10737839"/>
              <a:gd name="connsiteX125" fmla="*/ 8575675 w 10618787"/>
              <a:gd name="connsiteY125" fmla="*/ 4473565 h 10737839"/>
              <a:gd name="connsiteX126" fmla="*/ 8359873 w 10618787"/>
              <a:gd name="connsiteY126" fmla="*/ 4496583 h 10737839"/>
              <a:gd name="connsiteX127" fmla="*/ 8577262 w 10618787"/>
              <a:gd name="connsiteY127" fmla="*/ 4713276 h 10737839"/>
              <a:gd name="connsiteX128" fmla="*/ 8555037 w 10618787"/>
              <a:gd name="connsiteY128" fmla="*/ 4735502 h 10737839"/>
              <a:gd name="connsiteX129" fmla="*/ 8319928 w 10618787"/>
              <a:gd name="connsiteY129" fmla="*/ 4500844 h 10737839"/>
              <a:gd name="connsiteX130" fmla="*/ 8218487 w 10618787"/>
              <a:gd name="connsiteY130" fmla="*/ 4511664 h 10737839"/>
              <a:gd name="connsiteX131" fmla="*/ 4652962 w 10618787"/>
              <a:gd name="connsiteY131" fmla="*/ 982667 h 10737839"/>
              <a:gd name="connsiteX132" fmla="*/ 2828925 w 10618787"/>
              <a:gd name="connsiteY132" fmla="*/ 819155 h 10737839"/>
              <a:gd name="connsiteX133" fmla="*/ 4147637 w 10618787"/>
              <a:gd name="connsiteY133" fmla="*/ 2135016 h 10737839"/>
              <a:gd name="connsiteX134" fmla="*/ 4173538 w 10618787"/>
              <a:gd name="connsiteY134" fmla="*/ 1968508 h 10737839"/>
              <a:gd name="connsiteX135" fmla="*/ 5123531 w 10618787"/>
              <a:gd name="connsiteY135" fmla="*/ 2917674 h 10737839"/>
              <a:gd name="connsiteX136" fmla="*/ 5125351 w 10618787"/>
              <a:gd name="connsiteY136" fmla="*/ 2906000 h 10737839"/>
              <a:gd name="connsiteX137" fmla="*/ 4767262 w 10618787"/>
              <a:gd name="connsiteY137" fmla="*/ 2551121 h 10737839"/>
              <a:gd name="connsiteX138" fmla="*/ 4953803 w 10618787"/>
              <a:gd name="connsiteY138" fmla="*/ 2530394 h 10737839"/>
              <a:gd name="connsiteX139" fmla="*/ 3986212 w 10618787"/>
              <a:gd name="connsiteY139" fmla="*/ 1565278 h 10737839"/>
              <a:gd name="connsiteX140" fmla="*/ 4006849 w 10618787"/>
              <a:gd name="connsiteY140" fmla="*/ 1544641 h 10737839"/>
              <a:gd name="connsiteX141" fmla="*/ 4992124 w 10618787"/>
              <a:gd name="connsiteY141" fmla="*/ 2526136 h 10737839"/>
              <a:gd name="connsiteX142" fmla="*/ 5124449 w 10618787"/>
              <a:gd name="connsiteY142" fmla="*/ 2511434 h 10737839"/>
              <a:gd name="connsiteX143" fmla="*/ 7625766 w 10618787"/>
              <a:gd name="connsiteY143" fmla="*/ 4989334 h 10737839"/>
              <a:gd name="connsiteX144" fmla="*/ 7670800 w 10618787"/>
              <a:gd name="connsiteY144" fmla="*/ 4692639 h 10737839"/>
              <a:gd name="connsiteX145" fmla="*/ 9539288 w 10618787"/>
              <a:gd name="connsiteY145" fmla="*/ 6556364 h 10737839"/>
              <a:gd name="connsiteX146" fmla="*/ 9183688 w 10618787"/>
              <a:gd name="connsiteY146" fmla="*/ 6610339 h 10737839"/>
              <a:gd name="connsiteX147" fmla="*/ 8621395 w 10618787"/>
              <a:gd name="connsiteY147" fmla="*/ 6049756 h 10737839"/>
              <a:gd name="connsiteX148" fmla="*/ 8428747 w 10618787"/>
              <a:gd name="connsiteY148" fmla="*/ 6072017 h 10737839"/>
              <a:gd name="connsiteX149" fmla="*/ 8802688 w 10618787"/>
              <a:gd name="connsiteY149" fmla="*/ 6445239 h 10737839"/>
              <a:gd name="connsiteX150" fmla="*/ 8782051 w 10618787"/>
              <a:gd name="connsiteY150" fmla="*/ 6467464 h 10737839"/>
              <a:gd name="connsiteX151" fmla="*/ 8390295 w 10618787"/>
              <a:gd name="connsiteY151" fmla="*/ 6076460 h 10737839"/>
              <a:gd name="connsiteX152" fmla="*/ 8332467 w 10618787"/>
              <a:gd name="connsiteY152" fmla="*/ 6083143 h 10737839"/>
              <a:gd name="connsiteX153" fmla="*/ 10047287 w 10618787"/>
              <a:gd name="connsiteY153" fmla="*/ 7791439 h 10737839"/>
              <a:gd name="connsiteX154" fmla="*/ 10020299 w 10618787"/>
              <a:gd name="connsiteY154" fmla="*/ 7816839 h 10737839"/>
              <a:gd name="connsiteX155" fmla="*/ 7952018 w 10618787"/>
              <a:gd name="connsiteY155" fmla="*/ 5754180 h 10737839"/>
              <a:gd name="connsiteX156" fmla="*/ 7941219 w 10618787"/>
              <a:gd name="connsiteY156" fmla="*/ 5764344 h 10737839"/>
              <a:gd name="connsiteX157" fmla="*/ 10104437 w 10618787"/>
              <a:gd name="connsiteY157" fmla="*/ 7907327 h 10737839"/>
              <a:gd name="connsiteX158" fmla="*/ 9747249 w 10618787"/>
              <a:gd name="connsiteY158" fmla="*/ 7947014 h 10737839"/>
              <a:gd name="connsiteX159" fmla="*/ 9359354 w 10618787"/>
              <a:gd name="connsiteY159" fmla="*/ 7562574 h 10737839"/>
              <a:gd name="connsiteX160" fmla="*/ 9355146 w 10618787"/>
              <a:gd name="connsiteY160" fmla="*/ 7599600 h 10737839"/>
              <a:gd name="connsiteX161" fmla="*/ 9431338 w 10618787"/>
              <a:gd name="connsiteY161" fmla="*/ 7675551 h 10737839"/>
              <a:gd name="connsiteX162" fmla="*/ 9377363 w 10618787"/>
              <a:gd name="connsiteY162" fmla="*/ 7731114 h 10737839"/>
              <a:gd name="connsiteX163" fmla="*/ 9343987 w 10618787"/>
              <a:gd name="connsiteY163" fmla="*/ 7697801 h 10737839"/>
              <a:gd name="connsiteX164" fmla="*/ 9329738 w 10618787"/>
              <a:gd name="connsiteY164" fmla="*/ 7823189 h 10737839"/>
              <a:gd name="connsiteX165" fmla="*/ 8076769 w 10618787"/>
              <a:gd name="connsiteY165" fmla="*/ 6564969 h 10737839"/>
              <a:gd name="connsiteX166" fmla="*/ 8053691 w 10618787"/>
              <a:gd name="connsiteY166" fmla="*/ 6763797 h 10737839"/>
              <a:gd name="connsiteX167" fmla="*/ 8942388 w 10618787"/>
              <a:gd name="connsiteY167" fmla="*/ 7651739 h 10737839"/>
              <a:gd name="connsiteX168" fmla="*/ 8642526 w 10618787"/>
              <a:gd name="connsiteY168" fmla="*/ 7694386 h 10737839"/>
              <a:gd name="connsiteX169" fmla="*/ 9629775 w 10618787"/>
              <a:gd name="connsiteY169" fmla="*/ 8685202 h 10737839"/>
              <a:gd name="connsiteX170" fmla="*/ 9605963 w 10618787"/>
              <a:gd name="connsiteY170" fmla="*/ 8907452 h 10737839"/>
              <a:gd name="connsiteX171" fmla="*/ 8729093 w 10618787"/>
              <a:gd name="connsiteY171" fmla="*/ 8026781 h 10737839"/>
              <a:gd name="connsiteX172" fmla="*/ 8648700 w 10618787"/>
              <a:gd name="connsiteY172" fmla="*/ 8040676 h 10737839"/>
              <a:gd name="connsiteX173" fmla="*/ 8074025 w 10618787"/>
              <a:gd name="connsiteY173" fmla="*/ 7467589 h 10737839"/>
              <a:gd name="connsiteX174" fmla="*/ 8086487 w 10618787"/>
              <a:gd name="connsiteY174" fmla="*/ 7381390 h 10737839"/>
              <a:gd name="connsiteX175" fmla="*/ 7408862 w 10618787"/>
              <a:gd name="connsiteY175" fmla="*/ 6700826 h 10737839"/>
              <a:gd name="connsiteX176" fmla="*/ 7425642 w 10618787"/>
              <a:gd name="connsiteY176" fmla="*/ 6545333 h 10737839"/>
              <a:gd name="connsiteX177" fmla="*/ 7319446 w 10618787"/>
              <a:gd name="connsiteY177" fmla="*/ 6439352 h 10737839"/>
              <a:gd name="connsiteX178" fmla="*/ 7150947 w 10618787"/>
              <a:gd name="connsiteY178" fmla="*/ 6464883 h 10737839"/>
              <a:gd name="connsiteX179" fmla="*/ 7972425 w 10618787"/>
              <a:gd name="connsiteY179" fmla="*/ 7278677 h 10737839"/>
              <a:gd name="connsiteX180" fmla="*/ 7834482 w 10618787"/>
              <a:gd name="connsiteY180" fmla="*/ 7294004 h 10737839"/>
              <a:gd name="connsiteX181" fmla="*/ 10490199 w 10618787"/>
              <a:gd name="connsiteY181" fmla="*/ 9942501 h 10737839"/>
              <a:gd name="connsiteX182" fmla="*/ 10466387 w 10618787"/>
              <a:gd name="connsiteY182" fmla="*/ 9966314 h 10737839"/>
              <a:gd name="connsiteX183" fmla="*/ 7791572 w 10618787"/>
              <a:gd name="connsiteY183" fmla="*/ 7298771 h 10737839"/>
              <a:gd name="connsiteX184" fmla="*/ 7776136 w 10618787"/>
              <a:gd name="connsiteY184" fmla="*/ 7300487 h 10737839"/>
              <a:gd name="connsiteX185" fmla="*/ 8001000 w 10618787"/>
              <a:gd name="connsiteY185" fmla="*/ 7524739 h 10737839"/>
              <a:gd name="connsiteX186" fmla="*/ 7977187 w 10618787"/>
              <a:gd name="connsiteY186" fmla="*/ 7550139 h 10737839"/>
              <a:gd name="connsiteX187" fmla="*/ 7731794 w 10618787"/>
              <a:gd name="connsiteY187" fmla="*/ 7305413 h 10737839"/>
              <a:gd name="connsiteX188" fmla="*/ 7615237 w 10618787"/>
              <a:gd name="connsiteY188" fmla="*/ 7318364 h 10737839"/>
              <a:gd name="connsiteX189" fmla="*/ 6900600 w 10618787"/>
              <a:gd name="connsiteY189" fmla="*/ 6610093 h 10737839"/>
              <a:gd name="connsiteX190" fmla="*/ 6894512 w 10618787"/>
              <a:gd name="connsiteY190" fmla="*/ 6616689 h 10737839"/>
              <a:gd name="connsiteX191" fmla="*/ 4904883 w 10618787"/>
              <a:gd name="connsiteY191" fmla="*/ 4632155 h 10737839"/>
              <a:gd name="connsiteX192" fmla="*/ 4603690 w 10618787"/>
              <a:gd name="connsiteY192" fmla="*/ 4333646 h 10737839"/>
              <a:gd name="connsiteX193" fmla="*/ 4600970 w 10618787"/>
              <a:gd name="connsiteY193" fmla="*/ 4334067 h 10737839"/>
              <a:gd name="connsiteX194" fmla="*/ 7524750 w 10618787"/>
              <a:gd name="connsiteY194" fmla="*/ 7272327 h 10737839"/>
              <a:gd name="connsiteX195" fmla="*/ 7507360 w 10618787"/>
              <a:gd name="connsiteY195" fmla="*/ 7424780 h 10737839"/>
              <a:gd name="connsiteX196" fmla="*/ 7519623 w 10618787"/>
              <a:gd name="connsiteY196" fmla="*/ 7437009 h 10737839"/>
              <a:gd name="connsiteX197" fmla="*/ 7537450 w 10618787"/>
              <a:gd name="connsiteY197" fmla="*/ 7315189 h 10737839"/>
              <a:gd name="connsiteX198" fmla="*/ 8221663 w 10618787"/>
              <a:gd name="connsiteY198" fmla="*/ 7996227 h 10737839"/>
              <a:gd name="connsiteX199" fmla="*/ 8101236 w 10618787"/>
              <a:gd name="connsiteY199" fmla="*/ 8017041 h 10737839"/>
              <a:gd name="connsiteX200" fmla="*/ 8667750 w 10618787"/>
              <a:gd name="connsiteY200" fmla="*/ 8582015 h 10737839"/>
              <a:gd name="connsiteX201" fmla="*/ 8643937 w 10618787"/>
              <a:gd name="connsiteY201" fmla="*/ 8605827 h 10737839"/>
              <a:gd name="connsiteX202" fmla="*/ 7502425 w 10618787"/>
              <a:gd name="connsiteY202" fmla="*/ 7468039 h 10737839"/>
              <a:gd name="connsiteX203" fmla="*/ 7500851 w 10618787"/>
              <a:gd name="connsiteY203" fmla="*/ 7481835 h 10737839"/>
              <a:gd name="connsiteX204" fmla="*/ 7518400 w 10618787"/>
              <a:gd name="connsiteY204" fmla="*/ 7499339 h 10737839"/>
              <a:gd name="connsiteX205" fmla="*/ 7498509 w 10618787"/>
              <a:gd name="connsiteY205" fmla="*/ 7502372 h 10737839"/>
              <a:gd name="connsiteX206" fmla="*/ 7477125 w 10618787"/>
              <a:gd name="connsiteY206" fmla="*/ 7689839 h 10737839"/>
              <a:gd name="connsiteX207" fmla="*/ 7317867 w 10618787"/>
              <a:gd name="connsiteY207" fmla="*/ 7529914 h 10737839"/>
              <a:gd name="connsiteX208" fmla="*/ 7305191 w 10618787"/>
              <a:gd name="connsiteY208" fmla="*/ 7531846 h 10737839"/>
              <a:gd name="connsiteX209" fmla="*/ 8164512 w 10618787"/>
              <a:gd name="connsiteY209" fmla="*/ 8389927 h 10737839"/>
              <a:gd name="connsiteX210" fmla="*/ 7746999 w 10618787"/>
              <a:gd name="connsiteY210" fmla="*/ 8451839 h 10737839"/>
              <a:gd name="connsiteX211" fmla="*/ 7414638 w 10618787"/>
              <a:gd name="connsiteY211" fmla="*/ 8120906 h 10737839"/>
              <a:gd name="connsiteX212" fmla="*/ 7359130 w 10618787"/>
              <a:gd name="connsiteY212" fmla="*/ 8129494 h 10737839"/>
              <a:gd name="connsiteX213" fmla="*/ 8085138 w 10618787"/>
              <a:gd name="connsiteY213" fmla="*/ 8848714 h 10737839"/>
              <a:gd name="connsiteX214" fmla="*/ 7727951 w 10618787"/>
              <a:gd name="connsiteY214" fmla="*/ 8886814 h 10737839"/>
              <a:gd name="connsiteX215" fmla="*/ 6807858 w 10618787"/>
              <a:gd name="connsiteY215" fmla="*/ 7976143 h 10737839"/>
              <a:gd name="connsiteX216" fmla="*/ 6746573 w 10618787"/>
              <a:gd name="connsiteY216" fmla="*/ 7983081 h 10737839"/>
              <a:gd name="connsiteX217" fmla="*/ 8445500 w 10618787"/>
              <a:gd name="connsiteY217" fmla="*/ 9677389 h 10737839"/>
              <a:gd name="connsiteX218" fmla="*/ 8420100 w 10618787"/>
              <a:gd name="connsiteY218" fmla="*/ 9701202 h 10737839"/>
              <a:gd name="connsiteX219" fmla="*/ 6703998 w 10618787"/>
              <a:gd name="connsiteY219" fmla="*/ 7987901 h 10737839"/>
              <a:gd name="connsiteX220" fmla="*/ 6602413 w 10618787"/>
              <a:gd name="connsiteY220" fmla="*/ 7999401 h 10737839"/>
              <a:gd name="connsiteX221" fmla="*/ 5965239 w 10618787"/>
              <a:gd name="connsiteY221" fmla="*/ 7368492 h 10737839"/>
              <a:gd name="connsiteX222" fmla="*/ 5955358 w 10618787"/>
              <a:gd name="connsiteY222" fmla="*/ 7370017 h 10737839"/>
              <a:gd name="connsiteX223" fmla="*/ 7289800 w 10618787"/>
              <a:gd name="connsiteY223" fmla="*/ 8701076 h 10737839"/>
              <a:gd name="connsiteX224" fmla="*/ 7271563 w 10618787"/>
              <a:gd name="connsiteY224" fmla="*/ 8719866 h 10737839"/>
              <a:gd name="connsiteX225" fmla="*/ 7970837 w 10618787"/>
              <a:gd name="connsiteY225" fmla="*/ 9421802 h 10737839"/>
              <a:gd name="connsiteX226" fmla="*/ 7923212 w 10618787"/>
              <a:gd name="connsiteY226" fmla="*/ 9840902 h 10737839"/>
              <a:gd name="connsiteX227" fmla="*/ 6847643 w 10618787"/>
              <a:gd name="connsiteY227" fmla="*/ 8761237 h 10737839"/>
              <a:gd name="connsiteX228" fmla="*/ 6613525 w 10618787"/>
              <a:gd name="connsiteY228" fmla="*/ 8786802 h 10737839"/>
              <a:gd name="connsiteX229" fmla="*/ 6094292 w 10618787"/>
              <a:gd name="connsiteY229" fmla="*/ 8272037 h 10737839"/>
              <a:gd name="connsiteX230" fmla="*/ 6070600 w 10618787"/>
              <a:gd name="connsiteY230" fmla="*/ 8275627 h 10737839"/>
              <a:gd name="connsiteX231" fmla="*/ 6050176 w 10618787"/>
              <a:gd name="connsiteY231" fmla="*/ 8255221 h 10737839"/>
              <a:gd name="connsiteX232" fmla="*/ 6032005 w 10618787"/>
              <a:gd name="connsiteY232" fmla="*/ 8421262 h 10737839"/>
              <a:gd name="connsiteX233" fmla="*/ 6540500 w 10618787"/>
              <a:gd name="connsiteY233" fmla="*/ 8928089 h 10737839"/>
              <a:gd name="connsiteX234" fmla="*/ 6409679 w 10618787"/>
              <a:gd name="connsiteY234" fmla="*/ 8947637 h 10737839"/>
              <a:gd name="connsiteX235" fmla="*/ 7424737 w 10618787"/>
              <a:gd name="connsiteY235" fmla="*/ 9959963 h 10737839"/>
              <a:gd name="connsiteX236" fmla="*/ 7359649 w 10618787"/>
              <a:gd name="connsiteY236" fmla="*/ 10021876 h 10737839"/>
              <a:gd name="connsiteX237" fmla="*/ 7138909 w 10618787"/>
              <a:gd name="connsiteY237" fmla="*/ 9801612 h 10737839"/>
              <a:gd name="connsiteX238" fmla="*/ 7065182 w 10618787"/>
              <a:gd name="connsiteY238" fmla="*/ 9809958 h 10737839"/>
              <a:gd name="connsiteX239" fmla="*/ 7191375 w 10618787"/>
              <a:gd name="connsiteY239" fmla="*/ 9936151 h 10737839"/>
              <a:gd name="connsiteX240" fmla="*/ 7154863 w 10618787"/>
              <a:gd name="connsiteY240" fmla="*/ 9972664 h 10737839"/>
              <a:gd name="connsiteX241" fmla="*/ 6999136 w 10618787"/>
              <a:gd name="connsiteY241" fmla="*/ 9817435 h 10737839"/>
              <a:gd name="connsiteX242" fmla="*/ 6837273 w 10618787"/>
              <a:gd name="connsiteY242" fmla="*/ 9835759 h 10737839"/>
              <a:gd name="connsiteX243" fmla="*/ 6978650 w 10618787"/>
              <a:gd name="connsiteY243" fmla="*/ 9975839 h 10737839"/>
              <a:gd name="connsiteX244" fmla="*/ 6700837 w 10618787"/>
              <a:gd name="connsiteY244" fmla="*/ 10006002 h 10737839"/>
              <a:gd name="connsiteX245" fmla="*/ 5834890 w 10618787"/>
              <a:gd name="connsiteY245" fmla="*/ 9147999 h 10737839"/>
              <a:gd name="connsiteX246" fmla="*/ 5834063 w 10618787"/>
              <a:gd name="connsiteY246" fmla="*/ 9148751 h 10737839"/>
              <a:gd name="connsiteX247" fmla="*/ 5566739 w 10618787"/>
              <a:gd name="connsiteY247" fmla="*/ 8882309 h 10737839"/>
              <a:gd name="connsiteX248" fmla="*/ 3932237 w 10618787"/>
              <a:gd name="connsiteY248" fmla="*/ 7262802 h 10737839"/>
              <a:gd name="connsiteX249" fmla="*/ 3940928 w 10618787"/>
              <a:gd name="connsiteY249" fmla="*/ 7261858 h 10737839"/>
              <a:gd name="connsiteX250" fmla="*/ 3908425 w 10618787"/>
              <a:gd name="connsiteY250" fmla="*/ 7229463 h 10737839"/>
              <a:gd name="connsiteX251" fmla="*/ 3925887 w 10618787"/>
              <a:gd name="connsiteY251" fmla="*/ 7212001 h 10737839"/>
              <a:gd name="connsiteX252" fmla="*/ 3972439 w 10618787"/>
              <a:gd name="connsiteY252" fmla="*/ 7258437 h 10737839"/>
              <a:gd name="connsiteX253" fmla="*/ 4107440 w 10618787"/>
              <a:gd name="connsiteY253" fmla="*/ 7243780 h 10737839"/>
              <a:gd name="connsiteX254" fmla="*/ 3691969 w 10618787"/>
              <a:gd name="connsiteY254" fmla="*/ 6832237 h 10737839"/>
              <a:gd name="connsiteX255" fmla="*/ 3665368 w 10618787"/>
              <a:gd name="connsiteY255" fmla="*/ 6836365 h 10737839"/>
              <a:gd name="connsiteX256" fmla="*/ 4017962 w 10618787"/>
              <a:gd name="connsiteY256" fmla="*/ 7188189 h 10737839"/>
              <a:gd name="connsiteX257" fmla="*/ 3806113 w 10618787"/>
              <a:gd name="connsiteY257" fmla="*/ 7219664 h 10737839"/>
              <a:gd name="connsiteX258" fmla="*/ 4476641 w 10618787"/>
              <a:gd name="connsiteY258" fmla="*/ 7888748 h 10737839"/>
              <a:gd name="connsiteX259" fmla="*/ 4508500 w 10618787"/>
              <a:gd name="connsiteY259" fmla="*/ 7858114 h 10737839"/>
              <a:gd name="connsiteX260" fmla="*/ 6456363 w 10618787"/>
              <a:gd name="connsiteY260" fmla="*/ 9794865 h 10737839"/>
              <a:gd name="connsiteX261" fmla="*/ 6413501 w 10618787"/>
              <a:gd name="connsiteY261" fmla="*/ 9837727 h 10737839"/>
              <a:gd name="connsiteX262" fmla="*/ 6211454 w 10618787"/>
              <a:gd name="connsiteY262" fmla="*/ 9636339 h 10737839"/>
              <a:gd name="connsiteX263" fmla="*/ 6156325 w 10618787"/>
              <a:gd name="connsiteY263" fmla="*/ 9690089 h 10737839"/>
              <a:gd name="connsiteX264" fmla="*/ 5403201 w 10618787"/>
              <a:gd name="connsiteY264" fmla="*/ 8938182 h 10737839"/>
              <a:gd name="connsiteX265" fmla="*/ 5385909 w 10618787"/>
              <a:gd name="connsiteY265" fmla="*/ 9088621 h 10737839"/>
              <a:gd name="connsiteX266" fmla="*/ 6075363 w 10618787"/>
              <a:gd name="connsiteY266" fmla="*/ 9775814 h 10737839"/>
              <a:gd name="connsiteX267" fmla="*/ 5799138 w 10618787"/>
              <a:gd name="connsiteY267" fmla="*/ 9817089 h 10737839"/>
              <a:gd name="connsiteX268" fmla="*/ 4581525 w 10618787"/>
              <a:gd name="connsiteY268" fmla="*/ 8604239 h 10737839"/>
              <a:gd name="connsiteX269" fmla="*/ 4594645 w 10618787"/>
              <a:gd name="connsiteY269" fmla="*/ 8516439 h 10737839"/>
              <a:gd name="connsiteX270" fmla="*/ 4328579 w 10618787"/>
              <a:gd name="connsiteY270" fmla="*/ 8250696 h 10737839"/>
              <a:gd name="connsiteX271" fmla="*/ 4286329 w 10618787"/>
              <a:gd name="connsiteY271" fmla="*/ 8255524 h 10737839"/>
              <a:gd name="connsiteX272" fmla="*/ 4429125 w 10618787"/>
              <a:gd name="connsiteY272" fmla="*/ 8397863 h 10737839"/>
              <a:gd name="connsiteX273" fmla="*/ 4392613 w 10618787"/>
              <a:gd name="connsiteY273" fmla="*/ 8437551 h 10737839"/>
              <a:gd name="connsiteX274" fmla="*/ 4217979 w 10618787"/>
              <a:gd name="connsiteY274" fmla="*/ 8263336 h 10737839"/>
              <a:gd name="connsiteX275" fmla="*/ 4182316 w 10618787"/>
              <a:gd name="connsiteY275" fmla="*/ 8267411 h 10737839"/>
              <a:gd name="connsiteX276" fmla="*/ 4172897 w 10618787"/>
              <a:gd name="connsiteY276" fmla="*/ 8350610 h 10737839"/>
              <a:gd name="connsiteX277" fmla="*/ 5321300 w 10618787"/>
              <a:gd name="connsiteY277" fmla="*/ 9488477 h 10737839"/>
              <a:gd name="connsiteX278" fmla="*/ 5045075 w 10618787"/>
              <a:gd name="connsiteY278" fmla="*/ 9518639 h 10737839"/>
              <a:gd name="connsiteX279" fmla="*/ 4490079 w 10618787"/>
              <a:gd name="connsiteY279" fmla="*/ 8968735 h 10737839"/>
              <a:gd name="connsiteX280" fmla="*/ 4484687 w 10618787"/>
              <a:gd name="connsiteY280" fmla="*/ 8974127 h 10737839"/>
              <a:gd name="connsiteX281" fmla="*/ 2882757 w 10618787"/>
              <a:gd name="connsiteY281" fmla="*/ 7376158 h 10737839"/>
              <a:gd name="connsiteX282" fmla="*/ 2276475 w 10618787"/>
              <a:gd name="connsiteY282" fmla="*/ 6775438 h 10737839"/>
              <a:gd name="connsiteX283" fmla="*/ 2461117 w 10618787"/>
              <a:gd name="connsiteY283" fmla="*/ 6755276 h 10737839"/>
              <a:gd name="connsiteX284" fmla="*/ 2447925 w 10618787"/>
              <a:gd name="connsiteY284" fmla="*/ 6742101 h 10737839"/>
              <a:gd name="connsiteX285" fmla="*/ 2456913 w 10618787"/>
              <a:gd name="connsiteY285" fmla="*/ 6682294 h 10737839"/>
              <a:gd name="connsiteX286" fmla="*/ 0 w 10618787"/>
              <a:gd name="connsiteY286" fmla="*/ 4213213 h 10737839"/>
              <a:gd name="connsiteX287" fmla="*/ 44451 w 10618787"/>
              <a:gd name="connsiteY287" fmla="*/ 3795701 h 10737839"/>
              <a:gd name="connsiteX288" fmla="*/ 2629133 w 10618787"/>
              <a:gd name="connsiteY288" fmla="*/ 6389238 h 10737839"/>
              <a:gd name="connsiteX289" fmla="*/ 2636390 w 10618787"/>
              <a:gd name="connsiteY289" fmla="*/ 6326102 h 10737839"/>
              <a:gd name="connsiteX290" fmla="*/ 1503362 w 10618787"/>
              <a:gd name="connsiteY290" fmla="*/ 5195876 h 10737839"/>
              <a:gd name="connsiteX291" fmla="*/ 1520825 w 10618787"/>
              <a:gd name="connsiteY291" fmla="*/ 5180001 h 10737839"/>
              <a:gd name="connsiteX292" fmla="*/ 2639919 w 10618787"/>
              <a:gd name="connsiteY292" fmla="*/ 6295405 h 10737839"/>
              <a:gd name="connsiteX293" fmla="*/ 2645682 w 10618787"/>
              <a:gd name="connsiteY293" fmla="*/ 6245261 h 10737839"/>
              <a:gd name="connsiteX294" fmla="*/ 1746250 w 10618787"/>
              <a:gd name="connsiteY294" fmla="*/ 5348276 h 10737839"/>
              <a:gd name="connsiteX295" fmla="*/ 1770063 w 10618787"/>
              <a:gd name="connsiteY295" fmla="*/ 5322877 h 10737839"/>
              <a:gd name="connsiteX296" fmla="*/ 2650701 w 10618787"/>
              <a:gd name="connsiteY296" fmla="*/ 6201598 h 10737839"/>
              <a:gd name="connsiteX297" fmla="*/ 2657196 w 10618787"/>
              <a:gd name="connsiteY297" fmla="*/ 6145094 h 10737839"/>
              <a:gd name="connsiteX298" fmla="*/ 2525712 w 10618787"/>
              <a:gd name="connsiteY298" fmla="*/ 6013438 h 10737839"/>
              <a:gd name="connsiteX299" fmla="*/ 2548197 w 10618787"/>
              <a:gd name="connsiteY299" fmla="*/ 5857838 h 10737839"/>
              <a:gd name="connsiteX300" fmla="*/ 2328862 w 10618787"/>
              <a:gd name="connsiteY300" fmla="*/ 5638788 h 10737839"/>
              <a:gd name="connsiteX301" fmla="*/ 2330240 w 10618787"/>
              <a:gd name="connsiteY301" fmla="*/ 5630278 h 10737839"/>
              <a:gd name="connsiteX302" fmla="*/ 1574800 w 10618787"/>
              <a:gd name="connsiteY302" fmla="*/ 4876789 h 10737839"/>
              <a:gd name="connsiteX303" fmla="*/ 1638300 w 10618787"/>
              <a:gd name="connsiteY303" fmla="*/ 4457689 h 10737839"/>
              <a:gd name="connsiteX304" fmla="*/ 2229277 w 10618787"/>
              <a:gd name="connsiteY304" fmla="*/ 5047813 h 10737839"/>
              <a:gd name="connsiteX305" fmla="*/ 2243137 w 10618787"/>
              <a:gd name="connsiteY305" fmla="*/ 5033952 h 10737839"/>
              <a:gd name="connsiteX306" fmla="*/ 2864614 w 10618787"/>
              <a:gd name="connsiteY306" fmla="*/ 5653891 h 10737839"/>
              <a:gd name="connsiteX307" fmla="*/ 2959100 w 10618787"/>
              <a:gd name="connsiteY307" fmla="*/ 5643551 h 10737839"/>
              <a:gd name="connsiteX308" fmla="*/ 3102636 w 10618787"/>
              <a:gd name="connsiteY308" fmla="*/ 5785676 h 10737839"/>
              <a:gd name="connsiteX309" fmla="*/ 3109912 w 10618787"/>
              <a:gd name="connsiteY309" fmla="*/ 5784839 h 10737839"/>
              <a:gd name="connsiteX310" fmla="*/ 4414888 w 10618787"/>
              <a:gd name="connsiteY310" fmla="*/ 7077094 h 10737839"/>
              <a:gd name="connsiteX311" fmla="*/ 4467447 w 10618787"/>
              <a:gd name="connsiteY311" fmla="*/ 7025848 h 10737839"/>
              <a:gd name="connsiteX312" fmla="*/ 2925762 w 10618787"/>
              <a:gd name="connsiteY312" fmla="*/ 5487976 h 10737839"/>
              <a:gd name="connsiteX313" fmla="*/ 2943225 w 10618787"/>
              <a:gd name="connsiteY313" fmla="*/ 5472102 h 10737839"/>
              <a:gd name="connsiteX314" fmla="*/ 4868862 w 10618787"/>
              <a:gd name="connsiteY314" fmla="*/ 7391389 h 10737839"/>
              <a:gd name="connsiteX315" fmla="*/ 4859060 w 10618787"/>
              <a:gd name="connsiteY315" fmla="*/ 7401191 h 10737839"/>
              <a:gd name="connsiteX316" fmla="*/ 5068442 w 10618787"/>
              <a:gd name="connsiteY316" fmla="*/ 7610009 h 10737839"/>
              <a:gd name="connsiteX317" fmla="*/ 5072740 w 10618787"/>
              <a:gd name="connsiteY317" fmla="*/ 7581412 h 10737839"/>
              <a:gd name="connsiteX318" fmla="*/ 4991308 w 10618787"/>
              <a:gd name="connsiteY318" fmla="*/ 7499608 h 10737839"/>
              <a:gd name="connsiteX319" fmla="*/ 3255954 w 10618787"/>
              <a:gd name="connsiteY319" fmla="*/ 5768973 h 10737839"/>
              <a:gd name="connsiteX320" fmla="*/ 3252787 w 10618787"/>
              <a:gd name="connsiteY320" fmla="*/ 5772139 h 10737839"/>
              <a:gd name="connsiteX321" fmla="*/ 1328737 w 10618787"/>
              <a:gd name="connsiteY321" fmla="*/ 3851264 h 10737839"/>
              <a:gd name="connsiteX322" fmla="*/ 1344613 w 10618787"/>
              <a:gd name="connsiteY322" fmla="*/ 3833801 h 10737839"/>
              <a:gd name="connsiteX323" fmla="*/ 1853191 w 10618787"/>
              <a:gd name="connsiteY323" fmla="*/ 4341123 h 10737839"/>
              <a:gd name="connsiteX324" fmla="*/ 1897062 w 10618787"/>
              <a:gd name="connsiteY324" fmla="*/ 3929051 h 10737839"/>
              <a:gd name="connsiteX325" fmla="*/ 3988815 w 10618787"/>
              <a:gd name="connsiteY325" fmla="*/ 6027973 h 10737839"/>
              <a:gd name="connsiteX326" fmla="*/ 4063955 w 10618787"/>
              <a:gd name="connsiteY326" fmla="*/ 6019720 h 10737839"/>
              <a:gd name="connsiteX327" fmla="*/ 4051300 w 10618787"/>
              <a:gd name="connsiteY327" fmla="*/ 6007089 h 10737839"/>
              <a:gd name="connsiteX328" fmla="*/ 4077672 w 10618787"/>
              <a:gd name="connsiteY328" fmla="*/ 5980717 h 10737839"/>
              <a:gd name="connsiteX329" fmla="*/ 3754437 w 10618787"/>
              <a:gd name="connsiteY329" fmla="*/ 5656251 h 10737839"/>
              <a:gd name="connsiteX330" fmla="*/ 3760210 w 10618787"/>
              <a:gd name="connsiteY330" fmla="*/ 5603496 h 10737839"/>
              <a:gd name="connsiteX331" fmla="*/ 2744787 w 10618787"/>
              <a:gd name="connsiteY331" fmla="*/ 4597389 h 10737839"/>
              <a:gd name="connsiteX332" fmla="*/ 2786825 w 10618787"/>
              <a:gd name="connsiteY332" fmla="*/ 4592585 h 10737839"/>
              <a:gd name="connsiteX333" fmla="*/ 1398587 w 10618787"/>
              <a:gd name="connsiteY333" fmla="*/ 3206739 h 10737839"/>
              <a:gd name="connsiteX334" fmla="*/ 1460499 w 10618787"/>
              <a:gd name="connsiteY334" fmla="*/ 2789226 h 10737839"/>
              <a:gd name="connsiteX335" fmla="*/ 2505492 w 10618787"/>
              <a:gd name="connsiteY335" fmla="*/ 3831957 h 10737839"/>
              <a:gd name="connsiteX336" fmla="*/ 2825750 w 10618787"/>
              <a:gd name="connsiteY336" fmla="*/ 3795701 h 10737839"/>
              <a:gd name="connsiteX337" fmla="*/ 4378184 w 10618787"/>
              <a:gd name="connsiteY337" fmla="*/ 5332869 h 10737839"/>
              <a:gd name="connsiteX338" fmla="*/ 4519613 w 10618787"/>
              <a:gd name="connsiteY338" fmla="*/ 5316526 h 10737839"/>
              <a:gd name="connsiteX339" fmla="*/ 5357574 w 10618787"/>
              <a:gd name="connsiteY339" fmla="*/ 6146653 h 10737839"/>
              <a:gd name="connsiteX340" fmla="*/ 5376284 w 10618787"/>
              <a:gd name="connsiteY340" fmla="*/ 6026634 h 10737839"/>
              <a:gd name="connsiteX341" fmla="*/ 5287091 w 10618787"/>
              <a:gd name="connsiteY341" fmla="*/ 5937613 h 10737839"/>
              <a:gd name="connsiteX342" fmla="*/ 5283638 w 10618787"/>
              <a:gd name="connsiteY342" fmla="*/ 5967998 h 10737839"/>
              <a:gd name="connsiteX343" fmla="*/ 5356225 w 10618787"/>
              <a:gd name="connsiteY343" fmla="*/ 6040427 h 10737839"/>
              <a:gd name="connsiteX344" fmla="*/ 5330825 w 10618787"/>
              <a:gd name="connsiteY344" fmla="*/ 6065828 h 10737839"/>
              <a:gd name="connsiteX345" fmla="*/ 5278458 w 10618787"/>
              <a:gd name="connsiteY345" fmla="*/ 6013574 h 10737839"/>
              <a:gd name="connsiteX346" fmla="*/ 5276850 w 10618787"/>
              <a:gd name="connsiteY346" fmla="*/ 6027728 h 10737839"/>
              <a:gd name="connsiteX347" fmla="*/ 2801811 w 10618787"/>
              <a:gd name="connsiteY347" fmla="*/ 3542316 h 10737839"/>
              <a:gd name="connsiteX348" fmla="*/ 2413000 w 10618787"/>
              <a:gd name="connsiteY348" fmla="*/ 3154351 h 10737839"/>
              <a:gd name="connsiteX349" fmla="*/ 2414158 w 10618787"/>
              <a:gd name="connsiteY349" fmla="*/ 3153039 h 10737839"/>
              <a:gd name="connsiteX350" fmla="*/ 1109662 w 10618787"/>
              <a:gd name="connsiteY350" fmla="*/ 1843097 h 10737839"/>
              <a:gd name="connsiteX351" fmla="*/ 1157287 w 10618787"/>
              <a:gd name="connsiteY351" fmla="*/ 1422407 h 10737839"/>
              <a:gd name="connsiteX352" fmla="*/ 3686372 w 10618787"/>
              <a:gd name="connsiteY352" fmla="*/ 3963036 h 10737839"/>
              <a:gd name="connsiteX353" fmla="*/ 3698070 w 10618787"/>
              <a:gd name="connsiteY353" fmla="*/ 3950738 h 10737839"/>
              <a:gd name="connsiteX354" fmla="*/ 2930525 w 10618787"/>
              <a:gd name="connsiteY354" fmla="*/ 3179751 h 10737839"/>
              <a:gd name="connsiteX355" fmla="*/ 2943562 w 10618787"/>
              <a:gd name="connsiteY355" fmla="*/ 3062423 h 10737839"/>
              <a:gd name="connsiteX356" fmla="*/ 2855912 w 10618787"/>
              <a:gd name="connsiteY356" fmla="*/ 2974964 h 10737839"/>
              <a:gd name="connsiteX357" fmla="*/ 2882899 w 10618787"/>
              <a:gd name="connsiteY357" fmla="*/ 2952739 h 10737839"/>
              <a:gd name="connsiteX358" fmla="*/ 2948482 w 10618787"/>
              <a:gd name="connsiteY358" fmla="*/ 3018143 h 10737839"/>
              <a:gd name="connsiteX359" fmla="*/ 2955157 w 10618787"/>
              <a:gd name="connsiteY359" fmla="*/ 2958071 h 10737839"/>
              <a:gd name="connsiteX360" fmla="*/ 2822575 w 10618787"/>
              <a:gd name="connsiteY360" fmla="*/ 2825739 h 10737839"/>
              <a:gd name="connsiteX361" fmla="*/ 2854325 w 10618787"/>
              <a:gd name="connsiteY361" fmla="*/ 2793989 h 10737839"/>
              <a:gd name="connsiteX362" fmla="*/ 2961523 w 10618787"/>
              <a:gd name="connsiteY362" fmla="*/ 2900783 h 10737839"/>
              <a:gd name="connsiteX363" fmla="*/ 2968503 w 10618787"/>
              <a:gd name="connsiteY363" fmla="*/ 2837960 h 10737839"/>
              <a:gd name="connsiteX364" fmla="*/ 2781300 w 10618787"/>
              <a:gd name="connsiteY364" fmla="*/ 2651132 h 10737839"/>
              <a:gd name="connsiteX365" fmla="*/ 2807237 w 10618787"/>
              <a:gd name="connsiteY365" fmla="*/ 2625958 h 10737839"/>
              <a:gd name="connsiteX366" fmla="*/ 2686050 w 10618787"/>
              <a:gd name="connsiteY366" fmla="*/ 2505083 h 10737839"/>
              <a:gd name="connsiteX367" fmla="*/ 2749550 w 10618787"/>
              <a:gd name="connsiteY367" fmla="*/ 2087572 h 10737839"/>
              <a:gd name="connsiteX368" fmla="*/ 4288890 w 10618787"/>
              <a:gd name="connsiteY368" fmla="*/ 3621337 h 10737839"/>
              <a:gd name="connsiteX369" fmla="*/ 4303022 w 10618787"/>
              <a:gd name="connsiteY369" fmla="*/ 3528232 h 10737839"/>
              <a:gd name="connsiteX370" fmla="*/ 2936875 w 10618787"/>
              <a:gd name="connsiteY370" fmla="*/ 2174882 h 10737839"/>
              <a:gd name="connsiteX371" fmla="*/ 3137725 w 10618787"/>
              <a:gd name="connsiteY371" fmla="*/ 2152565 h 10737839"/>
              <a:gd name="connsiteX372" fmla="*/ 2962275 w 10618787"/>
              <a:gd name="connsiteY372" fmla="*/ 1976446 h 10737839"/>
              <a:gd name="connsiteX373" fmla="*/ 3009900 w 10618787"/>
              <a:gd name="connsiteY373" fmla="*/ 1555759 h 10737839"/>
              <a:gd name="connsiteX374" fmla="*/ 4528067 w 10618787"/>
              <a:gd name="connsiteY374" fmla="*/ 3080847 h 10737839"/>
              <a:gd name="connsiteX375" fmla="*/ 4536368 w 10618787"/>
              <a:gd name="connsiteY375" fmla="*/ 3003022 h 10737839"/>
              <a:gd name="connsiteX376" fmla="*/ 2767012 w 10618787"/>
              <a:gd name="connsiteY376" fmla="*/ 1238256 h 10737839"/>
              <a:gd name="connsiteX377" fmla="*/ 3919537 w 10618787"/>
              <a:gd name="connsiteY377" fmla="*/ 728663 h 10737839"/>
              <a:gd name="connsiteX378" fmla="*/ 5797550 w 10618787"/>
              <a:gd name="connsiteY378" fmla="*/ 2589219 h 10737839"/>
              <a:gd name="connsiteX379" fmla="*/ 5610225 w 10618787"/>
              <a:gd name="connsiteY379" fmla="*/ 2611444 h 10737839"/>
              <a:gd name="connsiteX380" fmla="*/ 3730625 w 10618787"/>
              <a:gd name="connsiteY380" fmla="*/ 750889 h 10737839"/>
              <a:gd name="connsiteX381" fmla="*/ 4681537 w 10618787"/>
              <a:gd name="connsiteY381" fmla="*/ 377826 h 10737839"/>
              <a:gd name="connsiteX382" fmla="*/ 7159625 w 10618787"/>
              <a:gd name="connsiteY382" fmla="*/ 2849552 h 10737839"/>
              <a:gd name="connsiteX383" fmla="*/ 7137400 w 10618787"/>
              <a:gd name="connsiteY383" fmla="*/ 2870189 h 10737839"/>
              <a:gd name="connsiteX384" fmla="*/ 4659312 w 10618787"/>
              <a:gd name="connsiteY384" fmla="*/ 396877 h 10737839"/>
              <a:gd name="connsiteX385" fmla="*/ 2849563 w 10618787"/>
              <a:gd name="connsiteY385" fmla="*/ 0 h 10737839"/>
              <a:gd name="connsiteX386" fmla="*/ 5329238 w 10618787"/>
              <a:gd name="connsiteY386" fmla="*/ 2473332 h 10737839"/>
              <a:gd name="connsiteX387" fmla="*/ 5307013 w 10618787"/>
              <a:gd name="connsiteY387" fmla="*/ 2492382 h 10737839"/>
              <a:gd name="connsiteX388" fmla="*/ 2828925 w 10618787"/>
              <a:gd name="connsiteY388" fmla="*/ 20637 h 1073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10618787" h="10737839">
                <a:moveTo>
                  <a:pt x="4676775" y="9734539"/>
                </a:moveTo>
                <a:lnTo>
                  <a:pt x="5208587" y="10264764"/>
                </a:lnTo>
                <a:lnTo>
                  <a:pt x="5106987" y="10280639"/>
                </a:lnTo>
                <a:lnTo>
                  <a:pt x="4659312" y="9836139"/>
                </a:lnTo>
                <a:close/>
                <a:moveTo>
                  <a:pt x="5416549" y="9531339"/>
                </a:moveTo>
                <a:lnTo>
                  <a:pt x="5948362" y="10063152"/>
                </a:lnTo>
                <a:lnTo>
                  <a:pt x="5846762" y="10075852"/>
                </a:lnTo>
                <a:lnTo>
                  <a:pt x="5402262" y="9634527"/>
                </a:lnTo>
                <a:close/>
                <a:moveTo>
                  <a:pt x="4984750" y="9515464"/>
                </a:moveTo>
                <a:lnTo>
                  <a:pt x="5514975" y="10045689"/>
                </a:lnTo>
                <a:lnTo>
                  <a:pt x="5414963" y="10061564"/>
                </a:lnTo>
                <a:lnTo>
                  <a:pt x="4968875" y="9617064"/>
                </a:lnTo>
                <a:close/>
                <a:moveTo>
                  <a:pt x="2847975" y="8651864"/>
                </a:moveTo>
                <a:lnTo>
                  <a:pt x="4792663" y="10591789"/>
                </a:lnTo>
                <a:lnTo>
                  <a:pt x="4751388" y="10634652"/>
                </a:lnTo>
                <a:lnTo>
                  <a:pt x="2806700" y="8694727"/>
                </a:lnTo>
                <a:close/>
                <a:moveTo>
                  <a:pt x="2301875" y="8475651"/>
                </a:moveTo>
                <a:lnTo>
                  <a:pt x="3611563" y="9782163"/>
                </a:lnTo>
                <a:lnTo>
                  <a:pt x="3586163" y="9805976"/>
                </a:lnTo>
                <a:lnTo>
                  <a:pt x="2276475" y="8501051"/>
                </a:lnTo>
                <a:close/>
                <a:moveTo>
                  <a:pt x="4214391" y="7984078"/>
                </a:moveTo>
                <a:lnTo>
                  <a:pt x="4213293" y="7993774"/>
                </a:lnTo>
                <a:lnTo>
                  <a:pt x="4457700" y="8235939"/>
                </a:lnTo>
                <a:lnTo>
                  <a:pt x="4373313" y="8245583"/>
                </a:lnTo>
                <a:lnTo>
                  <a:pt x="4601155" y="8472873"/>
                </a:lnTo>
                <a:lnTo>
                  <a:pt x="4614179" y="8385712"/>
                </a:lnTo>
                <a:close/>
                <a:moveTo>
                  <a:pt x="2365375" y="7821601"/>
                </a:moveTo>
                <a:lnTo>
                  <a:pt x="2521481" y="7977518"/>
                </a:lnTo>
                <a:lnTo>
                  <a:pt x="2641600" y="7964476"/>
                </a:lnTo>
                <a:lnTo>
                  <a:pt x="5410200" y="10707677"/>
                </a:lnTo>
                <a:lnTo>
                  <a:pt x="5132387" y="10737839"/>
                </a:lnTo>
                <a:lnTo>
                  <a:pt x="2363787" y="7994639"/>
                </a:lnTo>
                <a:lnTo>
                  <a:pt x="2475783" y="7982479"/>
                </a:lnTo>
                <a:lnTo>
                  <a:pt x="2339975" y="7847001"/>
                </a:lnTo>
                <a:close/>
                <a:moveTo>
                  <a:pt x="2473325" y="7651739"/>
                </a:moveTo>
                <a:lnTo>
                  <a:pt x="4398962" y="9572615"/>
                </a:lnTo>
                <a:lnTo>
                  <a:pt x="4381499" y="9586902"/>
                </a:lnTo>
                <a:lnTo>
                  <a:pt x="2455862" y="7669202"/>
                </a:lnTo>
                <a:close/>
                <a:moveTo>
                  <a:pt x="1450975" y="6513501"/>
                </a:moveTo>
                <a:lnTo>
                  <a:pt x="3435350" y="8494701"/>
                </a:lnTo>
                <a:lnTo>
                  <a:pt x="3421275" y="8509388"/>
                </a:lnTo>
                <a:lnTo>
                  <a:pt x="3497262" y="8585189"/>
                </a:lnTo>
                <a:lnTo>
                  <a:pt x="3457575" y="8626464"/>
                </a:lnTo>
                <a:lnTo>
                  <a:pt x="1509712" y="6686539"/>
                </a:lnTo>
                <a:lnTo>
                  <a:pt x="1528502" y="6668445"/>
                </a:lnTo>
                <a:lnTo>
                  <a:pt x="1412875" y="6553188"/>
                </a:lnTo>
                <a:close/>
                <a:moveTo>
                  <a:pt x="5292168" y="5892933"/>
                </a:moveTo>
                <a:lnTo>
                  <a:pt x="5291364" y="5900008"/>
                </a:lnTo>
                <a:lnTo>
                  <a:pt x="5381941" y="5990352"/>
                </a:lnTo>
                <a:lnTo>
                  <a:pt x="5383003" y="5983537"/>
                </a:lnTo>
                <a:close/>
                <a:moveTo>
                  <a:pt x="5322661" y="5624593"/>
                </a:moveTo>
                <a:lnTo>
                  <a:pt x="5302990" y="5797700"/>
                </a:lnTo>
                <a:lnTo>
                  <a:pt x="5621338" y="6115040"/>
                </a:lnTo>
                <a:lnTo>
                  <a:pt x="5616178" y="6120355"/>
                </a:lnTo>
                <a:lnTo>
                  <a:pt x="5928900" y="6432173"/>
                </a:lnTo>
                <a:lnTo>
                  <a:pt x="5943773" y="6336409"/>
                </a:lnTo>
                <a:lnTo>
                  <a:pt x="5597525" y="5991213"/>
                </a:lnTo>
                <a:lnTo>
                  <a:pt x="5609046" y="5910206"/>
                </a:lnTo>
                <a:close/>
                <a:moveTo>
                  <a:pt x="3571178" y="4997974"/>
                </a:moveTo>
                <a:lnTo>
                  <a:pt x="3473502" y="5012405"/>
                </a:lnTo>
                <a:lnTo>
                  <a:pt x="3790522" y="5326516"/>
                </a:lnTo>
                <a:lnTo>
                  <a:pt x="3800475" y="5235564"/>
                </a:lnTo>
                <a:lnTo>
                  <a:pt x="4687511" y="6125976"/>
                </a:lnTo>
                <a:lnTo>
                  <a:pt x="4690572" y="6106360"/>
                </a:lnTo>
                <a:close/>
                <a:moveTo>
                  <a:pt x="219074" y="4729151"/>
                </a:moveTo>
                <a:lnTo>
                  <a:pt x="3168650" y="7670789"/>
                </a:lnTo>
                <a:lnTo>
                  <a:pt x="3161961" y="7676989"/>
                </a:lnTo>
                <a:lnTo>
                  <a:pt x="3278188" y="7793027"/>
                </a:lnTo>
                <a:lnTo>
                  <a:pt x="3236475" y="7833195"/>
                </a:lnTo>
                <a:lnTo>
                  <a:pt x="4187825" y="8788389"/>
                </a:lnTo>
                <a:lnTo>
                  <a:pt x="4178855" y="8866878"/>
                </a:lnTo>
                <a:lnTo>
                  <a:pt x="4972050" y="9658339"/>
                </a:lnTo>
                <a:lnTo>
                  <a:pt x="4694237" y="9701201"/>
                </a:lnTo>
                <a:lnTo>
                  <a:pt x="3478212" y="8486763"/>
                </a:lnTo>
                <a:lnTo>
                  <a:pt x="3491341" y="8398396"/>
                </a:lnTo>
                <a:lnTo>
                  <a:pt x="1406525" y="6303951"/>
                </a:lnTo>
                <a:lnTo>
                  <a:pt x="1426190" y="6132865"/>
                </a:lnTo>
                <a:lnTo>
                  <a:pt x="1322387" y="6029315"/>
                </a:lnTo>
                <a:lnTo>
                  <a:pt x="1347787" y="6003915"/>
                </a:lnTo>
                <a:lnTo>
                  <a:pt x="1431434" y="6087256"/>
                </a:lnTo>
                <a:lnTo>
                  <a:pt x="1433976" y="6065127"/>
                </a:lnTo>
                <a:lnTo>
                  <a:pt x="157162" y="4791063"/>
                </a:lnTo>
                <a:close/>
                <a:moveTo>
                  <a:pt x="8751887" y="4625964"/>
                </a:moveTo>
                <a:lnTo>
                  <a:pt x="10618787" y="6491276"/>
                </a:lnTo>
                <a:lnTo>
                  <a:pt x="10263187" y="6543664"/>
                </a:lnTo>
                <a:lnTo>
                  <a:pt x="8694737" y="4981564"/>
                </a:lnTo>
                <a:close/>
                <a:moveTo>
                  <a:pt x="715962" y="4100502"/>
                </a:moveTo>
                <a:lnTo>
                  <a:pt x="1522413" y="4905364"/>
                </a:lnTo>
                <a:lnTo>
                  <a:pt x="1368425" y="4929176"/>
                </a:lnTo>
                <a:lnTo>
                  <a:pt x="692150" y="4254488"/>
                </a:lnTo>
                <a:close/>
                <a:moveTo>
                  <a:pt x="5905087" y="3854438"/>
                </a:moveTo>
                <a:lnTo>
                  <a:pt x="5851933" y="3862542"/>
                </a:lnTo>
                <a:lnTo>
                  <a:pt x="6380740" y="4393767"/>
                </a:lnTo>
                <a:lnTo>
                  <a:pt x="6439940" y="4387453"/>
                </a:lnTo>
                <a:close/>
                <a:moveTo>
                  <a:pt x="1049337" y="3632190"/>
                </a:moveTo>
                <a:lnTo>
                  <a:pt x="1855788" y="4437052"/>
                </a:lnTo>
                <a:lnTo>
                  <a:pt x="1701800" y="4460864"/>
                </a:lnTo>
                <a:lnTo>
                  <a:pt x="1025525" y="3786176"/>
                </a:lnTo>
                <a:close/>
                <a:moveTo>
                  <a:pt x="1023938" y="2982901"/>
                </a:moveTo>
                <a:lnTo>
                  <a:pt x="1830387" y="3784589"/>
                </a:lnTo>
                <a:lnTo>
                  <a:pt x="1677987" y="3808401"/>
                </a:lnTo>
                <a:lnTo>
                  <a:pt x="1001712" y="3133714"/>
                </a:lnTo>
                <a:close/>
                <a:moveTo>
                  <a:pt x="7202487" y="2644783"/>
                </a:moveTo>
                <a:lnTo>
                  <a:pt x="9072562" y="4510077"/>
                </a:lnTo>
                <a:lnTo>
                  <a:pt x="8715375" y="4564053"/>
                </a:lnTo>
                <a:lnTo>
                  <a:pt x="7148512" y="3001951"/>
                </a:lnTo>
                <a:close/>
                <a:moveTo>
                  <a:pt x="5845175" y="2601917"/>
                </a:moveTo>
                <a:lnTo>
                  <a:pt x="6087966" y="2844280"/>
                </a:lnTo>
                <a:lnTo>
                  <a:pt x="6427787" y="2806689"/>
                </a:lnTo>
                <a:lnTo>
                  <a:pt x="9993311" y="6338877"/>
                </a:lnTo>
                <a:lnTo>
                  <a:pt x="9636125" y="6376977"/>
                </a:lnTo>
                <a:lnTo>
                  <a:pt x="7960118" y="4718126"/>
                </a:lnTo>
                <a:lnTo>
                  <a:pt x="7767637" y="4748201"/>
                </a:lnTo>
                <a:lnTo>
                  <a:pt x="7516020" y="4497348"/>
                </a:lnTo>
                <a:lnTo>
                  <a:pt x="7359650" y="4521189"/>
                </a:lnTo>
                <a:lnTo>
                  <a:pt x="5791200" y="2959088"/>
                </a:lnTo>
                <a:close/>
                <a:moveTo>
                  <a:pt x="1428751" y="2216161"/>
                </a:moveTo>
                <a:lnTo>
                  <a:pt x="4378325" y="5156189"/>
                </a:lnTo>
                <a:lnTo>
                  <a:pt x="4314825" y="5218103"/>
                </a:lnTo>
                <a:lnTo>
                  <a:pt x="1365250" y="2278072"/>
                </a:lnTo>
                <a:close/>
                <a:moveTo>
                  <a:pt x="4906962" y="2108209"/>
                </a:moveTo>
                <a:lnTo>
                  <a:pt x="7386637" y="4581514"/>
                </a:lnTo>
                <a:lnTo>
                  <a:pt x="7365999" y="4602153"/>
                </a:lnTo>
                <a:lnTo>
                  <a:pt x="4884737" y="2130434"/>
                </a:lnTo>
                <a:close/>
                <a:moveTo>
                  <a:pt x="5010150" y="941393"/>
                </a:moveTo>
                <a:lnTo>
                  <a:pt x="8575675" y="4473565"/>
                </a:lnTo>
                <a:lnTo>
                  <a:pt x="8359873" y="4496583"/>
                </a:lnTo>
                <a:lnTo>
                  <a:pt x="8577262" y="4713276"/>
                </a:lnTo>
                <a:lnTo>
                  <a:pt x="8555037" y="4735502"/>
                </a:lnTo>
                <a:lnTo>
                  <a:pt x="8319928" y="4500844"/>
                </a:lnTo>
                <a:lnTo>
                  <a:pt x="8218487" y="4511664"/>
                </a:lnTo>
                <a:lnTo>
                  <a:pt x="4652962" y="982667"/>
                </a:lnTo>
                <a:close/>
                <a:moveTo>
                  <a:pt x="2828925" y="819155"/>
                </a:moveTo>
                <a:lnTo>
                  <a:pt x="4147637" y="2135016"/>
                </a:lnTo>
                <a:lnTo>
                  <a:pt x="4173538" y="1968508"/>
                </a:lnTo>
                <a:lnTo>
                  <a:pt x="5123531" y="2917674"/>
                </a:lnTo>
                <a:lnTo>
                  <a:pt x="5125351" y="2906000"/>
                </a:lnTo>
                <a:lnTo>
                  <a:pt x="4767262" y="2551121"/>
                </a:lnTo>
                <a:lnTo>
                  <a:pt x="4953803" y="2530394"/>
                </a:lnTo>
                <a:lnTo>
                  <a:pt x="3986212" y="1565278"/>
                </a:lnTo>
                <a:lnTo>
                  <a:pt x="4006849" y="1544641"/>
                </a:lnTo>
                <a:lnTo>
                  <a:pt x="4992124" y="2526136"/>
                </a:lnTo>
                <a:lnTo>
                  <a:pt x="5124449" y="2511434"/>
                </a:lnTo>
                <a:lnTo>
                  <a:pt x="7625766" y="4989334"/>
                </a:lnTo>
                <a:lnTo>
                  <a:pt x="7670800" y="4692639"/>
                </a:lnTo>
                <a:lnTo>
                  <a:pt x="9539288" y="6556364"/>
                </a:lnTo>
                <a:lnTo>
                  <a:pt x="9183688" y="6610339"/>
                </a:lnTo>
                <a:lnTo>
                  <a:pt x="8621395" y="6049756"/>
                </a:lnTo>
                <a:lnTo>
                  <a:pt x="8428747" y="6072017"/>
                </a:lnTo>
                <a:lnTo>
                  <a:pt x="8802688" y="6445239"/>
                </a:lnTo>
                <a:lnTo>
                  <a:pt x="8782051" y="6467464"/>
                </a:lnTo>
                <a:lnTo>
                  <a:pt x="8390295" y="6076460"/>
                </a:lnTo>
                <a:lnTo>
                  <a:pt x="8332467" y="6083143"/>
                </a:lnTo>
                <a:lnTo>
                  <a:pt x="10047287" y="7791439"/>
                </a:lnTo>
                <a:lnTo>
                  <a:pt x="10020299" y="7816839"/>
                </a:lnTo>
                <a:lnTo>
                  <a:pt x="7952018" y="5754180"/>
                </a:lnTo>
                <a:lnTo>
                  <a:pt x="7941219" y="5764344"/>
                </a:lnTo>
                <a:lnTo>
                  <a:pt x="10104437" y="7907327"/>
                </a:lnTo>
                <a:lnTo>
                  <a:pt x="9747249" y="7947014"/>
                </a:lnTo>
                <a:lnTo>
                  <a:pt x="9359354" y="7562574"/>
                </a:lnTo>
                <a:lnTo>
                  <a:pt x="9355146" y="7599600"/>
                </a:lnTo>
                <a:lnTo>
                  <a:pt x="9431338" y="7675551"/>
                </a:lnTo>
                <a:lnTo>
                  <a:pt x="9377363" y="7731114"/>
                </a:lnTo>
                <a:lnTo>
                  <a:pt x="9343987" y="7697801"/>
                </a:lnTo>
                <a:lnTo>
                  <a:pt x="9329738" y="7823189"/>
                </a:lnTo>
                <a:lnTo>
                  <a:pt x="8076769" y="6564969"/>
                </a:lnTo>
                <a:lnTo>
                  <a:pt x="8053691" y="6763797"/>
                </a:lnTo>
                <a:lnTo>
                  <a:pt x="8942388" y="7651739"/>
                </a:lnTo>
                <a:lnTo>
                  <a:pt x="8642526" y="7694386"/>
                </a:lnTo>
                <a:lnTo>
                  <a:pt x="9629775" y="8685202"/>
                </a:lnTo>
                <a:lnTo>
                  <a:pt x="9605963" y="8907452"/>
                </a:lnTo>
                <a:lnTo>
                  <a:pt x="8729093" y="8026781"/>
                </a:lnTo>
                <a:lnTo>
                  <a:pt x="8648700" y="8040676"/>
                </a:lnTo>
                <a:lnTo>
                  <a:pt x="8074025" y="7467589"/>
                </a:lnTo>
                <a:lnTo>
                  <a:pt x="8086487" y="7381390"/>
                </a:lnTo>
                <a:lnTo>
                  <a:pt x="7408862" y="6700826"/>
                </a:lnTo>
                <a:lnTo>
                  <a:pt x="7425642" y="6545333"/>
                </a:lnTo>
                <a:lnTo>
                  <a:pt x="7319446" y="6439352"/>
                </a:lnTo>
                <a:lnTo>
                  <a:pt x="7150947" y="6464883"/>
                </a:lnTo>
                <a:lnTo>
                  <a:pt x="7972425" y="7278677"/>
                </a:lnTo>
                <a:lnTo>
                  <a:pt x="7834482" y="7294004"/>
                </a:lnTo>
                <a:lnTo>
                  <a:pt x="10490199" y="9942501"/>
                </a:lnTo>
                <a:lnTo>
                  <a:pt x="10466387" y="9966314"/>
                </a:lnTo>
                <a:lnTo>
                  <a:pt x="7791572" y="7298771"/>
                </a:lnTo>
                <a:lnTo>
                  <a:pt x="7776136" y="7300487"/>
                </a:lnTo>
                <a:lnTo>
                  <a:pt x="8001000" y="7524739"/>
                </a:lnTo>
                <a:lnTo>
                  <a:pt x="7977187" y="7550139"/>
                </a:lnTo>
                <a:lnTo>
                  <a:pt x="7731794" y="7305413"/>
                </a:lnTo>
                <a:lnTo>
                  <a:pt x="7615237" y="7318364"/>
                </a:lnTo>
                <a:lnTo>
                  <a:pt x="6900600" y="6610093"/>
                </a:lnTo>
                <a:lnTo>
                  <a:pt x="6894512" y="6616689"/>
                </a:lnTo>
                <a:lnTo>
                  <a:pt x="4904883" y="4632155"/>
                </a:lnTo>
                <a:lnTo>
                  <a:pt x="4603690" y="4333646"/>
                </a:lnTo>
                <a:lnTo>
                  <a:pt x="4600970" y="4334067"/>
                </a:lnTo>
                <a:lnTo>
                  <a:pt x="7524750" y="7272327"/>
                </a:lnTo>
                <a:lnTo>
                  <a:pt x="7507360" y="7424780"/>
                </a:lnTo>
                <a:lnTo>
                  <a:pt x="7519623" y="7437009"/>
                </a:lnTo>
                <a:lnTo>
                  <a:pt x="7537450" y="7315189"/>
                </a:lnTo>
                <a:lnTo>
                  <a:pt x="8221663" y="7996227"/>
                </a:lnTo>
                <a:lnTo>
                  <a:pt x="8101236" y="8017041"/>
                </a:lnTo>
                <a:lnTo>
                  <a:pt x="8667750" y="8582015"/>
                </a:lnTo>
                <a:lnTo>
                  <a:pt x="8643937" y="8605827"/>
                </a:lnTo>
                <a:lnTo>
                  <a:pt x="7502425" y="7468039"/>
                </a:lnTo>
                <a:lnTo>
                  <a:pt x="7500851" y="7481835"/>
                </a:lnTo>
                <a:lnTo>
                  <a:pt x="7518400" y="7499339"/>
                </a:lnTo>
                <a:lnTo>
                  <a:pt x="7498509" y="7502372"/>
                </a:lnTo>
                <a:lnTo>
                  <a:pt x="7477125" y="7689839"/>
                </a:lnTo>
                <a:lnTo>
                  <a:pt x="7317867" y="7529914"/>
                </a:lnTo>
                <a:lnTo>
                  <a:pt x="7305191" y="7531846"/>
                </a:lnTo>
                <a:lnTo>
                  <a:pt x="8164512" y="8389927"/>
                </a:lnTo>
                <a:lnTo>
                  <a:pt x="7746999" y="8451839"/>
                </a:lnTo>
                <a:lnTo>
                  <a:pt x="7414638" y="8120906"/>
                </a:lnTo>
                <a:lnTo>
                  <a:pt x="7359130" y="8129494"/>
                </a:lnTo>
                <a:lnTo>
                  <a:pt x="8085138" y="8848714"/>
                </a:lnTo>
                <a:lnTo>
                  <a:pt x="7727951" y="8886814"/>
                </a:lnTo>
                <a:lnTo>
                  <a:pt x="6807858" y="7976143"/>
                </a:lnTo>
                <a:lnTo>
                  <a:pt x="6746573" y="7983081"/>
                </a:lnTo>
                <a:lnTo>
                  <a:pt x="8445500" y="9677389"/>
                </a:lnTo>
                <a:lnTo>
                  <a:pt x="8420100" y="9701202"/>
                </a:lnTo>
                <a:lnTo>
                  <a:pt x="6703998" y="7987901"/>
                </a:lnTo>
                <a:lnTo>
                  <a:pt x="6602413" y="7999401"/>
                </a:lnTo>
                <a:lnTo>
                  <a:pt x="5965239" y="7368492"/>
                </a:lnTo>
                <a:lnTo>
                  <a:pt x="5955358" y="7370017"/>
                </a:lnTo>
                <a:lnTo>
                  <a:pt x="7289800" y="8701076"/>
                </a:lnTo>
                <a:lnTo>
                  <a:pt x="7271563" y="8719866"/>
                </a:lnTo>
                <a:lnTo>
                  <a:pt x="7970837" y="9421802"/>
                </a:lnTo>
                <a:lnTo>
                  <a:pt x="7923212" y="9840902"/>
                </a:lnTo>
                <a:lnTo>
                  <a:pt x="6847643" y="8761237"/>
                </a:lnTo>
                <a:lnTo>
                  <a:pt x="6613525" y="8786802"/>
                </a:lnTo>
                <a:lnTo>
                  <a:pt x="6094292" y="8272037"/>
                </a:lnTo>
                <a:lnTo>
                  <a:pt x="6070600" y="8275627"/>
                </a:lnTo>
                <a:lnTo>
                  <a:pt x="6050176" y="8255221"/>
                </a:lnTo>
                <a:lnTo>
                  <a:pt x="6032005" y="8421262"/>
                </a:lnTo>
                <a:lnTo>
                  <a:pt x="6540500" y="8928089"/>
                </a:lnTo>
                <a:lnTo>
                  <a:pt x="6409679" y="8947637"/>
                </a:lnTo>
                <a:lnTo>
                  <a:pt x="7424737" y="9959963"/>
                </a:lnTo>
                <a:lnTo>
                  <a:pt x="7359649" y="10021876"/>
                </a:lnTo>
                <a:lnTo>
                  <a:pt x="7138909" y="9801612"/>
                </a:lnTo>
                <a:lnTo>
                  <a:pt x="7065182" y="9809958"/>
                </a:lnTo>
                <a:lnTo>
                  <a:pt x="7191375" y="9936151"/>
                </a:lnTo>
                <a:lnTo>
                  <a:pt x="7154863" y="9972664"/>
                </a:lnTo>
                <a:lnTo>
                  <a:pt x="6999136" y="9817435"/>
                </a:lnTo>
                <a:lnTo>
                  <a:pt x="6837273" y="9835759"/>
                </a:lnTo>
                <a:lnTo>
                  <a:pt x="6978650" y="9975839"/>
                </a:lnTo>
                <a:lnTo>
                  <a:pt x="6700837" y="10006002"/>
                </a:lnTo>
                <a:lnTo>
                  <a:pt x="5834890" y="9147999"/>
                </a:lnTo>
                <a:lnTo>
                  <a:pt x="5834063" y="9148751"/>
                </a:lnTo>
                <a:lnTo>
                  <a:pt x="5566739" y="8882309"/>
                </a:lnTo>
                <a:lnTo>
                  <a:pt x="3932237" y="7262802"/>
                </a:lnTo>
                <a:lnTo>
                  <a:pt x="3940928" y="7261858"/>
                </a:lnTo>
                <a:lnTo>
                  <a:pt x="3908425" y="7229463"/>
                </a:lnTo>
                <a:lnTo>
                  <a:pt x="3925887" y="7212001"/>
                </a:lnTo>
                <a:lnTo>
                  <a:pt x="3972439" y="7258437"/>
                </a:lnTo>
                <a:lnTo>
                  <a:pt x="4107440" y="7243780"/>
                </a:lnTo>
                <a:lnTo>
                  <a:pt x="3691969" y="6832237"/>
                </a:lnTo>
                <a:lnTo>
                  <a:pt x="3665368" y="6836365"/>
                </a:lnTo>
                <a:lnTo>
                  <a:pt x="4017962" y="7188189"/>
                </a:lnTo>
                <a:lnTo>
                  <a:pt x="3806113" y="7219664"/>
                </a:lnTo>
                <a:lnTo>
                  <a:pt x="4476641" y="7888748"/>
                </a:lnTo>
                <a:lnTo>
                  <a:pt x="4508500" y="7858114"/>
                </a:lnTo>
                <a:lnTo>
                  <a:pt x="6456363" y="9794865"/>
                </a:lnTo>
                <a:lnTo>
                  <a:pt x="6413501" y="9837727"/>
                </a:lnTo>
                <a:lnTo>
                  <a:pt x="6211454" y="9636339"/>
                </a:lnTo>
                <a:lnTo>
                  <a:pt x="6156325" y="9690089"/>
                </a:lnTo>
                <a:lnTo>
                  <a:pt x="5403201" y="8938182"/>
                </a:lnTo>
                <a:lnTo>
                  <a:pt x="5385909" y="9088621"/>
                </a:lnTo>
                <a:lnTo>
                  <a:pt x="6075363" y="9775814"/>
                </a:lnTo>
                <a:lnTo>
                  <a:pt x="5799138" y="9817089"/>
                </a:lnTo>
                <a:lnTo>
                  <a:pt x="4581525" y="8604239"/>
                </a:lnTo>
                <a:lnTo>
                  <a:pt x="4594645" y="8516439"/>
                </a:lnTo>
                <a:lnTo>
                  <a:pt x="4328579" y="8250696"/>
                </a:lnTo>
                <a:lnTo>
                  <a:pt x="4286329" y="8255524"/>
                </a:lnTo>
                <a:lnTo>
                  <a:pt x="4429125" y="8397863"/>
                </a:lnTo>
                <a:lnTo>
                  <a:pt x="4392613" y="8437551"/>
                </a:lnTo>
                <a:lnTo>
                  <a:pt x="4217979" y="8263336"/>
                </a:lnTo>
                <a:lnTo>
                  <a:pt x="4182316" y="8267411"/>
                </a:lnTo>
                <a:lnTo>
                  <a:pt x="4172897" y="8350610"/>
                </a:lnTo>
                <a:lnTo>
                  <a:pt x="5321300" y="9488477"/>
                </a:lnTo>
                <a:lnTo>
                  <a:pt x="5045075" y="9518639"/>
                </a:lnTo>
                <a:lnTo>
                  <a:pt x="4490079" y="8968735"/>
                </a:lnTo>
                <a:lnTo>
                  <a:pt x="4484687" y="8974127"/>
                </a:lnTo>
                <a:lnTo>
                  <a:pt x="2882757" y="7376158"/>
                </a:lnTo>
                <a:lnTo>
                  <a:pt x="2276475" y="6775438"/>
                </a:lnTo>
                <a:lnTo>
                  <a:pt x="2461117" y="6755276"/>
                </a:lnTo>
                <a:lnTo>
                  <a:pt x="2447925" y="6742101"/>
                </a:lnTo>
                <a:lnTo>
                  <a:pt x="2456913" y="6682294"/>
                </a:lnTo>
                <a:lnTo>
                  <a:pt x="0" y="4213213"/>
                </a:lnTo>
                <a:lnTo>
                  <a:pt x="44451" y="3795701"/>
                </a:lnTo>
                <a:lnTo>
                  <a:pt x="2629133" y="6389238"/>
                </a:lnTo>
                <a:lnTo>
                  <a:pt x="2636390" y="6326102"/>
                </a:lnTo>
                <a:lnTo>
                  <a:pt x="1503362" y="5195876"/>
                </a:lnTo>
                <a:lnTo>
                  <a:pt x="1520825" y="5180001"/>
                </a:lnTo>
                <a:lnTo>
                  <a:pt x="2639919" y="6295405"/>
                </a:lnTo>
                <a:lnTo>
                  <a:pt x="2645682" y="6245261"/>
                </a:lnTo>
                <a:lnTo>
                  <a:pt x="1746250" y="5348276"/>
                </a:lnTo>
                <a:lnTo>
                  <a:pt x="1770063" y="5322877"/>
                </a:lnTo>
                <a:lnTo>
                  <a:pt x="2650701" y="6201598"/>
                </a:lnTo>
                <a:lnTo>
                  <a:pt x="2657196" y="6145094"/>
                </a:lnTo>
                <a:lnTo>
                  <a:pt x="2525712" y="6013438"/>
                </a:lnTo>
                <a:lnTo>
                  <a:pt x="2548197" y="5857838"/>
                </a:lnTo>
                <a:lnTo>
                  <a:pt x="2328862" y="5638788"/>
                </a:lnTo>
                <a:lnTo>
                  <a:pt x="2330240" y="5630278"/>
                </a:lnTo>
                <a:lnTo>
                  <a:pt x="1574800" y="4876789"/>
                </a:lnTo>
                <a:lnTo>
                  <a:pt x="1638300" y="4457689"/>
                </a:lnTo>
                <a:lnTo>
                  <a:pt x="2229277" y="5047813"/>
                </a:lnTo>
                <a:lnTo>
                  <a:pt x="2243137" y="5033952"/>
                </a:lnTo>
                <a:lnTo>
                  <a:pt x="2864614" y="5653891"/>
                </a:lnTo>
                <a:lnTo>
                  <a:pt x="2959100" y="5643551"/>
                </a:lnTo>
                <a:lnTo>
                  <a:pt x="3102636" y="5785676"/>
                </a:lnTo>
                <a:lnTo>
                  <a:pt x="3109912" y="5784839"/>
                </a:lnTo>
                <a:lnTo>
                  <a:pt x="4414888" y="7077094"/>
                </a:lnTo>
                <a:lnTo>
                  <a:pt x="4467447" y="7025848"/>
                </a:lnTo>
                <a:lnTo>
                  <a:pt x="2925762" y="5487976"/>
                </a:lnTo>
                <a:lnTo>
                  <a:pt x="2943225" y="5472102"/>
                </a:lnTo>
                <a:lnTo>
                  <a:pt x="4868862" y="7391389"/>
                </a:lnTo>
                <a:lnTo>
                  <a:pt x="4859060" y="7401191"/>
                </a:lnTo>
                <a:lnTo>
                  <a:pt x="5068442" y="7610009"/>
                </a:lnTo>
                <a:lnTo>
                  <a:pt x="5072740" y="7581412"/>
                </a:lnTo>
                <a:lnTo>
                  <a:pt x="4991308" y="7499608"/>
                </a:lnTo>
                <a:lnTo>
                  <a:pt x="3255954" y="5768973"/>
                </a:lnTo>
                <a:lnTo>
                  <a:pt x="3252787" y="5772139"/>
                </a:lnTo>
                <a:lnTo>
                  <a:pt x="1328737" y="3851264"/>
                </a:lnTo>
                <a:lnTo>
                  <a:pt x="1344613" y="3833801"/>
                </a:lnTo>
                <a:lnTo>
                  <a:pt x="1853191" y="4341123"/>
                </a:lnTo>
                <a:lnTo>
                  <a:pt x="1897062" y="3929051"/>
                </a:lnTo>
                <a:lnTo>
                  <a:pt x="3988815" y="6027973"/>
                </a:lnTo>
                <a:lnTo>
                  <a:pt x="4063955" y="6019720"/>
                </a:lnTo>
                <a:lnTo>
                  <a:pt x="4051300" y="6007089"/>
                </a:lnTo>
                <a:lnTo>
                  <a:pt x="4077672" y="5980717"/>
                </a:lnTo>
                <a:lnTo>
                  <a:pt x="3754437" y="5656251"/>
                </a:lnTo>
                <a:lnTo>
                  <a:pt x="3760210" y="5603496"/>
                </a:lnTo>
                <a:lnTo>
                  <a:pt x="2744787" y="4597389"/>
                </a:lnTo>
                <a:lnTo>
                  <a:pt x="2786825" y="4592585"/>
                </a:lnTo>
                <a:lnTo>
                  <a:pt x="1398587" y="3206739"/>
                </a:lnTo>
                <a:lnTo>
                  <a:pt x="1460499" y="2789226"/>
                </a:lnTo>
                <a:lnTo>
                  <a:pt x="2505492" y="3831957"/>
                </a:lnTo>
                <a:lnTo>
                  <a:pt x="2825750" y="3795701"/>
                </a:lnTo>
                <a:lnTo>
                  <a:pt x="4378184" y="5332869"/>
                </a:lnTo>
                <a:lnTo>
                  <a:pt x="4519613" y="5316526"/>
                </a:lnTo>
                <a:lnTo>
                  <a:pt x="5357574" y="6146653"/>
                </a:lnTo>
                <a:lnTo>
                  <a:pt x="5376284" y="6026634"/>
                </a:lnTo>
                <a:lnTo>
                  <a:pt x="5287091" y="5937613"/>
                </a:lnTo>
                <a:lnTo>
                  <a:pt x="5283638" y="5967998"/>
                </a:lnTo>
                <a:lnTo>
                  <a:pt x="5356225" y="6040427"/>
                </a:lnTo>
                <a:lnTo>
                  <a:pt x="5330825" y="6065828"/>
                </a:lnTo>
                <a:lnTo>
                  <a:pt x="5278458" y="6013574"/>
                </a:lnTo>
                <a:lnTo>
                  <a:pt x="5276850" y="6027728"/>
                </a:lnTo>
                <a:lnTo>
                  <a:pt x="2801811" y="3542316"/>
                </a:lnTo>
                <a:lnTo>
                  <a:pt x="2413000" y="3154351"/>
                </a:lnTo>
                <a:lnTo>
                  <a:pt x="2414158" y="3153039"/>
                </a:lnTo>
                <a:lnTo>
                  <a:pt x="1109662" y="1843097"/>
                </a:lnTo>
                <a:lnTo>
                  <a:pt x="1157287" y="1422407"/>
                </a:lnTo>
                <a:lnTo>
                  <a:pt x="3686372" y="3963036"/>
                </a:lnTo>
                <a:lnTo>
                  <a:pt x="3698070" y="3950738"/>
                </a:lnTo>
                <a:lnTo>
                  <a:pt x="2930525" y="3179751"/>
                </a:lnTo>
                <a:lnTo>
                  <a:pt x="2943562" y="3062423"/>
                </a:lnTo>
                <a:lnTo>
                  <a:pt x="2855912" y="2974964"/>
                </a:lnTo>
                <a:lnTo>
                  <a:pt x="2882899" y="2952739"/>
                </a:lnTo>
                <a:lnTo>
                  <a:pt x="2948482" y="3018143"/>
                </a:lnTo>
                <a:lnTo>
                  <a:pt x="2955157" y="2958071"/>
                </a:lnTo>
                <a:lnTo>
                  <a:pt x="2822575" y="2825739"/>
                </a:lnTo>
                <a:lnTo>
                  <a:pt x="2854325" y="2793989"/>
                </a:lnTo>
                <a:lnTo>
                  <a:pt x="2961523" y="2900783"/>
                </a:lnTo>
                <a:lnTo>
                  <a:pt x="2968503" y="2837960"/>
                </a:lnTo>
                <a:lnTo>
                  <a:pt x="2781300" y="2651132"/>
                </a:lnTo>
                <a:lnTo>
                  <a:pt x="2807237" y="2625958"/>
                </a:lnTo>
                <a:lnTo>
                  <a:pt x="2686050" y="2505083"/>
                </a:lnTo>
                <a:lnTo>
                  <a:pt x="2749550" y="2087572"/>
                </a:lnTo>
                <a:lnTo>
                  <a:pt x="4288890" y="3621337"/>
                </a:lnTo>
                <a:lnTo>
                  <a:pt x="4303022" y="3528232"/>
                </a:lnTo>
                <a:lnTo>
                  <a:pt x="2936875" y="2174882"/>
                </a:lnTo>
                <a:lnTo>
                  <a:pt x="3137725" y="2152565"/>
                </a:lnTo>
                <a:lnTo>
                  <a:pt x="2962275" y="1976446"/>
                </a:lnTo>
                <a:lnTo>
                  <a:pt x="3009900" y="1555759"/>
                </a:lnTo>
                <a:lnTo>
                  <a:pt x="4528067" y="3080847"/>
                </a:lnTo>
                <a:lnTo>
                  <a:pt x="4536368" y="3003022"/>
                </a:lnTo>
                <a:lnTo>
                  <a:pt x="2767012" y="1238256"/>
                </a:lnTo>
                <a:close/>
                <a:moveTo>
                  <a:pt x="3919537" y="728663"/>
                </a:moveTo>
                <a:lnTo>
                  <a:pt x="5797550" y="2589219"/>
                </a:lnTo>
                <a:lnTo>
                  <a:pt x="5610225" y="2611444"/>
                </a:lnTo>
                <a:lnTo>
                  <a:pt x="3730625" y="750889"/>
                </a:lnTo>
                <a:close/>
                <a:moveTo>
                  <a:pt x="4681537" y="377826"/>
                </a:moveTo>
                <a:lnTo>
                  <a:pt x="7159625" y="2849552"/>
                </a:lnTo>
                <a:lnTo>
                  <a:pt x="7137400" y="2870189"/>
                </a:lnTo>
                <a:lnTo>
                  <a:pt x="4659312" y="396877"/>
                </a:lnTo>
                <a:close/>
                <a:moveTo>
                  <a:pt x="2849563" y="0"/>
                </a:moveTo>
                <a:lnTo>
                  <a:pt x="5329238" y="2473332"/>
                </a:lnTo>
                <a:lnTo>
                  <a:pt x="5307013" y="2492382"/>
                </a:lnTo>
                <a:lnTo>
                  <a:pt x="2828925" y="20637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15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7274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668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09207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2519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47926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2609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8329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610999" y="1350658"/>
            <a:ext cx="3338462" cy="4156685"/>
          </a:xfrm>
          <a:custGeom>
            <a:avLst/>
            <a:gdLst>
              <a:gd name="connsiteX0" fmla="*/ 0 w 5007692"/>
              <a:gd name="connsiteY0" fmla="*/ 3790200 h 6235990"/>
              <a:gd name="connsiteX1" fmla="*/ 2445790 w 5007692"/>
              <a:gd name="connsiteY1" fmla="*/ 3790200 h 6235990"/>
              <a:gd name="connsiteX2" fmla="*/ 2445790 w 5007692"/>
              <a:gd name="connsiteY2" fmla="*/ 6235990 h 6235990"/>
              <a:gd name="connsiteX3" fmla="*/ 0 w 5007692"/>
              <a:gd name="connsiteY3" fmla="*/ 6235990 h 6235990"/>
              <a:gd name="connsiteX4" fmla="*/ 2561902 w 5007692"/>
              <a:gd name="connsiteY4" fmla="*/ 2567305 h 6235990"/>
              <a:gd name="connsiteX5" fmla="*/ 5007692 w 5007692"/>
              <a:gd name="connsiteY5" fmla="*/ 2567305 h 6235990"/>
              <a:gd name="connsiteX6" fmla="*/ 5007692 w 5007692"/>
              <a:gd name="connsiteY6" fmla="*/ 5013095 h 6235990"/>
              <a:gd name="connsiteX7" fmla="*/ 2561902 w 5007692"/>
              <a:gd name="connsiteY7" fmla="*/ 5013095 h 6235990"/>
              <a:gd name="connsiteX8" fmla="*/ 0 w 5007692"/>
              <a:gd name="connsiteY8" fmla="*/ 1222895 h 6235990"/>
              <a:gd name="connsiteX9" fmla="*/ 2445790 w 5007692"/>
              <a:gd name="connsiteY9" fmla="*/ 1222895 h 6235990"/>
              <a:gd name="connsiteX10" fmla="*/ 2445790 w 5007692"/>
              <a:gd name="connsiteY10" fmla="*/ 3668685 h 6235990"/>
              <a:gd name="connsiteX11" fmla="*/ 0 w 5007692"/>
              <a:gd name="connsiteY11" fmla="*/ 3668685 h 6235990"/>
              <a:gd name="connsiteX12" fmla="*/ 2561902 w 5007692"/>
              <a:gd name="connsiteY12" fmla="*/ 0 h 6235990"/>
              <a:gd name="connsiteX13" fmla="*/ 5007692 w 5007692"/>
              <a:gd name="connsiteY13" fmla="*/ 0 h 6235990"/>
              <a:gd name="connsiteX14" fmla="*/ 5007692 w 5007692"/>
              <a:gd name="connsiteY14" fmla="*/ 2445790 h 6235990"/>
              <a:gd name="connsiteX15" fmla="*/ 2561902 w 5007692"/>
              <a:gd name="connsiteY15" fmla="*/ 2445790 h 623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07692" h="6235990">
                <a:moveTo>
                  <a:pt x="0" y="3790200"/>
                </a:moveTo>
                <a:lnTo>
                  <a:pt x="2445790" y="3790200"/>
                </a:lnTo>
                <a:lnTo>
                  <a:pt x="2445790" y="6235990"/>
                </a:lnTo>
                <a:lnTo>
                  <a:pt x="0" y="6235990"/>
                </a:lnTo>
                <a:close/>
                <a:moveTo>
                  <a:pt x="2561902" y="2567305"/>
                </a:moveTo>
                <a:lnTo>
                  <a:pt x="5007692" y="2567305"/>
                </a:lnTo>
                <a:lnTo>
                  <a:pt x="5007692" y="5013095"/>
                </a:lnTo>
                <a:lnTo>
                  <a:pt x="2561902" y="5013095"/>
                </a:lnTo>
                <a:close/>
                <a:moveTo>
                  <a:pt x="0" y="1222895"/>
                </a:moveTo>
                <a:lnTo>
                  <a:pt x="2445790" y="1222895"/>
                </a:lnTo>
                <a:lnTo>
                  <a:pt x="2445790" y="3668685"/>
                </a:lnTo>
                <a:lnTo>
                  <a:pt x="0" y="3668685"/>
                </a:lnTo>
                <a:close/>
                <a:moveTo>
                  <a:pt x="2561902" y="0"/>
                </a:moveTo>
                <a:lnTo>
                  <a:pt x="5007692" y="0"/>
                </a:lnTo>
                <a:lnTo>
                  <a:pt x="5007692" y="2445790"/>
                </a:lnTo>
                <a:lnTo>
                  <a:pt x="2561902" y="244579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3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2609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446558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02339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52695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7767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80844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01300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f4e21dd51c_7_583"/>
          <p:cNvSpPr txBox="1">
            <a:spLocks noGrp="1"/>
          </p:cNvSpPr>
          <p:nvPr>
            <p:ph type="title"/>
          </p:nvPr>
        </p:nvSpPr>
        <p:spPr>
          <a:xfrm>
            <a:off x="609600" y="547200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gf4e21dd51c_7_58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48699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90888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BC17F-FBA0-0A35-8C29-ACF5094D8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9793F4-B383-0CD1-00BC-C2125C5C0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D567E2-112F-9875-DB4C-3233DCDF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207277-5AB6-6D12-BE2B-DCDF222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0E0C59-120D-8D41-56B4-92301D6E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66196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10B70-5E66-70C9-A12C-EBD5708C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6FA830-C99A-9336-E2F4-54F9A7846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CF127-A3F0-4D97-F80C-E7BA4113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97BFAE-1677-5437-AD41-1C5B56A1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5F8C29-AC1E-5FB2-C3E0-316C05D2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501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404323" y="389352"/>
            <a:ext cx="11383355" cy="6079296"/>
          </a:xfrm>
          <a:custGeom>
            <a:avLst/>
            <a:gdLst>
              <a:gd name="connsiteX0" fmla="*/ 1318268 w 17075031"/>
              <a:gd name="connsiteY0" fmla="*/ 1322834 h 9120352"/>
              <a:gd name="connsiteX1" fmla="*/ 1318268 w 17075031"/>
              <a:gd name="connsiteY1" fmla="*/ 7797517 h 9120352"/>
              <a:gd name="connsiteX2" fmla="*/ 15756763 w 17075031"/>
              <a:gd name="connsiteY2" fmla="*/ 7797517 h 9120352"/>
              <a:gd name="connsiteX3" fmla="*/ 15756763 w 17075031"/>
              <a:gd name="connsiteY3" fmla="*/ 1322834 h 9120352"/>
              <a:gd name="connsiteX4" fmla="*/ 0 w 17075031"/>
              <a:gd name="connsiteY4" fmla="*/ 0 h 9120352"/>
              <a:gd name="connsiteX5" fmla="*/ 17075031 w 17075031"/>
              <a:gd name="connsiteY5" fmla="*/ 0 h 9120352"/>
              <a:gd name="connsiteX6" fmla="*/ 17075031 w 17075031"/>
              <a:gd name="connsiteY6" fmla="*/ 9120352 h 9120352"/>
              <a:gd name="connsiteX7" fmla="*/ 0 w 17075031"/>
              <a:gd name="connsiteY7" fmla="*/ 9120352 h 912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75031" h="9120352">
                <a:moveTo>
                  <a:pt x="1318268" y="1322834"/>
                </a:moveTo>
                <a:lnTo>
                  <a:pt x="1318268" y="7797517"/>
                </a:lnTo>
                <a:lnTo>
                  <a:pt x="15756763" y="7797517"/>
                </a:lnTo>
                <a:lnTo>
                  <a:pt x="15756763" y="1322834"/>
                </a:lnTo>
                <a:close/>
                <a:moveTo>
                  <a:pt x="0" y="0"/>
                </a:moveTo>
                <a:lnTo>
                  <a:pt x="17075031" y="0"/>
                </a:lnTo>
                <a:lnTo>
                  <a:pt x="17075031" y="9120352"/>
                </a:lnTo>
                <a:lnTo>
                  <a:pt x="0" y="91203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5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18B0B-C1F4-FAEB-1F9B-D7A22042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C0FA2D-CD9E-DCF0-3027-C7CB197C2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B83DC4-AAA9-27AB-7A7F-2983671C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CBCE3D-7D13-59B0-840D-5DBCCE11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7DBF0A-DE69-FE01-3157-E70CFC351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1343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5CA37-6683-2A14-448A-EB6E6193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39DADC-8563-2C71-BD80-7EEAEFE01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518920-6BA0-4D93-83FB-2A8B79C49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57B964-4FB0-EFF1-FF40-894A8A85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E0532A-5A89-54CF-1455-51547283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10051C-1C53-53FF-6104-09F00C9D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0102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DCE7B-6FE1-0255-ED9F-F7601713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E1B6-83A1-DD8E-0E55-3DC34CE9E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DD10D-ABD3-8C73-C2DF-EED23177D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EFEC6C-B5E0-5E15-BE50-4ED27278D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01FBC92-87F6-9889-8BEA-190F471E8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9DBD9AA-EDED-A370-936E-6FFC6EFF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8638DD-B986-BA6F-8D82-77019339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E93C03-61AA-3AC2-B32B-4D0F041A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780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1454E1-C597-3B31-5037-2A8DE2827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E3C17FF-2F5F-B73D-CE4E-85F561AA1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B072CF-C7C2-2ADB-4F55-DC90E859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3E1C80C-D735-7B39-1EEE-058F865C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5316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B23DDB-FFDB-EECD-B50E-CC3C935E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7D43E1C-48B3-BA27-A687-DD6C3F91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B205B5-E48C-AA6D-5863-27EF9B0E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251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5735E-2B52-C0F8-8844-9C2BCE7F2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77DFE4-0EF1-33A5-F544-3B209633E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010095-A658-EB48-9608-4A334F87B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C35F8-DEC0-2EEF-B30B-9DBAC734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31FE76-6594-2064-A32F-3F249E5B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CC3061-AF51-E989-D593-790F4E3D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116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1F6DF-3F4F-ACE0-428F-0E04A355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18C584E-7E53-170C-2B3A-91FA2C9AD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C7A4DB-899A-1053-EE79-6DA0C11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434A70-BD8D-C895-BF7A-92B8AFB3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36DD15-761F-EEE1-DBA1-9BE3105C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916201-DB64-A1D1-8A99-D657F9CC7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2922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0610C-4393-2813-A775-F5222F0C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64E9F1-80B9-FCEB-2B46-0054D16E9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1D9CE-1BB2-E1D2-362B-3496F7E06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A9883E-0615-B340-F4BD-9BF3855D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700619-849A-3FAE-9CED-1CF68F80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65878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13FA0E-6D6A-C4E3-3592-25C029198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2BCEB2-C93F-2B24-2720-DA15C467C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3510C5-55C9-9294-4D67-EE1841AF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52F628-DC80-DA64-1A7D-8CBFF5B2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67C571-1236-8D2A-28C6-DE38B2CE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79481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89" algn="ctr">
              <a:spcBef>
                <a:spcPts val="0"/>
              </a:spcBef>
              <a:buSzTx/>
              <a:buNone/>
              <a:defRPr sz="2200"/>
            </a:lvl2pPr>
            <a:lvl3pPr marL="0" indent="228577" algn="ctr">
              <a:spcBef>
                <a:spcPts val="0"/>
              </a:spcBef>
              <a:buSzTx/>
              <a:buNone/>
              <a:defRPr sz="2200"/>
            </a:lvl3pPr>
            <a:lvl4pPr marL="0" indent="342866" algn="ctr">
              <a:spcBef>
                <a:spcPts val="0"/>
              </a:spcBef>
              <a:buSzTx/>
              <a:buNone/>
              <a:defRPr sz="2200"/>
            </a:lvl4pPr>
            <a:lvl5pPr marL="0" indent="457154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73591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714499 w 18288000"/>
              <a:gd name="connsiteY0" fmla="*/ 1714499 h 10288588"/>
              <a:gd name="connsiteX1" fmla="*/ 1714499 w 18288000"/>
              <a:gd name="connsiteY1" fmla="*/ 8574089 h 10288588"/>
              <a:gd name="connsiteX2" fmla="*/ 16573501 w 18288000"/>
              <a:gd name="connsiteY2" fmla="*/ 8574089 h 10288588"/>
              <a:gd name="connsiteX3" fmla="*/ 16573501 w 18288000"/>
              <a:gd name="connsiteY3" fmla="*/ 1714499 h 10288588"/>
              <a:gd name="connsiteX4" fmla="*/ 0 w 18288000"/>
              <a:gd name="connsiteY4" fmla="*/ 0 h 10288588"/>
              <a:gd name="connsiteX5" fmla="*/ 18288000 w 18288000"/>
              <a:gd name="connsiteY5" fmla="*/ 0 h 10288588"/>
              <a:gd name="connsiteX6" fmla="*/ 18288000 w 18288000"/>
              <a:gd name="connsiteY6" fmla="*/ 10288588 h 10288588"/>
              <a:gd name="connsiteX7" fmla="*/ 0 w 18288000"/>
              <a:gd name="connsiteY7" fmla="*/ 10288588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0" h="10288588">
                <a:moveTo>
                  <a:pt x="1714499" y="1714499"/>
                </a:moveTo>
                <a:lnTo>
                  <a:pt x="1714499" y="8574089"/>
                </a:lnTo>
                <a:lnTo>
                  <a:pt x="16573501" y="8574089"/>
                </a:lnTo>
                <a:lnTo>
                  <a:pt x="16573501" y="1714499"/>
                </a:ln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8588"/>
                </a:lnTo>
                <a:lnTo>
                  <a:pt x="0" y="1028858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20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02884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990" y="552450"/>
            <a:ext cx="4762501" cy="5753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89" algn="ctr">
              <a:spcBef>
                <a:spcPts val="0"/>
              </a:spcBef>
              <a:buSzTx/>
              <a:buNone/>
              <a:defRPr sz="2200"/>
            </a:lvl2pPr>
            <a:lvl3pPr marL="0" indent="228577" algn="ctr">
              <a:spcBef>
                <a:spcPts val="0"/>
              </a:spcBef>
              <a:buSzTx/>
              <a:buNone/>
              <a:defRPr sz="2200"/>
            </a:lvl3pPr>
            <a:lvl4pPr marL="0" indent="342866" algn="ctr">
              <a:spcBef>
                <a:spcPts val="0"/>
              </a:spcBef>
              <a:buSzTx/>
              <a:buNone/>
              <a:defRPr sz="2200"/>
            </a:lvl4pPr>
            <a:lvl5pPr marL="0" indent="457154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4055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43357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95767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584950" y="1619250"/>
            <a:ext cx="4762500" cy="4603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/>
          <a:lstStyle>
            <a:lvl1pPr marL="279372" indent="-279372">
              <a:spcBef>
                <a:spcPts val="2250"/>
              </a:spcBef>
              <a:defRPr sz="2250"/>
            </a:lvl1pPr>
            <a:lvl2pPr marL="558744" indent="-279372">
              <a:spcBef>
                <a:spcPts val="2250"/>
              </a:spcBef>
              <a:defRPr sz="2250"/>
            </a:lvl2pPr>
            <a:lvl3pPr marL="838116" indent="-279372">
              <a:spcBef>
                <a:spcPts val="2250"/>
              </a:spcBef>
              <a:defRPr sz="2250"/>
            </a:lvl3pPr>
            <a:lvl4pPr marL="1117488" indent="-279372">
              <a:spcBef>
                <a:spcPts val="2250"/>
              </a:spcBef>
              <a:defRPr sz="2250"/>
            </a:lvl4pPr>
            <a:lvl5pPr marL="1396860" indent="-279372">
              <a:spcBef>
                <a:spcPts val="2250"/>
              </a:spcBef>
              <a:defRPr sz="22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10628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17135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7880350" y="35242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7880350" y="565150"/>
            <a:ext cx="3702050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603250" y="565151"/>
            <a:ext cx="708660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46845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193800" y="4476750"/>
            <a:ext cx="9810750" cy="39498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193800" y="2993499"/>
            <a:ext cx="9810750" cy="502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22110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380101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14635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0"/>
          </p:nvPr>
        </p:nvSpPr>
        <p:spPr>
          <a:xfrm rot="10800000" flipH="1" flipV="1">
            <a:off x="850901" y="863467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1"/>
          </p:nvPr>
        </p:nvSpPr>
        <p:spPr>
          <a:xfrm rot="10800000" flipH="1" flipV="1">
            <a:off x="2171700" y="863467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2"/>
          </p:nvPr>
        </p:nvSpPr>
        <p:spPr>
          <a:xfrm rot="10800000" flipH="1" flipV="1">
            <a:off x="3492500" y="863467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3"/>
          </p:nvPr>
        </p:nvSpPr>
        <p:spPr>
          <a:xfrm rot="10800000" flipH="1" flipV="1">
            <a:off x="4813300" y="863467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/>
          </p:nvPr>
        </p:nvSpPr>
        <p:spPr>
          <a:xfrm rot="10800000" flipH="1" flipV="1">
            <a:off x="850901" y="2184063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/>
          </p:nvPr>
        </p:nvSpPr>
        <p:spPr>
          <a:xfrm rot="10800000" flipH="1" flipV="1">
            <a:off x="2171700" y="2184063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3492500" y="2184063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8"/>
          </p:nvPr>
        </p:nvSpPr>
        <p:spPr>
          <a:xfrm rot="10800000" flipH="1" flipV="1">
            <a:off x="850901" y="3504659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0"/>
          </p:nvPr>
        </p:nvSpPr>
        <p:spPr>
          <a:xfrm rot="10800000" flipH="1" flipV="1">
            <a:off x="3492500" y="3504659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1"/>
          </p:nvPr>
        </p:nvSpPr>
        <p:spPr>
          <a:xfrm rot="10800000" flipH="1" flipV="1">
            <a:off x="4813300" y="3504659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2"/>
          </p:nvPr>
        </p:nvSpPr>
        <p:spPr>
          <a:xfrm rot="10800000" flipH="1" flipV="1">
            <a:off x="850901" y="4825255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3"/>
          </p:nvPr>
        </p:nvSpPr>
        <p:spPr>
          <a:xfrm rot="10800000" flipH="1" flipV="1">
            <a:off x="2171700" y="4825255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4"/>
          </p:nvPr>
        </p:nvSpPr>
        <p:spPr>
          <a:xfrm rot="10800000" flipH="1" flipV="1">
            <a:off x="3492500" y="4825255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07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50" y="1139032"/>
            <a:ext cx="9752074" cy="1089025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262D30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lnSpc>
                <a:spcPct val="150000"/>
              </a:lnSpc>
              <a:defRPr sz="1100"/>
            </a:lvl1pPr>
            <a:lvl2pPr algn="just">
              <a:lnSpc>
                <a:spcPct val="150000"/>
              </a:lnSpc>
              <a:defRPr sz="1100"/>
            </a:lvl2pPr>
            <a:lvl3pPr algn="just">
              <a:lnSpc>
                <a:spcPct val="150000"/>
              </a:lnSpc>
              <a:defRPr sz="1100"/>
            </a:lvl3pPr>
            <a:lvl4pPr algn="just">
              <a:lnSpc>
                <a:spcPct val="150000"/>
              </a:lnSpc>
              <a:defRPr sz="1100"/>
            </a:lvl4pPr>
            <a:lvl5pPr algn="just"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81797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0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0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4" y="1953220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2" y="1953220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79" y="1953220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1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1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4" y="3429001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2" y="3429001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79" y="3429001"/>
            <a:ext cx="1223963" cy="1223962"/>
          </a:xfrm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Rectangle 13"/>
          <p:cNvSpPr>
            <a:spLocks noGrp="1"/>
          </p:cNvSpPr>
          <p:nvPr>
            <p:ph type="sldNum" sz="quarter" idx="21"/>
          </p:nvPr>
        </p:nvSpPr>
        <p:spPr>
          <a:xfrm>
            <a:off x="11272838" y="6248400"/>
            <a:ext cx="368691" cy="287258"/>
          </a:xfr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>
              <a:defRPr/>
            </a:pPr>
            <a:fld id="{29BB10FE-1F50-6A4A-8D9B-EE549D71E340}" type="slidenum">
              <a:rPr lang="x-none" altLang="x-none"/>
              <a:pPr>
                <a:defRPr/>
              </a:pPr>
              <a:t>‹#›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9001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itle">
  <p:cSld name="Título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body" idx="1"/>
          </p:nvPr>
        </p:nvSpPr>
        <p:spPr>
          <a:xfrm>
            <a:off x="600671" y="5929931"/>
            <a:ext cx="10985501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577" lvl="0" indent="-1142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/>
            </a:lvl1pPr>
            <a:lvl2pPr marL="457154" lvl="1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685731" lvl="2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914309" lvl="3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1142886" lvl="4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1371463" lvl="5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040" lvl="6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617" lvl="7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194" lvl="8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5799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body" idx="2"/>
          </p:nvPr>
        </p:nvSpPr>
        <p:spPr>
          <a:xfrm>
            <a:off x="600672" y="3611596"/>
            <a:ext cx="10985501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577" lvl="0" indent="-1142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1pPr>
            <a:lvl2pPr marL="457154" lvl="1" indent="-1142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2pPr>
            <a:lvl3pPr marL="685731" lvl="2" indent="-1142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3pPr>
            <a:lvl4pPr marL="914309" lvl="3" indent="-1142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4pPr>
            <a:lvl5pPr marL="1142886" lvl="4" indent="-1142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2750" b="1"/>
            </a:lvl5pPr>
            <a:lvl6pPr marL="1371463" lvl="5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1600040" lvl="6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1828617" lvl="7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2057194" lvl="8" indent="-184576" algn="l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069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30801BD-CF79-4513-B727-7DA89FE7AA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BEF22C-7B68-490A-ACA0-309889F72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A9046-EA15-4F9A-B61D-309C700C4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9290B-6DE0-49FF-9E9D-4F1FCB604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7FF4D-724B-425A-91D2-C0851CD76D5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0375E-E661-4906-ACB8-598A31B2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AEFC5-B491-486E-B19A-E0FA5E07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5AC1-BDD8-46B4-BF02-EBE24CD1C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EFA3393-241F-4419-B349-9D254AB95D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5766" y="1837360"/>
            <a:ext cx="6882539" cy="2323974"/>
          </a:xfrm>
          <a:custGeom>
            <a:avLst/>
            <a:gdLst>
              <a:gd name="connsiteX0" fmla="*/ 0 w 6882539"/>
              <a:gd name="connsiteY0" fmla="*/ 0 h 2323974"/>
              <a:gd name="connsiteX1" fmla="*/ 6882539 w 6882539"/>
              <a:gd name="connsiteY1" fmla="*/ 0 h 2323974"/>
              <a:gd name="connsiteX2" fmla="*/ 6882539 w 6882539"/>
              <a:gd name="connsiteY2" fmla="*/ 2323974 h 2323974"/>
              <a:gd name="connsiteX3" fmla="*/ 0 w 6882539"/>
              <a:gd name="connsiteY3" fmla="*/ 2323974 h 2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2539" h="2323974">
                <a:moveTo>
                  <a:pt x="0" y="0"/>
                </a:moveTo>
                <a:lnTo>
                  <a:pt x="6882539" y="0"/>
                </a:lnTo>
                <a:lnTo>
                  <a:pt x="6882539" y="2323974"/>
                </a:lnTo>
                <a:lnTo>
                  <a:pt x="0" y="2323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237260-1775-436A-9AFA-4B4711ED78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795" y="-4973"/>
            <a:ext cx="12200794" cy="4861390"/>
          </a:xfrm>
          <a:custGeom>
            <a:avLst/>
            <a:gdLst>
              <a:gd name="connsiteX0" fmla="*/ 0 w 12200794"/>
              <a:gd name="connsiteY0" fmla="*/ 0 h 4861390"/>
              <a:gd name="connsiteX1" fmla="*/ 12200794 w 12200794"/>
              <a:gd name="connsiteY1" fmla="*/ 0 h 4861390"/>
              <a:gd name="connsiteX2" fmla="*/ 12200794 w 12200794"/>
              <a:gd name="connsiteY2" fmla="*/ 3450615 h 4861390"/>
              <a:gd name="connsiteX3" fmla="*/ 6100397 w 12200794"/>
              <a:gd name="connsiteY3" fmla="*/ 4861390 h 4861390"/>
              <a:gd name="connsiteX4" fmla="*/ 0 w 12200794"/>
              <a:gd name="connsiteY4" fmla="*/ 3450615 h 4861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0794" h="4861390">
                <a:moveTo>
                  <a:pt x="0" y="0"/>
                </a:moveTo>
                <a:lnTo>
                  <a:pt x="12200794" y="0"/>
                </a:lnTo>
                <a:lnTo>
                  <a:pt x="12200794" y="3450615"/>
                </a:lnTo>
                <a:lnTo>
                  <a:pt x="6100397" y="4861390"/>
                </a:lnTo>
                <a:lnTo>
                  <a:pt x="0" y="34506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20D4E3-0A36-4276-941D-CF340F3D8D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04097" y="3548269"/>
            <a:ext cx="7231951" cy="2521226"/>
          </a:xfrm>
          <a:custGeom>
            <a:avLst/>
            <a:gdLst>
              <a:gd name="connsiteX0" fmla="*/ 0 w 7231951"/>
              <a:gd name="connsiteY0" fmla="*/ 0 h 2521226"/>
              <a:gd name="connsiteX1" fmla="*/ 7231951 w 7231951"/>
              <a:gd name="connsiteY1" fmla="*/ 0 h 2521226"/>
              <a:gd name="connsiteX2" fmla="*/ 7231951 w 7231951"/>
              <a:gd name="connsiteY2" fmla="*/ 2521226 h 2521226"/>
              <a:gd name="connsiteX3" fmla="*/ 0 w 7231951"/>
              <a:gd name="connsiteY3" fmla="*/ 2521226 h 252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1951" h="2521226">
                <a:moveTo>
                  <a:pt x="0" y="0"/>
                </a:moveTo>
                <a:lnTo>
                  <a:pt x="7231951" y="0"/>
                </a:lnTo>
                <a:lnTo>
                  <a:pt x="7231951" y="2521226"/>
                </a:lnTo>
                <a:lnTo>
                  <a:pt x="0" y="25212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2992532-7F8E-434E-B4CD-3028F9E8D6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1606" y="-741419"/>
            <a:ext cx="7161847" cy="7370830"/>
          </a:xfrm>
          <a:custGeom>
            <a:avLst/>
            <a:gdLst>
              <a:gd name="connsiteX0" fmla="*/ 2787816 w 7161847"/>
              <a:gd name="connsiteY0" fmla="*/ 7152549 h 7370830"/>
              <a:gd name="connsiteX1" fmla="*/ 2787817 w 7161847"/>
              <a:gd name="connsiteY1" fmla="*/ 7152549 h 7370830"/>
              <a:gd name="connsiteX2" fmla="*/ 2787816 w 7161847"/>
              <a:gd name="connsiteY2" fmla="*/ 7152550 h 7370830"/>
              <a:gd name="connsiteX3" fmla="*/ 1391706 w 7161847"/>
              <a:gd name="connsiteY3" fmla="*/ 6138863 h 7370830"/>
              <a:gd name="connsiteX4" fmla="*/ 1391707 w 7161847"/>
              <a:gd name="connsiteY4" fmla="*/ 6138863 h 7370830"/>
              <a:gd name="connsiteX5" fmla="*/ 1391707 w 7161847"/>
              <a:gd name="connsiteY5" fmla="*/ 6138864 h 7370830"/>
              <a:gd name="connsiteX6" fmla="*/ 6563752 w 7161847"/>
              <a:gd name="connsiteY6" fmla="*/ 5372121 h 7370830"/>
              <a:gd name="connsiteX7" fmla="*/ 6835791 w 7161847"/>
              <a:gd name="connsiteY7" fmla="*/ 5484803 h 7370830"/>
              <a:gd name="connsiteX8" fmla="*/ 6835790 w 7161847"/>
              <a:gd name="connsiteY8" fmla="*/ 5484804 h 7370830"/>
              <a:gd name="connsiteX9" fmla="*/ 6835790 w 7161847"/>
              <a:gd name="connsiteY9" fmla="*/ 6028882 h 7370830"/>
              <a:gd name="connsiteX10" fmla="*/ 6013108 w 7161847"/>
              <a:gd name="connsiteY10" fmla="*/ 6851562 h 7370830"/>
              <a:gd name="connsiteX11" fmla="*/ 5469030 w 7161847"/>
              <a:gd name="connsiteY11" fmla="*/ 6851562 h 7370830"/>
              <a:gd name="connsiteX12" fmla="*/ 5469030 w 7161847"/>
              <a:gd name="connsiteY12" fmla="*/ 6851564 h 7370830"/>
              <a:gd name="connsiteX13" fmla="*/ 5469031 w 7161847"/>
              <a:gd name="connsiteY13" fmla="*/ 6307485 h 7370830"/>
              <a:gd name="connsiteX14" fmla="*/ 6291713 w 7161847"/>
              <a:gd name="connsiteY14" fmla="*/ 5484803 h 7370830"/>
              <a:gd name="connsiteX15" fmla="*/ 6563752 w 7161847"/>
              <a:gd name="connsiteY15" fmla="*/ 5372121 h 7370830"/>
              <a:gd name="connsiteX16" fmla="*/ 6620795 w 7161847"/>
              <a:gd name="connsiteY16" fmla="*/ 4143997 h 7370830"/>
              <a:gd name="connsiteX17" fmla="*/ 6892834 w 7161847"/>
              <a:gd name="connsiteY17" fmla="*/ 4256679 h 7370830"/>
              <a:gd name="connsiteX18" fmla="*/ 6892832 w 7161847"/>
              <a:gd name="connsiteY18" fmla="*/ 4256681 h 7370830"/>
              <a:gd name="connsiteX19" fmla="*/ 6892832 w 7161847"/>
              <a:gd name="connsiteY19" fmla="*/ 4800759 h 7370830"/>
              <a:gd name="connsiteX20" fmla="*/ 4814590 w 7161847"/>
              <a:gd name="connsiteY20" fmla="*/ 6879000 h 7370830"/>
              <a:gd name="connsiteX21" fmla="*/ 4270513 w 7161847"/>
              <a:gd name="connsiteY21" fmla="*/ 6879000 h 7370830"/>
              <a:gd name="connsiteX22" fmla="*/ 4270514 w 7161847"/>
              <a:gd name="connsiteY22" fmla="*/ 6879001 h 7370830"/>
              <a:gd name="connsiteX23" fmla="*/ 4270514 w 7161847"/>
              <a:gd name="connsiteY23" fmla="*/ 6334923 h 7370830"/>
              <a:gd name="connsiteX24" fmla="*/ 6348755 w 7161847"/>
              <a:gd name="connsiteY24" fmla="*/ 4256680 h 7370830"/>
              <a:gd name="connsiteX25" fmla="*/ 6620795 w 7161847"/>
              <a:gd name="connsiteY25" fmla="*/ 4143997 h 7370830"/>
              <a:gd name="connsiteX26" fmla="*/ 2866468 w 7161847"/>
              <a:gd name="connsiteY26" fmla="*/ 3040604 h 7370830"/>
              <a:gd name="connsiteX27" fmla="*/ 3138506 w 7161847"/>
              <a:gd name="connsiteY27" fmla="*/ 3153287 h 7370830"/>
              <a:gd name="connsiteX28" fmla="*/ 3138505 w 7161847"/>
              <a:gd name="connsiteY28" fmla="*/ 3153287 h 7370830"/>
              <a:gd name="connsiteX29" fmla="*/ 3138506 w 7161847"/>
              <a:gd name="connsiteY29" fmla="*/ 3697364 h 7370830"/>
              <a:gd name="connsiteX30" fmla="*/ 656759 w 7161847"/>
              <a:gd name="connsiteY30" fmla="*/ 6179110 h 7370830"/>
              <a:gd name="connsiteX31" fmla="*/ 173034 w 7161847"/>
              <a:gd name="connsiteY31" fmla="*/ 6228409 h 7370830"/>
              <a:gd name="connsiteX32" fmla="*/ 112681 w 7161847"/>
              <a:gd name="connsiteY32" fmla="*/ 6179110 h 7370830"/>
              <a:gd name="connsiteX33" fmla="*/ 63383 w 7161847"/>
              <a:gd name="connsiteY33" fmla="*/ 6118759 h 7370830"/>
              <a:gd name="connsiteX34" fmla="*/ 112682 w 7161847"/>
              <a:gd name="connsiteY34" fmla="*/ 5635033 h 7370830"/>
              <a:gd name="connsiteX35" fmla="*/ 2594428 w 7161847"/>
              <a:gd name="connsiteY35" fmla="*/ 3153287 h 7370830"/>
              <a:gd name="connsiteX36" fmla="*/ 2866468 w 7161847"/>
              <a:gd name="connsiteY36" fmla="*/ 3040604 h 7370830"/>
              <a:gd name="connsiteX37" fmla="*/ 5359755 w 7161847"/>
              <a:gd name="connsiteY37" fmla="*/ 2993060 h 7370830"/>
              <a:gd name="connsiteX38" fmla="*/ 5631795 w 7161847"/>
              <a:gd name="connsiteY38" fmla="*/ 3105742 h 7370830"/>
              <a:gd name="connsiteX39" fmla="*/ 5631794 w 7161847"/>
              <a:gd name="connsiteY39" fmla="*/ 3105743 h 7370830"/>
              <a:gd name="connsiteX40" fmla="*/ 5631794 w 7161847"/>
              <a:gd name="connsiteY40" fmla="*/ 3649821 h 7370830"/>
              <a:gd name="connsiteX41" fmla="*/ 2023465 w 7161847"/>
              <a:gd name="connsiteY41" fmla="*/ 7258148 h 7370830"/>
              <a:gd name="connsiteX42" fmla="*/ 1539739 w 7161847"/>
              <a:gd name="connsiteY42" fmla="*/ 7307446 h 7370830"/>
              <a:gd name="connsiteX43" fmla="*/ 1479387 w 7161847"/>
              <a:gd name="connsiteY43" fmla="*/ 7258149 h 7370830"/>
              <a:gd name="connsiteX44" fmla="*/ 1479387 w 7161847"/>
              <a:gd name="connsiteY44" fmla="*/ 7258149 h 7370830"/>
              <a:gd name="connsiteX45" fmla="*/ 1430089 w 7161847"/>
              <a:gd name="connsiteY45" fmla="*/ 7197796 h 7370830"/>
              <a:gd name="connsiteX46" fmla="*/ 1479388 w 7161847"/>
              <a:gd name="connsiteY46" fmla="*/ 6714071 h 7370830"/>
              <a:gd name="connsiteX47" fmla="*/ 5087717 w 7161847"/>
              <a:gd name="connsiteY47" fmla="*/ 3105742 h 7370830"/>
              <a:gd name="connsiteX48" fmla="*/ 5359755 w 7161847"/>
              <a:gd name="connsiteY48" fmla="*/ 2993060 h 7370830"/>
              <a:gd name="connsiteX49" fmla="*/ 6668184 w 7161847"/>
              <a:gd name="connsiteY49" fmla="*/ 2887461 h 7370830"/>
              <a:gd name="connsiteX50" fmla="*/ 6940223 w 7161847"/>
              <a:gd name="connsiteY50" fmla="*/ 3000143 h 7370830"/>
              <a:gd name="connsiteX51" fmla="*/ 6940223 w 7161847"/>
              <a:gd name="connsiteY51" fmla="*/ 3000144 h 7370830"/>
              <a:gd name="connsiteX52" fmla="*/ 6940223 w 7161847"/>
              <a:gd name="connsiteY52" fmla="*/ 3544221 h 7370830"/>
              <a:gd name="connsiteX53" fmla="*/ 3331893 w 7161847"/>
              <a:gd name="connsiteY53" fmla="*/ 7152549 h 7370830"/>
              <a:gd name="connsiteX54" fmla="*/ 2848167 w 7161847"/>
              <a:gd name="connsiteY54" fmla="*/ 7201847 h 7370830"/>
              <a:gd name="connsiteX55" fmla="*/ 2787817 w 7161847"/>
              <a:gd name="connsiteY55" fmla="*/ 7152549 h 7370830"/>
              <a:gd name="connsiteX56" fmla="*/ 2738519 w 7161847"/>
              <a:gd name="connsiteY56" fmla="*/ 7092198 h 7370830"/>
              <a:gd name="connsiteX57" fmla="*/ 2787816 w 7161847"/>
              <a:gd name="connsiteY57" fmla="*/ 6608472 h 7370830"/>
              <a:gd name="connsiteX58" fmla="*/ 6396146 w 7161847"/>
              <a:gd name="connsiteY58" fmla="*/ 3000143 h 7370830"/>
              <a:gd name="connsiteX59" fmla="*/ 6668184 w 7161847"/>
              <a:gd name="connsiteY59" fmla="*/ 2887461 h 7370830"/>
              <a:gd name="connsiteX60" fmla="*/ 5272076 w 7161847"/>
              <a:gd name="connsiteY60" fmla="*/ 1873775 h 7370830"/>
              <a:gd name="connsiteX61" fmla="*/ 5544115 w 7161847"/>
              <a:gd name="connsiteY61" fmla="*/ 1986458 h 7370830"/>
              <a:gd name="connsiteX62" fmla="*/ 5544114 w 7161847"/>
              <a:gd name="connsiteY62" fmla="*/ 1986458 h 7370830"/>
              <a:gd name="connsiteX63" fmla="*/ 5544114 w 7161847"/>
              <a:gd name="connsiteY63" fmla="*/ 2530536 h 7370830"/>
              <a:gd name="connsiteX64" fmla="*/ 1935786 w 7161847"/>
              <a:gd name="connsiteY64" fmla="*/ 6138863 h 7370830"/>
              <a:gd name="connsiteX65" fmla="*/ 1452059 w 7161847"/>
              <a:gd name="connsiteY65" fmla="*/ 6188161 h 7370830"/>
              <a:gd name="connsiteX66" fmla="*/ 1391707 w 7161847"/>
              <a:gd name="connsiteY66" fmla="*/ 6138863 h 7370830"/>
              <a:gd name="connsiteX67" fmla="*/ 1342409 w 7161847"/>
              <a:gd name="connsiteY67" fmla="*/ 6078511 h 7370830"/>
              <a:gd name="connsiteX68" fmla="*/ 1391708 w 7161847"/>
              <a:gd name="connsiteY68" fmla="*/ 5594786 h 7370830"/>
              <a:gd name="connsiteX69" fmla="*/ 5000037 w 7161847"/>
              <a:gd name="connsiteY69" fmla="*/ 1986457 h 7370830"/>
              <a:gd name="connsiteX70" fmla="*/ 5272076 w 7161847"/>
              <a:gd name="connsiteY70" fmla="*/ 1873775 h 7370830"/>
              <a:gd name="connsiteX71" fmla="*/ 6777126 w 7161847"/>
              <a:gd name="connsiteY71" fmla="*/ 1542420 h 7370830"/>
              <a:gd name="connsiteX72" fmla="*/ 7049166 w 7161847"/>
              <a:gd name="connsiteY72" fmla="*/ 1655103 h 7370830"/>
              <a:gd name="connsiteX73" fmla="*/ 7049164 w 7161847"/>
              <a:gd name="connsiteY73" fmla="*/ 1655103 h 7370830"/>
              <a:gd name="connsiteX74" fmla="*/ 7049164 w 7161847"/>
              <a:gd name="connsiteY74" fmla="*/ 2199181 h 7370830"/>
              <a:gd name="connsiteX75" fmla="*/ 6226482 w 7161847"/>
              <a:gd name="connsiteY75" fmla="*/ 3021861 h 7370830"/>
              <a:gd name="connsiteX76" fmla="*/ 5682406 w 7161847"/>
              <a:gd name="connsiteY76" fmla="*/ 3021861 h 7370830"/>
              <a:gd name="connsiteX77" fmla="*/ 5682405 w 7161847"/>
              <a:gd name="connsiteY77" fmla="*/ 3021862 h 7370830"/>
              <a:gd name="connsiteX78" fmla="*/ 5682405 w 7161847"/>
              <a:gd name="connsiteY78" fmla="*/ 2477784 h 7370830"/>
              <a:gd name="connsiteX79" fmla="*/ 6505087 w 7161847"/>
              <a:gd name="connsiteY79" fmla="*/ 1655102 h 7370830"/>
              <a:gd name="connsiteX80" fmla="*/ 6777126 w 7161847"/>
              <a:gd name="connsiteY80" fmla="*/ 1542420 h 7370830"/>
              <a:gd name="connsiteX81" fmla="*/ 6635544 w 7161847"/>
              <a:gd name="connsiteY81" fmla="*/ 453955 h 7370830"/>
              <a:gd name="connsiteX82" fmla="*/ 6907582 w 7161847"/>
              <a:gd name="connsiteY82" fmla="*/ 566637 h 7370830"/>
              <a:gd name="connsiteX83" fmla="*/ 6907582 w 7161847"/>
              <a:gd name="connsiteY83" fmla="*/ 566638 h 7370830"/>
              <a:gd name="connsiteX84" fmla="*/ 6907582 w 7161847"/>
              <a:gd name="connsiteY84" fmla="*/ 1110716 h 7370830"/>
              <a:gd name="connsiteX85" fmla="*/ 6084900 w 7161847"/>
              <a:gd name="connsiteY85" fmla="*/ 1933396 h 7370830"/>
              <a:gd name="connsiteX86" fmla="*/ 5540823 w 7161847"/>
              <a:gd name="connsiteY86" fmla="*/ 1933395 h 7370830"/>
              <a:gd name="connsiteX87" fmla="*/ 5540823 w 7161847"/>
              <a:gd name="connsiteY87" fmla="*/ 1933397 h 7370830"/>
              <a:gd name="connsiteX88" fmla="*/ 5540823 w 7161847"/>
              <a:gd name="connsiteY88" fmla="*/ 1389319 h 7370830"/>
              <a:gd name="connsiteX89" fmla="*/ 6363505 w 7161847"/>
              <a:gd name="connsiteY89" fmla="*/ 566637 h 7370830"/>
              <a:gd name="connsiteX90" fmla="*/ 6635544 w 7161847"/>
              <a:gd name="connsiteY90" fmla="*/ 453955 h 7370830"/>
              <a:gd name="connsiteX91" fmla="*/ 4320554 w 7161847"/>
              <a:gd name="connsiteY91" fmla="*/ 370272 h 7370830"/>
              <a:gd name="connsiteX92" fmla="*/ 4592593 w 7161847"/>
              <a:gd name="connsiteY92" fmla="*/ 482954 h 7370830"/>
              <a:gd name="connsiteX93" fmla="*/ 4592592 w 7161847"/>
              <a:gd name="connsiteY93" fmla="*/ 482955 h 7370830"/>
              <a:gd name="connsiteX94" fmla="*/ 4592592 w 7161847"/>
              <a:gd name="connsiteY94" fmla="*/ 1027032 h 7370830"/>
              <a:gd name="connsiteX95" fmla="*/ 984263 w 7161847"/>
              <a:gd name="connsiteY95" fmla="*/ 4635359 h 7370830"/>
              <a:gd name="connsiteX96" fmla="*/ 440184 w 7161847"/>
              <a:gd name="connsiteY96" fmla="*/ 4635359 h 7370830"/>
              <a:gd name="connsiteX97" fmla="*/ 440186 w 7161847"/>
              <a:gd name="connsiteY97" fmla="*/ 4635359 h 7370830"/>
              <a:gd name="connsiteX98" fmla="*/ 440186 w 7161847"/>
              <a:gd name="connsiteY98" fmla="*/ 4091282 h 7370830"/>
              <a:gd name="connsiteX99" fmla="*/ 4048515 w 7161847"/>
              <a:gd name="connsiteY99" fmla="*/ 482954 h 7370830"/>
              <a:gd name="connsiteX100" fmla="*/ 4320554 w 7161847"/>
              <a:gd name="connsiteY100" fmla="*/ 370272 h 7370830"/>
              <a:gd name="connsiteX101" fmla="*/ 5907766 w 7161847"/>
              <a:gd name="connsiteY101" fmla="*/ 0 h 7370830"/>
              <a:gd name="connsiteX102" fmla="*/ 6179803 w 7161847"/>
              <a:gd name="connsiteY102" fmla="*/ 112683 h 7370830"/>
              <a:gd name="connsiteX103" fmla="*/ 6179804 w 7161847"/>
              <a:gd name="connsiteY103" fmla="*/ 112683 h 7370830"/>
              <a:gd name="connsiteX104" fmla="*/ 6179804 w 7161847"/>
              <a:gd name="connsiteY104" fmla="*/ 656761 h 7370830"/>
              <a:gd name="connsiteX105" fmla="*/ 3698057 w 7161847"/>
              <a:gd name="connsiteY105" fmla="*/ 3138507 h 7370830"/>
              <a:gd name="connsiteX106" fmla="*/ 3153979 w 7161847"/>
              <a:gd name="connsiteY106" fmla="*/ 3138507 h 7370830"/>
              <a:gd name="connsiteX107" fmla="*/ 3153980 w 7161847"/>
              <a:gd name="connsiteY107" fmla="*/ 3138507 h 7370830"/>
              <a:gd name="connsiteX108" fmla="*/ 3153980 w 7161847"/>
              <a:gd name="connsiteY108" fmla="*/ 2594430 h 7370830"/>
              <a:gd name="connsiteX109" fmla="*/ 5635727 w 7161847"/>
              <a:gd name="connsiteY109" fmla="*/ 112683 h 7370830"/>
              <a:gd name="connsiteX110" fmla="*/ 5907766 w 7161847"/>
              <a:gd name="connsiteY110" fmla="*/ 0 h 737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161847" h="7370830">
                <a:moveTo>
                  <a:pt x="2787816" y="7152549"/>
                </a:moveTo>
                <a:lnTo>
                  <a:pt x="2787817" y="7152549"/>
                </a:lnTo>
                <a:lnTo>
                  <a:pt x="2787816" y="7152550"/>
                </a:lnTo>
                <a:close/>
                <a:moveTo>
                  <a:pt x="1391706" y="6138863"/>
                </a:moveTo>
                <a:lnTo>
                  <a:pt x="1391707" y="6138863"/>
                </a:lnTo>
                <a:lnTo>
                  <a:pt x="1391707" y="6138864"/>
                </a:lnTo>
                <a:close/>
                <a:moveTo>
                  <a:pt x="6563752" y="5372121"/>
                </a:moveTo>
                <a:cubicBezTo>
                  <a:pt x="6662211" y="5372121"/>
                  <a:pt x="6760669" y="5409682"/>
                  <a:pt x="6835791" y="5484803"/>
                </a:cubicBezTo>
                <a:lnTo>
                  <a:pt x="6835790" y="5484804"/>
                </a:lnTo>
                <a:cubicBezTo>
                  <a:pt x="6986034" y="5635048"/>
                  <a:pt x="6986034" y="5878639"/>
                  <a:pt x="6835790" y="6028882"/>
                </a:cubicBezTo>
                <a:lnTo>
                  <a:pt x="6013108" y="6851562"/>
                </a:lnTo>
                <a:cubicBezTo>
                  <a:pt x="5862865" y="7001806"/>
                  <a:pt x="5619274" y="7001806"/>
                  <a:pt x="5469030" y="6851562"/>
                </a:cubicBezTo>
                <a:lnTo>
                  <a:pt x="5469030" y="6851564"/>
                </a:lnTo>
                <a:cubicBezTo>
                  <a:pt x="5318788" y="6701320"/>
                  <a:pt x="5318788" y="6457729"/>
                  <a:pt x="5469031" y="6307485"/>
                </a:cubicBezTo>
                <a:lnTo>
                  <a:pt x="6291713" y="5484803"/>
                </a:lnTo>
                <a:cubicBezTo>
                  <a:pt x="6366835" y="5409682"/>
                  <a:pt x="6465294" y="5372121"/>
                  <a:pt x="6563752" y="5372121"/>
                </a:cubicBezTo>
                <a:close/>
                <a:moveTo>
                  <a:pt x="6620795" y="4143997"/>
                </a:moveTo>
                <a:cubicBezTo>
                  <a:pt x="6719254" y="4143997"/>
                  <a:pt x="6817711" y="4181559"/>
                  <a:pt x="6892834" y="4256679"/>
                </a:cubicBezTo>
                <a:lnTo>
                  <a:pt x="6892832" y="4256681"/>
                </a:lnTo>
                <a:cubicBezTo>
                  <a:pt x="7043075" y="4406924"/>
                  <a:pt x="7043075" y="4650516"/>
                  <a:pt x="6892832" y="4800759"/>
                </a:cubicBezTo>
                <a:lnTo>
                  <a:pt x="4814590" y="6879000"/>
                </a:lnTo>
                <a:cubicBezTo>
                  <a:pt x="4664347" y="7029243"/>
                  <a:pt x="4420756" y="7029243"/>
                  <a:pt x="4270513" y="6879000"/>
                </a:cubicBezTo>
                <a:lnTo>
                  <a:pt x="4270514" y="6879001"/>
                </a:lnTo>
                <a:cubicBezTo>
                  <a:pt x="4120269" y="6728758"/>
                  <a:pt x="4120270" y="6485166"/>
                  <a:pt x="4270514" y="6334923"/>
                </a:cubicBezTo>
                <a:lnTo>
                  <a:pt x="6348755" y="4256680"/>
                </a:lnTo>
                <a:cubicBezTo>
                  <a:pt x="6423877" y="4181559"/>
                  <a:pt x="6522336" y="4143997"/>
                  <a:pt x="6620795" y="4143997"/>
                </a:cubicBezTo>
                <a:close/>
                <a:moveTo>
                  <a:pt x="2866468" y="3040604"/>
                </a:moveTo>
                <a:cubicBezTo>
                  <a:pt x="2964925" y="3040604"/>
                  <a:pt x="3063384" y="3078165"/>
                  <a:pt x="3138506" y="3153287"/>
                </a:cubicBezTo>
                <a:lnTo>
                  <a:pt x="3138505" y="3153287"/>
                </a:lnTo>
                <a:cubicBezTo>
                  <a:pt x="3288749" y="3303531"/>
                  <a:pt x="3288749" y="3547122"/>
                  <a:pt x="3138506" y="3697364"/>
                </a:cubicBezTo>
                <a:lnTo>
                  <a:pt x="656759" y="6179110"/>
                </a:lnTo>
                <a:cubicBezTo>
                  <a:pt x="525295" y="6310573"/>
                  <a:pt x="322364" y="6327006"/>
                  <a:pt x="173034" y="6228409"/>
                </a:cubicBezTo>
                <a:lnTo>
                  <a:pt x="112681" y="6179110"/>
                </a:lnTo>
                <a:lnTo>
                  <a:pt x="63383" y="6118759"/>
                </a:lnTo>
                <a:cubicBezTo>
                  <a:pt x="-35214" y="5969429"/>
                  <a:pt x="-18781" y="5766496"/>
                  <a:pt x="112682" y="5635033"/>
                </a:cubicBezTo>
                <a:lnTo>
                  <a:pt x="2594428" y="3153287"/>
                </a:lnTo>
                <a:cubicBezTo>
                  <a:pt x="2669551" y="3078166"/>
                  <a:pt x="2768009" y="3040604"/>
                  <a:pt x="2866468" y="3040604"/>
                </a:cubicBezTo>
                <a:close/>
                <a:moveTo>
                  <a:pt x="5359755" y="2993060"/>
                </a:moveTo>
                <a:cubicBezTo>
                  <a:pt x="5458214" y="2993061"/>
                  <a:pt x="5556673" y="3030621"/>
                  <a:pt x="5631795" y="3105742"/>
                </a:cubicBezTo>
                <a:lnTo>
                  <a:pt x="5631794" y="3105743"/>
                </a:lnTo>
                <a:cubicBezTo>
                  <a:pt x="5782037" y="3255986"/>
                  <a:pt x="5782037" y="3499578"/>
                  <a:pt x="5631794" y="3649821"/>
                </a:cubicBezTo>
                <a:lnTo>
                  <a:pt x="2023465" y="7258148"/>
                </a:lnTo>
                <a:cubicBezTo>
                  <a:pt x="1892002" y="7389611"/>
                  <a:pt x="1689070" y="7406044"/>
                  <a:pt x="1539739" y="7307446"/>
                </a:cubicBezTo>
                <a:lnTo>
                  <a:pt x="1479387" y="7258149"/>
                </a:lnTo>
                <a:lnTo>
                  <a:pt x="1479387" y="7258149"/>
                </a:lnTo>
                <a:lnTo>
                  <a:pt x="1430089" y="7197796"/>
                </a:lnTo>
                <a:cubicBezTo>
                  <a:pt x="1331492" y="7048467"/>
                  <a:pt x="1347925" y="6845534"/>
                  <a:pt x="1479388" y="6714071"/>
                </a:cubicBezTo>
                <a:lnTo>
                  <a:pt x="5087717" y="3105742"/>
                </a:lnTo>
                <a:cubicBezTo>
                  <a:pt x="5162838" y="3030621"/>
                  <a:pt x="5261296" y="2993060"/>
                  <a:pt x="5359755" y="2993060"/>
                </a:cubicBezTo>
                <a:close/>
                <a:moveTo>
                  <a:pt x="6668184" y="2887461"/>
                </a:moveTo>
                <a:cubicBezTo>
                  <a:pt x="6766643" y="2887461"/>
                  <a:pt x="6865102" y="2925021"/>
                  <a:pt x="6940223" y="3000143"/>
                </a:cubicBezTo>
                <a:lnTo>
                  <a:pt x="6940223" y="3000144"/>
                </a:lnTo>
                <a:cubicBezTo>
                  <a:pt x="7090466" y="3150387"/>
                  <a:pt x="7090466" y="3393978"/>
                  <a:pt x="6940223" y="3544221"/>
                </a:cubicBezTo>
                <a:lnTo>
                  <a:pt x="3331893" y="7152549"/>
                </a:lnTo>
                <a:cubicBezTo>
                  <a:pt x="3200432" y="7284013"/>
                  <a:pt x="2997498" y="7300445"/>
                  <a:pt x="2848167" y="7201847"/>
                </a:cubicBezTo>
                <a:lnTo>
                  <a:pt x="2787817" y="7152549"/>
                </a:lnTo>
                <a:lnTo>
                  <a:pt x="2738519" y="7092198"/>
                </a:lnTo>
                <a:cubicBezTo>
                  <a:pt x="2639922" y="6942867"/>
                  <a:pt x="2656354" y="6739935"/>
                  <a:pt x="2787816" y="6608472"/>
                </a:cubicBezTo>
                <a:lnTo>
                  <a:pt x="6396146" y="3000143"/>
                </a:lnTo>
                <a:cubicBezTo>
                  <a:pt x="6471268" y="2925022"/>
                  <a:pt x="6569726" y="2887461"/>
                  <a:pt x="6668184" y="2887461"/>
                </a:cubicBezTo>
                <a:close/>
                <a:moveTo>
                  <a:pt x="5272076" y="1873775"/>
                </a:moveTo>
                <a:cubicBezTo>
                  <a:pt x="5370534" y="1873776"/>
                  <a:pt x="5468993" y="1911336"/>
                  <a:pt x="5544115" y="1986458"/>
                </a:cubicBezTo>
                <a:lnTo>
                  <a:pt x="5544114" y="1986458"/>
                </a:lnTo>
                <a:cubicBezTo>
                  <a:pt x="5694357" y="2136701"/>
                  <a:pt x="5694357" y="2380293"/>
                  <a:pt x="5544114" y="2530536"/>
                </a:cubicBezTo>
                <a:lnTo>
                  <a:pt x="1935786" y="6138863"/>
                </a:lnTo>
                <a:cubicBezTo>
                  <a:pt x="1804322" y="6270326"/>
                  <a:pt x="1601389" y="6286759"/>
                  <a:pt x="1452059" y="6188161"/>
                </a:cubicBezTo>
                <a:lnTo>
                  <a:pt x="1391707" y="6138863"/>
                </a:lnTo>
                <a:lnTo>
                  <a:pt x="1342409" y="6078511"/>
                </a:lnTo>
                <a:cubicBezTo>
                  <a:pt x="1243812" y="5929182"/>
                  <a:pt x="1260245" y="5726249"/>
                  <a:pt x="1391708" y="5594786"/>
                </a:cubicBezTo>
                <a:lnTo>
                  <a:pt x="5000037" y="1986457"/>
                </a:lnTo>
                <a:cubicBezTo>
                  <a:pt x="5075158" y="1911336"/>
                  <a:pt x="5173617" y="1873775"/>
                  <a:pt x="5272076" y="1873775"/>
                </a:cubicBezTo>
                <a:close/>
                <a:moveTo>
                  <a:pt x="6777126" y="1542420"/>
                </a:moveTo>
                <a:cubicBezTo>
                  <a:pt x="6875585" y="1542420"/>
                  <a:pt x="6974043" y="1579981"/>
                  <a:pt x="7049166" y="1655103"/>
                </a:cubicBezTo>
                <a:lnTo>
                  <a:pt x="7049164" y="1655103"/>
                </a:lnTo>
                <a:cubicBezTo>
                  <a:pt x="7199409" y="1805346"/>
                  <a:pt x="7199409" y="2048937"/>
                  <a:pt x="7049164" y="2199181"/>
                </a:cubicBezTo>
                <a:lnTo>
                  <a:pt x="6226482" y="3021861"/>
                </a:lnTo>
                <a:cubicBezTo>
                  <a:pt x="6076239" y="3172104"/>
                  <a:pt x="5832649" y="3172104"/>
                  <a:pt x="5682406" y="3021861"/>
                </a:cubicBezTo>
                <a:lnTo>
                  <a:pt x="5682405" y="3021862"/>
                </a:lnTo>
                <a:cubicBezTo>
                  <a:pt x="5532162" y="2871619"/>
                  <a:pt x="5532163" y="2628028"/>
                  <a:pt x="5682405" y="2477784"/>
                </a:cubicBezTo>
                <a:lnTo>
                  <a:pt x="6505087" y="1655102"/>
                </a:lnTo>
                <a:cubicBezTo>
                  <a:pt x="6580210" y="1579981"/>
                  <a:pt x="6678669" y="1542420"/>
                  <a:pt x="6777126" y="1542420"/>
                </a:cubicBezTo>
                <a:close/>
                <a:moveTo>
                  <a:pt x="6635544" y="453955"/>
                </a:moveTo>
                <a:cubicBezTo>
                  <a:pt x="6734003" y="453955"/>
                  <a:pt x="6832461" y="491516"/>
                  <a:pt x="6907582" y="566637"/>
                </a:cubicBezTo>
                <a:lnTo>
                  <a:pt x="6907582" y="566638"/>
                </a:lnTo>
                <a:cubicBezTo>
                  <a:pt x="7057826" y="716881"/>
                  <a:pt x="7057826" y="960472"/>
                  <a:pt x="6907582" y="1110716"/>
                </a:cubicBezTo>
                <a:lnTo>
                  <a:pt x="6084900" y="1933396"/>
                </a:lnTo>
                <a:cubicBezTo>
                  <a:pt x="5934657" y="2083639"/>
                  <a:pt x="5691065" y="2083639"/>
                  <a:pt x="5540823" y="1933395"/>
                </a:cubicBezTo>
                <a:lnTo>
                  <a:pt x="5540823" y="1933397"/>
                </a:lnTo>
                <a:cubicBezTo>
                  <a:pt x="5390580" y="1783154"/>
                  <a:pt x="5390580" y="1539563"/>
                  <a:pt x="5540823" y="1389319"/>
                </a:cubicBezTo>
                <a:lnTo>
                  <a:pt x="6363505" y="566637"/>
                </a:lnTo>
                <a:cubicBezTo>
                  <a:pt x="6438626" y="491516"/>
                  <a:pt x="6537086" y="453955"/>
                  <a:pt x="6635544" y="453955"/>
                </a:cubicBezTo>
                <a:close/>
                <a:moveTo>
                  <a:pt x="4320554" y="370272"/>
                </a:moveTo>
                <a:cubicBezTo>
                  <a:pt x="4419011" y="370272"/>
                  <a:pt x="4517471" y="407832"/>
                  <a:pt x="4592593" y="482954"/>
                </a:cubicBezTo>
                <a:lnTo>
                  <a:pt x="4592592" y="482955"/>
                </a:lnTo>
                <a:cubicBezTo>
                  <a:pt x="4742835" y="633198"/>
                  <a:pt x="4742835" y="876789"/>
                  <a:pt x="4592592" y="1027032"/>
                </a:cubicBezTo>
                <a:lnTo>
                  <a:pt x="984263" y="4635359"/>
                </a:lnTo>
                <a:cubicBezTo>
                  <a:pt x="834019" y="4785603"/>
                  <a:pt x="590428" y="4785602"/>
                  <a:pt x="440184" y="4635359"/>
                </a:cubicBezTo>
                <a:lnTo>
                  <a:pt x="440186" y="4635359"/>
                </a:lnTo>
                <a:cubicBezTo>
                  <a:pt x="289942" y="4485117"/>
                  <a:pt x="289942" y="4241525"/>
                  <a:pt x="440186" y="4091282"/>
                </a:cubicBezTo>
                <a:lnTo>
                  <a:pt x="4048515" y="482954"/>
                </a:lnTo>
                <a:cubicBezTo>
                  <a:pt x="4123637" y="407832"/>
                  <a:pt x="4222095" y="370272"/>
                  <a:pt x="4320554" y="370272"/>
                </a:cubicBezTo>
                <a:close/>
                <a:moveTo>
                  <a:pt x="5907766" y="0"/>
                </a:moveTo>
                <a:cubicBezTo>
                  <a:pt x="6006224" y="0"/>
                  <a:pt x="6104683" y="37562"/>
                  <a:pt x="6179803" y="112683"/>
                </a:cubicBezTo>
                <a:lnTo>
                  <a:pt x="6179804" y="112683"/>
                </a:lnTo>
                <a:cubicBezTo>
                  <a:pt x="6330047" y="262927"/>
                  <a:pt x="6330047" y="506518"/>
                  <a:pt x="6179804" y="656761"/>
                </a:cubicBezTo>
                <a:lnTo>
                  <a:pt x="3698057" y="3138507"/>
                </a:lnTo>
                <a:cubicBezTo>
                  <a:pt x="3547813" y="3288750"/>
                  <a:pt x="3304221" y="3288750"/>
                  <a:pt x="3153979" y="3138507"/>
                </a:cubicBezTo>
                <a:lnTo>
                  <a:pt x="3153980" y="3138507"/>
                </a:lnTo>
                <a:cubicBezTo>
                  <a:pt x="3003736" y="2988265"/>
                  <a:pt x="3003737" y="2744673"/>
                  <a:pt x="3153980" y="2594430"/>
                </a:cubicBezTo>
                <a:lnTo>
                  <a:pt x="5635727" y="112683"/>
                </a:lnTo>
                <a:cubicBezTo>
                  <a:pt x="5710849" y="37561"/>
                  <a:pt x="5809307" y="0"/>
                  <a:pt x="59077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518A930-BDD6-4767-B233-89F2FF3B1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4644" y="1866828"/>
            <a:ext cx="5009322" cy="4028823"/>
          </a:xfrm>
          <a:custGeom>
            <a:avLst/>
            <a:gdLst>
              <a:gd name="connsiteX0" fmla="*/ 0 w 5009322"/>
              <a:gd name="connsiteY0" fmla="*/ 0 h 4028823"/>
              <a:gd name="connsiteX1" fmla="*/ 5009322 w 5009322"/>
              <a:gd name="connsiteY1" fmla="*/ 0 h 4028823"/>
              <a:gd name="connsiteX2" fmla="*/ 5009322 w 5009322"/>
              <a:gd name="connsiteY2" fmla="*/ 4028823 h 4028823"/>
              <a:gd name="connsiteX3" fmla="*/ 0 w 5009322"/>
              <a:gd name="connsiteY3" fmla="*/ 4028823 h 402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9322" h="4028823">
                <a:moveTo>
                  <a:pt x="0" y="0"/>
                </a:moveTo>
                <a:lnTo>
                  <a:pt x="5009322" y="0"/>
                </a:lnTo>
                <a:lnTo>
                  <a:pt x="5009322" y="4028823"/>
                </a:lnTo>
                <a:lnTo>
                  <a:pt x="0" y="4028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/>
          <p:cNvSpPr>
            <a:spLocks noGrp="1"/>
          </p:cNvSpPr>
          <p:nvPr>
            <p:ph type="pic" sz="quarter" idx="11"/>
          </p:nvPr>
        </p:nvSpPr>
        <p:spPr>
          <a:xfrm rot="10800000" flipH="1" flipV="1">
            <a:off x="7378700" y="863467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2"/>
          </p:nvPr>
        </p:nvSpPr>
        <p:spPr>
          <a:xfrm rot="10800000" flipH="1" flipV="1">
            <a:off x="8699500" y="863467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3"/>
          </p:nvPr>
        </p:nvSpPr>
        <p:spPr>
          <a:xfrm rot="10800000" flipH="1" flipV="1">
            <a:off x="10020300" y="863467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4"/>
          </p:nvPr>
        </p:nvSpPr>
        <p:spPr>
          <a:xfrm rot="10800000" flipH="1" flipV="1">
            <a:off x="6057900" y="2184063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8699500" y="2184063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8"/>
          </p:nvPr>
        </p:nvSpPr>
        <p:spPr>
          <a:xfrm rot="10800000" flipH="1" flipV="1">
            <a:off x="6057900" y="3504659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0"/>
          </p:nvPr>
        </p:nvSpPr>
        <p:spPr>
          <a:xfrm rot="10800000" flipH="1" flipV="1">
            <a:off x="8699500" y="3504659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3"/>
          </p:nvPr>
        </p:nvSpPr>
        <p:spPr>
          <a:xfrm rot="10800000" flipH="1" flipV="1">
            <a:off x="7378700" y="4825255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5"/>
          </p:nvPr>
        </p:nvSpPr>
        <p:spPr>
          <a:xfrm rot="10800000" flipH="1" flipV="1">
            <a:off x="10020300" y="2184063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6"/>
          </p:nvPr>
        </p:nvSpPr>
        <p:spPr>
          <a:xfrm rot="10800000" flipH="1" flipV="1">
            <a:off x="7378700" y="3504659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27"/>
          </p:nvPr>
        </p:nvSpPr>
        <p:spPr>
          <a:xfrm rot="10800000" flipH="1" flipV="1">
            <a:off x="10020300" y="4825255"/>
            <a:ext cx="1257300" cy="125710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720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0B9619-2D09-48FA-B03B-53A5938911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8623" y="1862531"/>
            <a:ext cx="6128803" cy="2132998"/>
          </a:xfrm>
          <a:custGeom>
            <a:avLst/>
            <a:gdLst>
              <a:gd name="connsiteX0" fmla="*/ 0 w 6128803"/>
              <a:gd name="connsiteY0" fmla="*/ 0 h 2132998"/>
              <a:gd name="connsiteX1" fmla="*/ 6128803 w 6128803"/>
              <a:gd name="connsiteY1" fmla="*/ 0 h 2132998"/>
              <a:gd name="connsiteX2" fmla="*/ 6128803 w 6128803"/>
              <a:gd name="connsiteY2" fmla="*/ 2132998 h 2132998"/>
              <a:gd name="connsiteX3" fmla="*/ 0 w 6128803"/>
              <a:gd name="connsiteY3" fmla="*/ 2132998 h 213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8803" h="2132998">
                <a:moveTo>
                  <a:pt x="0" y="0"/>
                </a:moveTo>
                <a:lnTo>
                  <a:pt x="6128803" y="0"/>
                </a:lnTo>
                <a:lnTo>
                  <a:pt x="6128803" y="2132998"/>
                </a:lnTo>
                <a:lnTo>
                  <a:pt x="0" y="21329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77325BF-22C0-42F6-8125-FE8B6C58E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9024" y="1736111"/>
            <a:ext cx="5054601" cy="4200570"/>
          </a:xfrm>
          <a:custGeom>
            <a:avLst/>
            <a:gdLst>
              <a:gd name="connsiteX0" fmla="*/ 4729961 w 5054601"/>
              <a:gd name="connsiteY0" fmla="*/ 2413833 h 4200570"/>
              <a:gd name="connsiteX1" fmla="*/ 4959516 w 5054601"/>
              <a:gd name="connsiteY1" fmla="*/ 2508918 h 4200570"/>
              <a:gd name="connsiteX2" fmla="*/ 4959516 w 5054601"/>
              <a:gd name="connsiteY2" fmla="*/ 2968028 h 4200570"/>
              <a:gd name="connsiteX3" fmla="*/ 4456144 w 5054601"/>
              <a:gd name="connsiteY3" fmla="*/ 3471401 h 4200570"/>
              <a:gd name="connsiteX4" fmla="*/ 3997033 w 5054601"/>
              <a:gd name="connsiteY4" fmla="*/ 3471400 h 4200570"/>
              <a:gd name="connsiteX5" fmla="*/ 3997033 w 5054601"/>
              <a:gd name="connsiteY5" fmla="*/ 3012290 h 4200570"/>
              <a:gd name="connsiteX6" fmla="*/ 4500405 w 5054601"/>
              <a:gd name="connsiteY6" fmla="*/ 2508917 h 4200570"/>
              <a:gd name="connsiteX7" fmla="*/ 4729961 w 5054601"/>
              <a:gd name="connsiteY7" fmla="*/ 2413833 h 4200570"/>
              <a:gd name="connsiteX8" fmla="*/ 3176485 w 5054601"/>
              <a:gd name="connsiteY8" fmla="*/ 1994637 h 4200570"/>
              <a:gd name="connsiteX9" fmla="*/ 3406041 w 5054601"/>
              <a:gd name="connsiteY9" fmla="*/ 2089722 h 4200570"/>
              <a:gd name="connsiteX10" fmla="*/ 3406041 w 5054601"/>
              <a:gd name="connsiteY10" fmla="*/ 2548833 h 4200570"/>
              <a:gd name="connsiteX11" fmla="*/ 1849388 w 5054601"/>
              <a:gd name="connsiteY11" fmla="*/ 4105485 h 4200570"/>
              <a:gd name="connsiteX12" fmla="*/ 1390278 w 5054601"/>
              <a:gd name="connsiteY12" fmla="*/ 4105485 h 4200570"/>
              <a:gd name="connsiteX13" fmla="*/ 1390278 w 5054601"/>
              <a:gd name="connsiteY13" fmla="*/ 3646375 h 4200570"/>
              <a:gd name="connsiteX14" fmla="*/ 2946931 w 5054601"/>
              <a:gd name="connsiteY14" fmla="*/ 2089722 h 4200570"/>
              <a:gd name="connsiteX15" fmla="*/ 3176485 w 5054601"/>
              <a:gd name="connsiteY15" fmla="*/ 1994637 h 4200570"/>
              <a:gd name="connsiteX16" fmla="*/ 4620973 w 5054601"/>
              <a:gd name="connsiteY16" fmla="*/ 1544680 h 4200570"/>
              <a:gd name="connsiteX17" fmla="*/ 4850529 w 5054601"/>
              <a:gd name="connsiteY17" fmla="*/ 1639765 h 4200570"/>
              <a:gd name="connsiteX18" fmla="*/ 4850529 w 5054601"/>
              <a:gd name="connsiteY18" fmla="*/ 2098875 h 4200570"/>
              <a:gd name="connsiteX19" fmla="*/ 3293876 w 5054601"/>
              <a:gd name="connsiteY19" fmla="*/ 3655528 h 4200570"/>
              <a:gd name="connsiteX20" fmla="*/ 2834766 w 5054601"/>
              <a:gd name="connsiteY20" fmla="*/ 3655528 h 4200570"/>
              <a:gd name="connsiteX21" fmla="*/ 2834766 w 5054601"/>
              <a:gd name="connsiteY21" fmla="*/ 3196418 h 4200570"/>
              <a:gd name="connsiteX22" fmla="*/ 4391418 w 5054601"/>
              <a:gd name="connsiteY22" fmla="*/ 1639765 h 4200570"/>
              <a:gd name="connsiteX23" fmla="*/ 4620973 w 5054601"/>
              <a:gd name="connsiteY23" fmla="*/ 1544680 h 4200570"/>
              <a:gd name="connsiteX24" fmla="*/ 1881292 w 5054601"/>
              <a:gd name="connsiteY24" fmla="*/ 1280661 h 4200570"/>
              <a:gd name="connsiteX25" fmla="*/ 2110848 w 5054601"/>
              <a:gd name="connsiteY25" fmla="*/ 1375745 h 4200570"/>
              <a:gd name="connsiteX26" fmla="*/ 2110848 w 5054601"/>
              <a:gd name="connsiteY26" fmla="*/ 1834856 h 4200570"/>
              <a:gd name="connsiteX27" fmla="*/ 554196 w 5054601"/>
              <a:gd name="connsiteY27" fmla="*/ 3391509 h 4200570"/>
              <a:gd name="connsiteX28" fmla="*/ 95085 w 5054601"/>
              <a:gd name="connsiteY28" fmla="*/ 3391508 h 4200570"/>
              <a:gd name="connsiteX29" fmla="*/ 95085 w 5054601"/>
              <a:gd name="connsiteY29" fmla="*/ 2932398 h 4200570"/>
              <a:gd name="connsiteX30" fmla="*/ 1651737 w 5054601"/>
              <a:gd name="connsiteY30" fmla="*/ 1375745 h 4200570"/>
              <a:gd name="connsiteX31" fmla="*/ 1881292 w 5054601"/>
              <a:gd name="connsiteY31" fmla="*/ 1280661 h 4200570"/>
              <a:gd name="connsiteX32" fmla="*/ 3118728 w 5054601"/>
              <a:gd name="connsiteY32" fmla="*/ 1041561 h 4200570"/>
              <a:gd name="connsiteX33" fmla="*/ 3348284 w 5054601"/>
              <a:gd name="connsiteY33" fmla="*/ 1136646 h 4200570"/>
              <a:gd name="connsiteX34" fmla="*/ 3348284 w 5054601"/>
              <a:gd name="connsiteY34" fmla="*/ 1595757 h 4200570"/>
              <a:gd name="connsiteX35" fmla="*/ 1791631 w 5054601"/>
              <a:gd name="connsiteY35" fmla="*/ 3152409 h 4200570"/>
              <a:gd name="connsiteX36" fmla="*/ 1332521 w 5054601"/>
              <a:gd name="connsiteY36" fmla="*/ 3152409 h 4200570"/>
              <a:gd name="connsiteX37" fmla="*/ 1332521 w 5054601"/>
              <a:gd name="connsiteY37" fmla="*/ 2693299 h 4200570"/>
              <a:gd name="connsiteX38" fmla="*/ 2889173 w 5054601"/>
              <a:gd name="connsiteY38" fmla="*/ 1136646 h 4200570"/>
              <a:gd name="connsiteX39" fmla="*/ 3118728 w 5054601"/>
              <a:gd name="connsiteY39" fmla="*/ 1041561 h 4200570"/>
              <a:gd name="connsiteX40" fmla="*/ 4155728 w 5054601"/>
              <a:gd name="connsiteY40" fmla="*/ 979917 h 4200570"/>
              <a:gd name="connsiteX41" fmla="*/ 4385284 w 5054601"/>
              <a:gd name="connsiteY41" fmla="*/ 1075001 h 4200570"/>
              <a:gd name="connsiteX42" fmla="*/ 4385284 w 5054601"/>
              <a:gd name="connsiteY42" fmla="*/ 1534112 h 4200570"/>
              <a:gd name="connsiteX43" fmla="*/ 3881911 w 5054601"/>
              <a:gd name="connsiteY43" fmla="*/ 2037484 h 4200570"/>
              <a:gd name="connsiteX44" fmla="*/ 3422800 w 5054601"/>
              <a:gd name="connsiteY44" fmla="*/ 2037484 h 4200570"/>
              <a:gd name="connsiteX45" fmla="*/ 3422800 w 5054601"/>
              <a:gd name="connsiteY45" fmla="*/ 1578373 h 4200570"/>
              <a:gd name="connsiteX46" fmla="*/ 3926173 w 5054601"/>
              <a:gd name="connsiteY46" fmla="*/ 1075001 h 4200570"/>
              <a:gd name="connsiteX47" fmla="*/ 4155728 w 5054601"/>
              <a:gd name="connsiteY47" fmla="*/ 979917 h 4200570"/>
              <a:gd name="connsiteX48" fmla="*/ 2847091 w 5054601"/>
              <a:gd name="connsiteY48" fmla="*/ 276676 h 4200570"/>
              <a:gd name="connsiteX49" fmla="*/ 3076646 w 5054601"/>
              <a:gd name="connsiteY49" fmla="*/ 371760 h 4200570"/>
              <a:gd name="connsiteX50" fmla="*/ 3076646 w 5054601"/>
              <a:gd name="connsiteY50" fmla="*/ 830871 h 4200570"/>
              <a:gd name="connsiteX51" fmla="*/ 2573273 w 5054601"/>
              <a:gd name="connsiteY51" fmla="*/ 1334243 h 4200570"/>
              <a:gd name="connsiteX52" fmla="*/ 2114163 w 5054601"/>
              <a:gd name="connsiteY52" fmla="*/ 1334243 h 4200570"/>
              <a:gd name="connsiteX53" fmla="*/ 2114163 w 5054601"/>
              <a:gd name="connsiteY53" fmla="*/ 875133 h 4200570"/>
              <a:gd name="connsiteX54" fmla="*/ 2617536 w 5054601"/>
              <a:gd name="connsiteY54" fmla="*/ 371760 h 4200570"/>
              <a:gd name="connsiteX55" fmla="*/ 2847091 w 5054601"/>
              <a:gd name="connsiteY55" fmla="*/ 276676 h 4200570"/>
              <a:gd name="connsiteX56" fmla="*/ 1881294 w 5054601"/>
              <a:gd name="connsiteY56" fmla="*/ 273496 h 4200570"/>
              <a:gd name="connsiteX57" fmla="*/ 2110848 w 5054601"/>
              <a:gd name="connsiteY57" fmla="*/ 368580 h 4200570"/>
              <a:gd name="connsiteX58" fmla="*/ 2110848 w 5054601"/>
              <a:gd name="connsiteY58" fmla="*/ 827690 h 4200570"/>
              <a:gd name="connsiteX59" fmla="*/ 554196 w 5054601"/>
              <a:gd name="connsiteY59" fmla="*/ 2384343 h 4200570"/>
              <a:gd name="connsiteX60" fmla="*/ 95086 w 5054601"/>
              <a:gd name="connsiteY60" fmla="*/ 2384343 h 4200570"/>
              <a:gd name="connsiteX61" fmla="*/ 95086 w 5054601"/>
              <a:gd name="connsiteY61" fmla="*/ 1925233 h 4200570"/>
              <a:gd name="connsiteX62" fmla="*/ 1651738 w 5054601"/>
              <a:gd name="connsiteY62" fmla="*/ 368580 h 4200570"/>
              <a:gd name="connsiteX63" fmla="*/ 1881294 w 5054601"/>
              <a:gd name="connsiteY63" fmla="*/ 273496 h 4200570"/>
              <a:gd name="connsiteX64" fmla="*/ 866241 w 5054601"/>
              <a:gd name="connsiteY64" fmla="*/ 250378 h 4200570"/>
              <a:gd name="connsiteX65" fmla="*/ 1095797 w 5054601"/>
              <a:gd name="connsiteY65" fmla="*/ 345464 h 4200570"/>
              <a:gd name="connsiteX66" fmla="*/ 1095797 w 5054601"/>
              <a:gd name="connsiteY66" fmla="*/ 804574 h 4200570"/>
              <a:gd name="connsiteX67" fmla="*/ 592425 w 5054601"/>
              <a:gd name="connsiteY67" fmla="*/ 1307946 h 4200570"/>
              <a:gd name="connsiteX68" fmla="*/ 133314 w 5054601"/>
              <a:gd name="connsiteY68" fmla="*/ 1307946 h 4200570"/>
              <a:gd name="connsiteX69" fmla="*/ 133314 w 5054601"/>
              <a:gd name="connsiteY69" fmla="*/ 848836 h 4200570"/>
              <a:gd name="connsiteX70" fmla="*/ 636687 w 5054601"/>
              <a:gd name="connsiteY70" fmla="*/ 345464 h 4200570"/>
              <a:gd name="connsiteX71" fmla="*/ 866241 w 5054601"/>
              <a:gd name="connsiteY71" fmla="*/ 250378 h 4200570"/>
              <a:gd name="connsiteX72" fmla="*/ 4062150 w 5054601"/>
              <a:gd name="connsiteY72" fmla="*/ 0 h 4200570"/>
              <a:gd name="connsiteX73" fmla="*/ 4291706 w 5054601"/>
              <a:gd name="connsiteY73" fmla="*/ 95085 h 4200570"/>
              <a:gd name="connsiteX74" fmla="*/ 4291705 w 5054601"/>
              <a:gd name="connsiteY74" fmla="*/ 554195 h 4200570"/>
              <a:gd name="connsiteX75" fmla="*/ 3788333 w 5054601"/>
              <a:gd name="connsiteY75" fmla="*/ 1057567 h 4200570"/>
              <a:gd name="connsiteX76" fmla="*/ 3329222 w 5054601"/>
              <a:gd name="connsiteY76" fmla="*/ 1057567 h 4200570"/>
              <a:gd name="connsiteX77" fmla="*/ 3329222 w 5054601"/>
              <a:gd name="connsiteY77" fmla="*/ 598457 h 4200570"/>
              <a:gd name="connsiteX78" fmla="*/ 3832594 w 5054601"/>
              <a:gd name="connsiteY78" fmla="*/ 95085 h 4200570"/>
              <a:gd name="connsiteX79" fmla="*/ 4062150 w 5054601"/>
              <a:gd name="connsiteY79" fmla="*/ 0 h 420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054601" h="4200570">
                <a:moveTo>
                  <a:pt x="4729961" y="2413833"/>
                </a:moveTo>
                <a:cubicBezTo>
                  <a:pt x="4813044" y="2413833"/>
                  <a:pt x="4896126" y="2445528"/>
                  <a:pt x="4959516" y="2508918"/>
                </a:cubicBezTo>
                <a:cubicBezTo>
                  <a:pt x="5086296" y="2635697"/>
                  <a:pt x="5086296" y="2841248"/>
                  <a:pt x="4959516" y="2968028"/>
                </a:cubicBezTo>
                <a:lnTo>
                  <a:pt x="4456144" y="3471401"/>
                </a:lnTo>
                <a:cubicBezTo>
                  <a:pt x="4329364" y="3598181"/>
                  <a:pt x="4123813" y="3598180"/>
                  <a:pt x="3997033" y="3471400"/>
                </a:cubicBezTo>
                <a:cubicBezTo>
                  <a:pt x="3870253" y="3344620"/>
                  <a:pt x="3870253" y="3139070"/>
                  <a:pt x="3997033" y="3012290"/>
                </a:cubicBezTo>
                <a:lnTo>
                  <a:pt x="4500405" y="2508917"/>
                </a:lnTo>
                <a:cubicBezTo>
                  <a:pt x="4563795" y="2445527"/>
                  <a:pt x="4646878" y="2413833"/>
                  <a:pt x="4729961" y="2413833"/>
                </a:cubicBezTo>
                <a:close/>
                <a:moveTo>
                  <a:pt x="3176485" y="1994637"/>
                </a:moveTo>
                <a:cubicBezTo>
                  <a:pt x="3259568" y="1994638"/>
                  <a:pt x="3342650" y="2026333"/>
                  <a:pt x="3406041" y="2089722"/>
                </a:cubicBezTo>
                <a:cubicBezTo>
                  <a:pt x="3532821" y="2216502"/>
                  <a:pt x="3532821" y="2422053"/>
                  <a:pt x="3406041" y="2548833"/>
                </a:cubicBezTo>
                <a:lnTo>
                  <a:pt x="1849388" y="4105485"/>
                </a:lnTo>
                <a:cubicBezTo>
                  <a:pt x="1722608" y="4232265"/>
                  <a:pt x="1517058" y="4232265"/>
                  <a:pt x="1390278" y="4105485"/>
                </a:cubicBezTo>
                <a:cubicBezTo>
                  <a:pt x="1263498" y="3978705"/>
                  <a:pt x="1263498" y="3773155"/>
                  <a:pt x="1390278" y="3646375"/>
                </a:cubicBezTo>
                <a:lnTo>
                  <a:pt x="2946931" y="2089722"/>
                </a:lnTo>
                <a:cubicBezTo>
                  <a:pt x="3010320" y="2026333"/>
                  <a:pt x="3093402" y="1994638"/>
                  <a:pt x="3176485" y="1994637"/>
                </a:cubicBezTo>
                <a:close/>
                <a:moveTo>
                  <a:pt x="4620973" y="1544680"/>
                </a:moveTo>
                <a:cubicBezTo>
                  <a:pt x="4704056" y="1544680"/>
                  <a:pt x="4787139" y="1576375"/>
                  <a:pt x="4850529" y="1639765"/>
                </a:cubicBezTo>
                <a:cubicBezTo>
                  <a:pt x="4977309" y="1766545"/>
                  <a:pt x="4977309" y="1972095"/>
                  <a:pt x="4850529" y="2098875"/>
                </a:cubicBezTo>
                <a:lnTo>
                  <a:pt x="3293876" y="3655528"/>
                </a:lnTo>
                <a:cubicBezTo>
                  <a:pt x="3167096" y="3782308"/>
                  <a:pt x="2961546" y="3782308"/>
                  <a:pt x="2834766" y="3655528"/>
                </a:cubicBezTo>
                <a:cubicBezTo>
                  <a:pt x="2707986" y="3528748"/>
                  <a:pt x="2707986" y="3323198"/>
                  <a:pt x="2834766" y="3196418"/>
                </a:cubicBezTo>
                <a:lnTo>
                  <a:pt x="4391418" y="1639765"/>
                </a:lnTo>
                <a:cubicBezTo>
                  <a:pt x="4454808" y="1576375"/>
                  <a:pt x="4537891" y="1544680"/>
                  <a:pt x="4620973" y="1544680"/>
                </a:cubicBezTo>
                <a:close/>
                <a:moveTo>
                  <a:pt x="1881292" y="1280661"/>
                </a:moveTo>
                <a:cubicBezTo>
                  <a:pt x="1964375" y="1280661"/>
                  <a:pt x="2047458" y="1312355"/>
                  <a:pt x="2110848" y="1375745"/>
                </a:cubicBezTo>
                <a:cubicBezTo>
                  <a:pt x="2237628" y="1502525"/>
                  <a:pt x="2237628" y="1708076"/>
                  <a:pt x="2110848" y="1834856"/>
                </a:cubicBezTo>
                <a:lnTo>
                  <a:pt x="554196" y="3391509"/>
                </a:lnTo>
                <a:cubicBezTo>
                  <a:pt x="427416" y="3518289"/>
                  <a:pt x="221865" y="3518288"/>
                  <a:pt x="95085" y="3391508"/>
                </a:cubicBezTo>
                <a:cubicBezTo>
                  <a:pt x="-31695" y="3264728"/>
                  <a:pt x="-31695" y="3059178"/>
                  <a:pt x="95085" y="2932398"/>
                </a:cubicBezTo>
                <a:lnTo>
                  <a:pt x="1651737" y="1375745"/>
                </a:lnTo>
                <a:cubicBezTo>
                  <a:pt x="1715127" y="1312355"/>
                  <a:pt x="1798209" y="1280660"/>
                  <a:pt x="1881292" y="1280661"/>
                </a:cubicBezTo>
                <a:close/>
                <a:moveTo>
                  <a:pt x="3118728" y="1041561"/>
                </a:moveTo>
                <a:cubicBezTo>
                  <a:pt x="3201811" y="1041562"/>
                  <a:pt x="3284894" y="1073256"/>
                  <a:pt x="3348284" y="1136646"/>
                </a:cubicBezTo>
                <a:cubicBezTo>
                  <a:pt x="3475064" y="1263426"/>
                  <a:pt x="3475064" y="1468977"/>
                  <a:pt x="3348284" y="1595757"/>
                </a:cubicBezTo>
                <a:lnTo>
                  <a:pt x="1791631" y="3152409"/>
                </a:lnTo>
                <a:cubicBezTo>
                  <a:pt x="1664851" y="3279189"/>
                  <a:pt x="1459301" y="3279189"/>
                  <a:pt x="1332521" y="3152409"/>
                </a:cubicBezTo>
                <a:cubicBezTo>
                  <a:pt x="1205741" y="3025629"/>
                  <a:pt x="1205741" y="2820079"/>
                  <a:pt x="1332521" y="2693299"/>
                </a:cubicBezTo>
                <a:lnTo>
                  <a:pt x="2889173" y="1136646"/>
                </a:lnTo>
                <a:cubicBezTo>
                  <a:pt x="2952563" y="1073256"/>
                  <a:pt x="3035646" y="1041561"/>
                  <a:pt x="3118728" y="1041561"/>
                </a:cubicBezTo>
                <a:close/>
                <a:moveTo>
                  <a:pt x="4155728" y="979917"/>
                </a:moveTo>
                <a:cubicBezTo>
                  <a:pt x="4238811" y="979917"/>
                  <a:pt x="4321894" y="1011611"/>
                  <a:pt x="4385284" y="1075001"/>
                </a:cubicBezTo>
                <a:cubicBezTo>
                  <a:pt x="4512064" y="1201781"/>
                  <a:pt x="4512064" y="1407332"/>
                  <a:pt x="4385284" y="1534112"/>
                </a:cubicBezTo>
                <a:lnTo>
                  <a:pt x="3881911" y="2037484"/>
                </a:lnTo>
                <a:cubicBezTo>
                  <a:pt x="3755131" y="2164264"/>
                  <a:pt x="3549580" y="2164264"/>
                  <a:pt x="3422800" y="2037484"/>
                </a:cubicBezTo>
                <a:cubicBezTo>
                  <a:pt x="3296021" y="1910704"/>
                  <a:pt x="3296021" y="1705154"/>
                  <a:pt x="3422800" y="1578373"/>
                </a:cubicBezTo>
                <a:lnTo>
                  <a:pt x="3926173" y="1075001"/>
                </a:lnTo>
                <a:cubicBezTo>
                  <a:pt x="3989563" y="1011611"/>
                  <a:pt x="4072645" y="979916"/>
                  <a:pt x="4155728" y="979917"/>
                </a:cubicBezTo>
                <a:close/>
                <a:moveTo>
                  <a:pt x="2847091" y="276676"/>
                </a:moveTo>
                <a:cubicBezTo>
                  <a:pt x="2930174" y="276675"/>
                  <a:pt x="3013256" y="308371"/>
                  <a:pt x="3076646" y="371760"/>
                </a:cubicBezTo>
                <a:cubicBezTo>
                  <a:pt x="3203426" y="498540"/>
                  <a:pt x="3203426" y="704091"/>
                  <a:pt x="3076646" y="830871"/>
                </a:cubicBezTo>
                <a:lnTo>
                  <a:pt x="2573273" y="1334243"/>
                </a:lnTo>
                <a:cubicBezTo>
                  <a:pt x="2446493" y="1461023"/>
                  <a:pt x="2240943" y="1461023"/>
                  <a:pt x="2114163" y="1334243"/>
                </a:cubicBezTo>
                <a:cubicBezTo>
                  <a:pt x="1987383" y="1207463"/>
                  <a:pt x="1987383" y="1001913"/>
                  <a:pt x="2114163" y="875133"/>
                </a:cubicBezTo>
                <a:lnTo>
                  <a:pt x="2617536" y="371760"/>
                </a:lnTo>
                <a:cubicBezTo>
                  <a:pt x="2680926" y="308371"/>
                  <a:pt x="2764008" y="276675"/>
                  <a:pt x="2847091" y="276676"/>
                </a:cubicBezTo>
                <a:close/>
                <a:moveTo>
                  <a:pt x="1881294" y="273496"/>
                </a:moveTo>
                <a:cubicBezTo>
                  <a:pt x="1964376" y="273496"/>
                  <a:pt x="2047459" y="305191"/>
                  <a:pt x="2110848" y="368580"/>
                </a:cubicBezTo>
                <a:cubicBezTo>
                  <a:pt x="2237628" y="495360"/>
                  <a:pt x="2237628" y="700910"/>
                  <a:pt x="2110848" y="827690"/>
                </a:cubicBezTo>
                <a:lnTo>
                  <a:pt x="554196" y="2384343"/>
                </a:lnTo>
                <a:cubicBezTo>
                  <a:pt x="427416" y="2511124"/>
                  <a:pt x="221866" y="2511124"/>
                  <a:pt x="95086" y="2384343"/>
                </a:cubicBezTo>
                <a:cubicBezTo>
                  <a:pt x="-31694" y="2257563"/>
                  <a:pt x="-31694" y="2052013"/>
                  <a:pt x="95086" y="1925233"/>
                </a:cubicBezTo>
                <a:lnTo>
                  <a:pt x="1651738" y="368580"/>
                </a:lnTo>
                <a:cubicBezTo>
                  <a:pt x="1715129" y="305191"/>
                  <a:pt x="1798210" y="273496"/>
                  <a:pt x="1881294" y="273496"/>
                </a:cubicBezTo>
                <a:close/>
                <a:moveTo>
                  <a:pt x="866241" y="250378"/>
                </a:moveTo>
                <a:cubicBezTo>
                  <a:pt x="949325" y="250378"/>
                  <a:pt x="1032407" y="282074"/>
                  <a:pt x="1095797" y="345464"/>
                </a:cubicBezTo>
                <a:cubicBezTo>
                  <a:pt x="1222577" y="472244"/>
                  <a:pt x="1222577" y="677794"/>
                  <a:pt x="1095797" y="804574"/>
                </a:cubicBezTo>
                <a:lnTo>
                  <a:pt x="592425" y="1307946"/>
                </a:lnTo>
                <a:cubicBezTo>
                  <a:pt x="465645" y="1434727"/>
                  <a:pt x="260094" y="1434727"/>
                  <a:pt x="133314" y="1307946"/>
                </a:cubicBezTo>
                <a:cubicBezTo>
                  <a:pt x="6534" y="1181166"/>
                  <a:pt x="6534" y="975616"/>
                  <a:pt x="133314" y="848836"/>
                </a:cubicBezTo>
                <a:lnTo>
                  <a:pt x="636687" y="345464"/>
                </a:lnTo>
                <a:cubicBezTo>
                  <a:pt x="700076" y="282073"/>
                  <a:pt x="783159" y="250378"/>
                  <a:pt x="866241" y="250378"/>
                </a:cubicBezTo>
                <a:close/>
                <a:moveTo>
                  <a:pt x="4062150" y="0"/>
                </a:moveTo>
                <a:cubicBezTo>
                  <a:pt x="4145233" y="-1"/>
                  <a:pt x="4228316" y="31695"/>
                  <a:pt x="4291706" y="95085"/>
                </a:cubicBezTo>
                <a:cubicBezTo>
                  <a:pt x="4418485" y="221864"/>
                  <a:pt x="4418486" y="427415"/>
                  <a:pt x="4291705" y="554195"/>
                </a:cubicBezTo>
                <a:lnTo>
                  <a:pt x="3788333" y="1057567"/>
                </a:lnTo>
                <a:cubicBezTo>
                  <a:pt x="3661553" y="1184347"/>
                  <a:pt x="3456002" y="1184347"/>
                  <a:pt x="3329222" y="1057567"/>
                </a:cubicBezTo>
                <a:cubicBezTo>
                  <a:pt x="3202442" y="930787"/>
                  <a:pt x="3202442" y="725237"/>
                  <a:pt x="3329222" y="598457"/>
                </a:cubicBezTo>
                <a:lnTo>
                  <a:pt x="3832594" y="95085"/>
                </a:lnTo>
                <a:cubicBezTo>
                  <a:pt x="3895984" y="31695"/>
                  <a:pt x="3979067" y="-1"/>
                  <a:pt x="40621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86165"/>
            <a:ext cx="12192000" cy="4089631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3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0249" y="396239"/>
            <a:ext cx="7197461" cy="6065522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 flipH="1">
            <a:off x="11463039" y="6389961"/>
            <a:ext cx="465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lvl="0">
              <a:defRPr sz="1200" b="1" spc="2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algn="r"/>
            <a:fld id="{C7C71010-677A-489C-BB3F-CA8EBC4C3264}" type="slidenum">
              <a:rPr lang="id-ID" sz="1200" b="0" smtClean="0">
                <a:latin typeface="Montserrat Semi Bold" panose="00000700000000000000" pitchFamily="50" charset="0"/>
              </a:rPr>
              <a:pPr lvl="0" algn="r"/>
              <a:t>‹#›</a:t>
            </a:fld>
            <a:endParaRPr lang="id-ID" sz="1200" b="0">
              <a:latin typeface="Montserrat Semi 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30105" y="1904002"/>
            <a:ext cx="5134809" cy="3962227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9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1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2519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0263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2" y="260777"/>
            <a:ext cx="11521017" cy="792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 err="1"/>
              <a:t>Título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SzPct val="120000"/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/>
              <a:t>Primer </a:t>
            </a:r>
            <a:r>
              <a:rPr lang="en-US" err="1"/>
              <a:t>nivel</a:t>
            </a:r>
            <a:endParaRPr lang="en-US"/>
          </a:p>
          <a:p>
            <a:pPr lvl="1"/>
            <a:r>
              <a:rPr lang="en-US" noProof="0"/>
              <a:t>Segundo </a:t>
            </a:r>
            <a:r>
              <a:rPr lang="en-US" noProof="0" err="1"/>
              <a:t>nivel</a:t>
            </a:r>
            <a:endParaRPr lang="en-US" noProof="0"/>
          </a:p>
          <a:p>
            <a:pPr lvl="2"/>
            <a:r>
              <a:rPr lang="en-US" noProof="0" err="1"/>
              <a:t>Tercer</a:t>
            </a:r>
            <a:r>
              <a:rPr lang="en-US" noProof="0"/>
              <a:t> </a:t>
            </a:r>
            <a:r>
              <a:rPr lang="en-US" noProof="0" err="1"/>
              <a:t>nivel</a:t>
            </a:r>
            <a:endParaRPr lang="en-US" noProof="0"/>
          </a:p>
          <a:p>
            <a:pPr lvl="3"/>
            <a:r>
              <a:rPr lang="en-US" noProof="0"/>
              <a:t>Cuarto </a:t>
            </a:r>
            <a:r>
              <a:rPr lang="en-US" noProof="0" err="1"/>
              <a:t>nivel</a:t>
            </a:r>
            <a:endParaRPr lang="en-US" noProof="0"/>
          </a:p>
          <a:p>
            <a:pPr lvl="4"/>
            <a:r>
              <a:rPr lang="en-US" noProof="0"/>
              <a:t>Quinto </a:t>
            </a:r>
            <a:r>
              <a:rPr lang="en-US" noProof="0" err="1"/>
              <a:t>nivel</a:t>
            </a:r>
            <a:endParaRPr lang="en-US" noProof="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22600" y="0"/>
            <a:ext cx="4584700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607300" y="0"/>
            <a:ext cx="4584700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07300" y="3429000"/>
            <a:ext cx="4584700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068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f4e21dd51c_7_583"/>
          <p:cNvSpPr txBox="1">
            <a:spLocks noGrp="1"/>
          </p:cNvSpPr>
          <p:nvPr>
            <p:ph type="title"/>
          </p:nvPr>
        </p:nvSpPr>
        <p:spPr>
          <a:xfrm>
            <a:off x="609600" y="547200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gf4e21dd51c_7_58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9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1198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0165" y="661396"/>
            <a:ext cx="4925291" cy="6197732"/>
          </a:xfrm>
          <a:solidFill>
            <a:srgbClr val="E1E9EA">
              <a:alpha val="7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8D4E6-7005-4694-8E12-BA8119426D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34751" y="619125"/>
            <a:ext cx="5922499" cy="62388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6544" y="2358690"/>
            <a:ext cx="3349924" cy="2581776"/>
          </a:xfrm>
          <a:custGeom>
            <a:avLst/>
            <a:gdLst>
              <a:gd name="connsiteX0" fmla="*/ 3349924 w 3349924"/>
              <a:gd name="connsiteY0" fmla="*/ 0 h 2581776"/>
              <a:gd name="connsiteX1" fmla="*/ 3035599 w 3349924"/>
              <a:gd name="connsiteY1" fmla="*/ 2581776 h 2581776"/>
              <a:gd name="connsiteX2" fmla="*/ 0 w 3349924"/>
              <a:gd name="connsiteY2" fmla="*/ 2181726 h 2581776"/>
              <a:gd name="connsiteX3" fmla="*/ 409575 w 3349924"/>
              <a:gd name="connsiteY3" fmla="*/ 361950 h 25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924" h="2581776">
                <a:moveTo>
                  <a:pt x="3349924" y="0"/>
                </a:moveTo>
                <a:lnTo>
                  <a:pt x="3035599" y="2581776"/>
                </a:lnTo>
                <a:lnTo>
                  <a:pt x="0" y="2181726"/>
                </a:lnTo>
                <a:lnTo>
                  <a:pt x="409575" y="361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B497C6-B829-4690-990C-2C8D842401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40437" y="2071478"/>
            <a:ext cx="2527337" cy="3111463"/>
          </a:xfrm>
          <a:custGeom>
            <a:avLst/>
            <a:gdLst>
              <a:gd name="connsiteX0" fmla="*/ 1907904 w 2527337"/>
              <a:gd name="connsiteY0" fmla="*/ 0 h 3111463"/>
              <a:gd name="connsiteX1" fmla="*/ 2527337 w 2527337"/>
              <a:gd name="connsiteY1" fmla="*/ 2418289 h 3111463"/>
              <a:gd name="connsiteX2" fmla="*/ 650940 w 2527337"/>
              <a:gd name="connsiteY2" fmla="*/ 3111463 h 3111463"/>
              <a:gd name="connsiteX3" fmla="*/ 0 w 2527337"/>
              <a:gd name="connsiteY3" fmla="*/ 461133 h 311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7337" h="3111463">
                <a:moveTo>
                  <a:pt x="1907904" y="0"/>
                </a:moveTo>
                <a:lnTo>
                  <a:pt x="2527337" y="2418289"/>
                </a:lnTo>
                <a:lnTo>
                  <a:pt x="650940" y="3111463"/>
                </a:lnTo>
                <a:lnTo>
                  <a:pt x="0" y="4611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1147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800"/>
          </a:p>
        </p:txBody>
      </p:sp>
    </p:spTree>
    <p:extLst>
      <p:ext uri="{BB962C8B-B14F-4D97-AF65-F5344CB8AC3E}">
        <p14:creationId xmlns:p14="http://schemas.microsoft.com/office/powerpoint/2010/main" val="32429842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582990" y="552450"/>
            <a:ext cx="4762501" cy="5753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825500" y="552450"/>
            <a:ext cx="5111750" cy="280670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300" algn="ctr">
              <a:spcBef>
                <a:spcPts val="0"/>
              </a:spcBef>
              <a:buSzTx/>
              <a:buNone/>
              <a:defRPr sz="2200"/>
            </a:lvl2pPr>
            <a:lvl3pPr marL="0" indent="228600" algn="ctr">
              <a:spcBef>
                <a:spcPts val="0"/>
              </a:spcBef>
              <a:buSzTx/>
              <a:buNone/>
              <a:defRPr sz="2200"/>
            </a:lvl3pPr>
            <a:lvl4pPr marL="0" indent="342900" algn="ctr">
              <a:spcBef>
                <a:spcPts val="0"/>
              </a:spcBef>
              <a:buSzTx/>
              <a:buNone/>
              <a:defRPr sz="2200"/>
            </a:lvl4pPr>
            <a:lvl5pPr marL="0" indent="457200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35031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01256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883521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584950" y="1619250"/>
            <a:ext cx="4762500" cy="4603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844550" y="1619250"/>
            <a:ext cx="5003800" cy="460375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2250"/>
            </a:lvl1pPr>
            <a:lvl2pPr marL="558800" indent="-279400">
              <a:spcBef>
                <a:spcPts val="2250"/>
              </a:spcBef>
              <a:defRPr sz="2250"/>
            </a:lvl2pPr>
            <a:lvl3pPr marL="838200" indent="-279400">
              <a:spcBef>
                <a:spcPts val="2250"/>
              </a:spcBef>
              <a:defRPr sz="2250"/>
            </a:lvl3pPr>
            <a:lvl4pPr marL="1117600" indent="-279400">
              <a:spcBef>
                <a:spcPts val="2250"/>
              </a:spcBef>
              <a:defRPr sz="2250"/>
            </a:lvl4pPr>
            <a:lvl5pPr marL="1397000" indent="-279400">
              <a:spcBef>
                <a:spcPts val="2250"/>
              </a:spcBef>
              <a:defRPr sz="225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0218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34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36" Type="http://schemas.openxmlformats.org/officeDocument/2006/relationships/theme" Target="../theme/theme8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35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3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98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9" r:id="rId31"/>
    <p:sldLayoutId id="2147483770" r:id="rId32"/>
    <p:sldLayoutId id="2147483771" r:id="rId33"/>
    <p:sldLayoutId id="2147483772" r:id="rId34"/>
    <p:sldLayoutId id="2147483862" r:id="rId35"/>
    <p:sldLayoutId id="2147483863" r:id="rId36"/>
  </p:sldLayoutIdLst>
  <p:hf hdr="0" dt="0"/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0" indent="-22856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2609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25843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3391AE-9105-2D7B-131C-4CBDCF8A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25D80F-52AD-B72F-9CDB-CEE315C9B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DC50F0-55B0-9B8E-761D-C72B77F30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518F7-9786-F347-A6AD-54E159D85CED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934D4D-AE6C-EC68-62CE-5390FF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06FB74-FB32-334E-8B42-482AEE942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A9509-4001-D344-BECC-5E34048B37A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08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9516" y="6540500"/>
            <a:ext cx="383118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28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3" r:id="rId13"/>
    <p:sldLayoutId id="2147483974" r:id="rId14"/>
  </p:sldLayoutIdLst>
  <p:transition spd="med"/>
  <p:txStyles>
    <p:titleStyle>
      <a:lvl1pPr marL="0" marR="0" indent="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8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7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66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54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43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31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2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0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68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4937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405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69873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341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4810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278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746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214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8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7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66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54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43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31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2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0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B39AE8-769A-49AB-B5AF-90186136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8C351-63AF-4794-A0EA-8043EDBCB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B35E3-A258-4788-A81F-3F27FEB0F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7FF4D-724B-425A-91D2-C0851CD76D54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0FB74-C4C5-42D0-BD47-254BD552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9BE50-7867-41F9-BB9C-854B0AFB2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55AC1-BDD8-46B4-BF02-EBE24CD1C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3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3995" r:id="rId20"/>
    <p:sldLayoutId id="2147483996" r:id="rId21"/>
    <p:sldLayoutId id="2147483997" r:id="rId22"/>
    <p:sldLayoutId id="2147484065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9516" y="6540500"/>
            <a:ext cx="383118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12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246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  <p:sldLayoutId id="214748402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0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  <p:sldLayoutId id="2147484046" r:id="rId17"/>
    <p:sldLayoutId id="2147484047" r:id="rId18"/>
    <p:sldLayoutId id="2147484048" r:id="rId19"/>
    <p:sldLayoutId id="2147484049" r:id="rId20"/>
    <p:sldLayoutId id="2147484050" r:id="rId21"/>
    <p:sldLayoutId id="2147484051" r:id="rId22"/>
    <p:sldLayoutId id="2147484052" r:id="rId23"/>
    <p:sldLayoutId id="2147484053" r:id="rId24"/>
    <p:sldLayoutId id="2147484054" r:id="rId25"/>
    <p:sldLayoutId id="2147484055" r:id="rId26"/>
    <p:sldLayoutId id="2147484056" r:id="rId27"/>
    <p:sldLayoutId id="2147484057" r:id="rId28"/>
    <p:sldLayoutId id="2147484058" r:id="rId29"/>
    <p:sldLayoutId id="2147484059" r:id="rId30"/>
    <p:sldLayoutId id="2147484060" r:id="rId31"/>
    <p:sldLayoutId id="2147484061" r:id="rId32"/>
    <p:sldLayoutId id="2147484062" r:id="rId33"/>
    <p:sldLayoutId id="2147484063" r:id="rId34"/>
    <p:sldLayoutId id="2147484064" r:id="rId35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9516" y="6540500"/>
            <a:ext cx="383118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81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.png"/><Relationship Id="rId4" Type="http://schemas.openxmlformats.org/officeDocument/2006/relationships/hyperlink" Target="mailto:laura.moramora@un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chart" Target="../charts/chart1.xml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chart" Target="../charts/chart2.xml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9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3.png"/><Relationship Id="rId5" Type="http://schemas.openxmlformats.org/officeDocument/2006/relationships/hyperlink" Target="mailto:lauramora207@gmail.com" TargetMode="External"/><Relationship Id="rId4" Type="http://schemas.openxmlformats.org/officeDocument/2006/relationships/hyperlink" Target="mailto:laura.moramora@un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0.png"/><Relationship Id="rId11" Type="http://schemas.openxmlformats.org/officeDocument/2006/relationships/image" Target="../media/image3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DAF92FBC-4D7B-308C-A471-E389D99A3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160"/>
            <a:ext cx="6545263" cy="43635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2650" y="4510990"/>
            <a:ext cx="799996" cy="799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3766" y="4510990"/>
            <a:ext cx="799996" cy="7999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4881" y="4510990"/>
            <a:ext cx="799996" cy="7999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5997" y="4510990"/>
            <a:ext cx="799996" cy="799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7113" y="4510990"/>
            <a:ext cx="799996" cy="799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229" y="4510990"/>
            <a:ext cx="799996" cy="7999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4409" y="2741232"/>
            <a:ext cx="4887955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es-ES_tradnl" sz="2699" dirty="0">
                <a:solidFill>
                  <a:srgbClr val="36AFCE"/>
                </a:solidFill>
                <a:latin typeface="Calibri" panose="020F0502020204030204"/>
              </a:rPr>
              <a:t>Caso de éxito: Costa Rica</a:t>
            </a:r>
            <a:endParaRPr lang="es-ES_tradnl" sz="2699" dirty="0">
              <a:solidFill>
                <a:srgbClr val="36AFCE"/>
              </a:solidFill>
              <a:latin typeface="Calibri Light" panose="020F03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6603" y="1160160"/>
            <a:ext cx="5903443" cy="156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es-ES_tradnl" sz="4799" dirty="0">
                <a:solidFill>
                  <a:srgbClr val="1D9A78"/>
                </a:solidFill>
                <a:latin typeface="Calibri Light" panose="020F0302020204030204"/>
              </a:rPr>
              <a:t>Programas de gestión voluntaria de GEI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94409" y="3548372"/>
            <a:ext cx="50683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es-ES_tradnl" sz="2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Laura Mora Mora</a:t>
            </a:r>
          </a:p>
          <a:p>
            <a:pPr defTabSz="457109">
              <a:defRPr/>
            </a:pP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</a:rPr>
              <a:t>Coordinadora del Proyecto NDC Action - Costa Rica</a:t>
            </a:r>
          </a:p>
          <a:p>
            <a:pPr defTabSz="457109">
              <a:defRPr/>
            </a:pP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</a:rPr>
              <a:t>PNUMA</a:t>
            </a:r>
          </a:p>
          <a:p>
            <a:pPr defTabSz="457109">
              <a:defRPr/>
            </a:pP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</a:rPr>
              <a:t>+506 8321-5775</a:t>
            </a:r>
          </a:p>
          <a:p>
            <a:pPr defTabSz="457109">
              <a:defRPr/>
            </a:pP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laura.moramora@un.org</a:t>
            </a: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</a:rPr>
              <a:t> </a:t>
            </a:r>
          </a:p>
          <a:p>
            <a:pPr defTabSz="228554"/>
            <a:endParaRPr lang="es-ES_tradnl" sz="16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  <a:p>
            <a:pPr defTabSz="228554"/>
            <a:endParaRPr lang="es-ES_tradnl" sz="1600" dirty="0">
              <a:solidFill>
                <a:prstClr val="white">
                  <a:lumMod val="50000"/>
                </a:prstClr>
              </a:solidFill>
              <a:latin typeface="Calibri" panose="020F0502020204030204"/>
              <a:cs typeface="Lato Medium" panose="020F0602020204030203" pitchFamily="34" charset="0"/>
            </a:endParaRPr>
          </a:p>
          <a:p>
            <a:pPr defTabSz="228554"/>
            <a:endParaRPr lang="es-ES_tradnl" sz="1600" dirty="0">
              <a:solidFill>
                <a:prstClr val="white">
                  <a:lumMod val="50000"/>
                </a:prstClr>
              </a:solidFill>
              <a:latin typeface="Calibri" panose="020F0502020204030204"/>
              <a:cs typeface="Lato Medium" panose="020F0602020204030203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794409" y="3378207"/>
            <a:ext cx="46095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Google Shape;460;gf4e21dd51c_7_17">
            <a:extLst>
              <a:ext uri="{FF2B5EF4-FFF2-40B4-BE49-F238E27FC236}">
                <a16:creationId xmlns:a16="http://schemas.microsoft.com/office/drawing/2014/main" id="{3D0A0C32-10D5-004E-F3EA-B0E5788C74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9378" y="4460125"/>
            <a:ext cx="1017225" cy="901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377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7672548-3FA1-486F-B792-E4EC621241F5}"/>
              </a:ext>
            </a:extLst>
          </p:cNvPr>
          <p:cNvSpPr txBox="1"/>
          <p:nvPr/>
        </p:nvSpPr>
        <p:spPr>
          <a:xfrm>
            <a:off x="491472" y="448397"/>
            <a:ext cx="11322325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es-US" sz="2800" b="1" dirty="0">
                <a:solidFill>
                  <a:schemeClr val="accent1">
                    <a:lumMod val="75000"/>
                  </a:schemeClr>
                </a:solidFill>
              </a:rPr>
              <a:t>Metodología para elaborar hojas de ruta para la descarbonización y adaptación del sector empresarial para lograr el </a:t>
            </a:r>
            <a:r>
              <a:rPr lang="es-US" sz="2800" b="1" u="sng" dirty="0">
                <a:solidFill>
                  <a:schemeClr val="accent1">
                    <a:lumMod val="75000"/>
                  </a:schemeClr>
                </a:solidFill>
              </a:rPr>
              <a:t>NET ZERO</a:t>
            </a:r>
            <a:endParaRPr lang="es-419" sz="28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Google Shape;620;gf4e21dd51c_0_37">
            <a:extLst>
              <a:ext uri="{FF2B5EF4-FFF2-40B4-BE49-F238E27FC236}">
                <a16:creationId xmlns:a16="http://schemas.microsoft.com/office/drawing/2014/main" id="{1AEDC646-F88B-4F7A-B3DB-69B88CDDAD54}"/>
              </a:ext>
            </a:extLst>
          </p:cNvPr>
          <p:cNvSpPr txBox="1"/>
          <p:nvPr/>
        </p:nvSpPr>
        <p:spPr>
          <a:xfrm>
            <a:off x="491472" y="1590769"/>
            <a:ext cx="11700528" cy="646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 defTabSz="457200">
              <a:buClr>
                <a:srgbClr val="000000"/>
              </a:buClr>
            </a:pPr>
            <a:r>
              <a:rPr lang="es-ES" sz="2000" u="sng" dirty="0">
                <a:solidFill>
                  <a:srgbClr val="4E7FA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"/>
              </a:rPr>
              <a:t>Esta metodología propone objetivos y trayectorias basados en ciencia y alineados a la NDC</a:t>
            </a:r>
            <a:endParaRPr lang="en" sz="2000" u="sng" dirty="0">
              <a:solidFill>
                <a:srgbClr val="4E7FA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"/>
            </a:endParaRPr>
          </a:p>
          <a:p>
            <a:pPr marL="69850" defTabSz="457200">
              <a:buClr>
                <a:srgbClr val="6FA8DC"/>
              </a:buClr>
              <a:buSzPts val="1400"/>
            </a:pPr>
            <a:endParaRPr lang="en" sz="1600" dirty="0">
              <a:solidFill>
                <a:schemeClr val="accent4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3109856-B31B-8B16-A0D4-DFA162D46D8E}"/>
              </a:ext>
            </a:extLst>
          </p:cNvPr>
          <p:cNvGrpSpPr/>
          <p:nvPr/>
        </p:nvGrpSpPr>
        <p:grpSpPr>
          <a:xfrm>
            <a:off x="1135709" y="2237086"/>
            <a:ext cx="9697557" cy="4037898"/>
            <a:chOff x="269532" y="2090057"/>
            <a:chExt cx="7858468" cy="412090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5273EE6-CACB-A62C-DC0D-59773ACE0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532" y="2191664"/>
              <a:ext cx="7648545" cy="4019301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1CF13EF-259D-1C85-C6C1-139614D5E8AB}"/>
                </a:ext>
              </a:extLst>
            </p:cNvPr>
            <p:cNvSpPr txBox="1"/>
            <p:nvPr/>
          </p:nvSpPr>
          <p:spPr>
            <a:xfrm>
              <a:off x="7112000" y="2090057"/>
              <a:ext cx="1016000" cy="66765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endParaRPr lang="es-ES_tradnl" dirty="0"/>
            </a:p>
          </p:txBody>
        </p:sp>
      </p:grpSp>
      <p:sp>
        <p:nvSpPr>
          <p:cNvPr id="6" name="Google Shape;739;gf4e21dd51c_7_241">
            <a:extLst>
              <a:ext uri="{FF2B5EF4-FFF2-40B4-BE49-F238E27FC236}">
                <a16:creationId xmlns:a16="http://schemas.microsoft.com/office/drawing/2014/main" id="{B04EB30D-5040-40EF-B82B-ECE0DA0B42EC}"/>
              </a:ext>
            </a:extLst>
          </p:cNvPr>
          <p:cNvSpPr/>
          <p:nvPr/>
        </p:nvSpPr>
        <p:spPr>
          <a:xfrm>
            <a:off x="0" y="0"/>
            <a:ext cx="12192000" cy="4636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40;gf4e21dd51c_7_241">
            <a:extLst>
              <a:ext uri="{FF2B5EF4-FFF2-40B4-BE49-F238E27FC236}">
                <a16:creationId xmlns:a16="http://schemas.microsoft.com/office/drawing/2014/main" id="{576CB200-D8AE-E74F-A1C6-63BA357EA0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7986" y="-500809"/>
            <a:ext cx="1774508" cy="17745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6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39;gf4e21dd51c_7_241">
            <a:extLst>
              <a:ext uri="{FF2B5EF4-FFF2-40B4-BE49-F238E27FC236}">
                <a16:creationId xmlns:a16="http://schemas.microsoft.com/office/drawing/2014/main" id="{B5B8C583-D1C6-B666-C802-70C9AF53BAA5}"/>
              </a:ext>
            </a:extLst>
          </p:cNvPr>
          <p:cNvSpPr/>
          <p:nvPr/>
        </p:nvSpPr>
        <p:spPr>
          <a:xfrm>
            <a:off x="0" y="0"/>
            <a:ext cx="12192000" cy="463600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40;gf4e21dd51c_7_241">
            <a:extLst>
              <a:ext uri="{FF2B5EF4-FFF2-40B4-BE49-F238E27FC236}">
                <a16:creationId xmlns:a16="http://schemas.microsoft.com/office/drawing/2014/main" id="{3C75D331-03FB-00A8-9A3C-D198C62920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77986" y="-500809"/>
            <a:ext cx="1774508" cy="177450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295403" y="463600"/>
            <a:ext cx="1092446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algn="ctr">
              <a:buSzPts val="990"/>
            </a:pPr>
            <a:r>
              <a:rPr lang="en" sz="2987" dirty="0"/>
              <a:t>Estudios de opciones de descarbonización</a:t>
            </a:r>
            <a:endParaRPr sz="2987" dirty="0"/>
          </a:p>
        </p:txBody>
      </p:sp>
      <p:sp>
        <p:nvSpPr>
          <p:cNvPr id="2" name="Google Shape;172;p24">
            <a:extLst>
              <a:ext uri="{FF2B5EF4-FFF2-40B4-BE49-F238E27FC236}">
                <a16:creationId xmlns:a16="http://schemas.microsoft.com/office/drawing/2014/main" id="{3B3813E7-35AE-F457-FEC6-F391C7805F96}"/>
              </a:ext>
            </a:extLst>
          </p:cNvPr>
          <p:cNvSpPr txBox="1">
            <a:spLocks/>
          </p:cNvSpPr>
          <p:nvPr/>
        </p:nvSpPr>
        <p:spPr>
          <a:xfrm>
            <a:off x="4185553" y="3586506"/>
            <a:ext cx="7166587" cy="762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"/>
              <a:buNone/>
              <a:defRPr sz="2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Clr>
                <a:srgbClr val="000000"/>
              </a:buClr>
              <a:buSzPts val="990"/>
            </a:pPr>
            <a:r>
              <a:rPr lang="es-US" sz="1867" b="0" kern="0" dirty="0">
                <a:solidFill>
                  <a:srgbClr val="000000"/>
                </a:solidFill>
              </a:rPr>
              <a:t>Paralelamente, se ha diseñado un</a:t>
            </a:r>
            <a:r>
              <a:rPr lang="es-US" sz="1867" kern="0" dirty="0">
                <a:solidFill>
                  <a:srgbClr val="00B0F0"/>
                </a:solidFill>
              </a:rPr>
              <a:t> </a:t>
            </a:r>
            <a:r>
              <a:rPr lang="es-US" sz="1867" kern="0" dirty="0">
                <a:solidFill>
                  <a:srgbClr val="009FE3"/>
                </a:solidFill>
              </a:rPr>
              <a:t>Catálogo de Descarbonización Sectorial </a:t>
            </a:r>
            <a:r>
              <a:rPr lang="es-US" sz="1867" b="0" kern="0" dirty="0">
                <a:solidFill>
                  <a:srgbClr val="000000"/>
                </a:solidFill>
              </a:rPr>
              <a:t>(GIZ, 2021) que implementa la metodología en una herramienta computacional y facilita su adopción por parte de las organizaciones. </a:t>
            </a:r>
          </a:p>
          <a:p>
            <a:pPr algn="ctr" defTabSz="1219170">
              <a:buClr>
                <a:srgbClr val="000000"/>
              </a:buClr>
              <a:buSzPts val="990"/>
            </a:pPr>
            <a:endParaRPr lang="es-US" sz="1867" b="0" kern="0" dirty="0">
              <a:solidFill>
                <a:srgbClr val="000000"/>
              </a:solidFill>
            </a:endParaRPr>
          </a:p>
          <a:p>
            <a:pPr algn="ctr" defTabSz="1219170">
              <a:buClr>
                <a:srgbClr val="000000"/>
              </a:buClr>
              <a:buSzPts val="990"/>
            </a:pPr>
            <a:r>
              <a:rPr lang="es-US" sz="1867" b="0" kern="0" dirty="0">
                <a:solidFill>
                  <a:srgbClr val="000000"/>
                </a:solidFill>
              </a:rPr>
              <a:t>La herramienta se está actualizando para realizar la incorporación de </a:t>
            </a:r>
            <a:r>
              <a:rPr lang="es-US" sz="1867" kern="0" dirty="0">
                <a:solidFill>
                  <a:srgbClr val="009FE3"/>
                </a:solidFill>
              </a:rPr>
              <a:t>acciones de adaptación (NDC </a:t>
            </a:r>
            <a:r>
              <a:rPr lang="es-US" sz="1867" kern="0" dirty="0" err="1">
                <a:solidFill>
                  <a:srgbClr val="009FE3"/>
                </a:solidFill>
              </a:rPr>
              <a:t>Action</a:t>
            </a:r>
            <a:r>
              <a:rPr lang="es-US" sz="1867" kern="0" dirty="0">
                <a:solidFill>
                  <a:srgbClr val="009FE3"/>
                </a:solidFill>
              </a:rPr>
              <a:t>).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D2A2547-2711-FE12-0C8F-C13A283DEDAA}"/>
              </a:ext>
            </a:extLst>
          </p:cNvPr>
          <p:cNvGraphicFramePr/>
          <p:nvPr/>
        </p:nvGraphicFramePr>
        <p:xfrm>
          <a:off x="-278752" y="1273699"/>
          <a:ext cx="4363911" cy="4637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6DD3D355-5A01-51B4-CEF4-B899644ED3C4}"/>
              </a:ext>
            </a:extLst>
          </p:cNvPr>
          <p:cNvSpPr/>
          <p:nvPr/>
        </p:nvSpPr>
        <p:spPr>
          <a:xfrm>
            <a:off x="4527969" y="1303978"/>
            <a:ext cx="2864625" cy="1872629"/>
          </a:xfrm>
          <a:prstGeom prst="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s-US" sz="1600" kern="0" dirty="0">
              <a:solidFill>
                <a:srgbClr val="FFFFFF"/>
              </a:solidFill>
              <a:latin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s-US" sz="1600" kern="0" dirty="0">
                <a:solidFill>
                  <a:srgbClr val="FFFFFF"/>
                </a:solidFill>
                <a:latin typeface="Arial"/>
                <a:sym typeface="Arial"/>
              </a:rPr>
              <a:t>Procesos de transporte (incorpora acciones de adaptación) </a:t>
            </a:r>
          </a:p>
          <a:p>
            <a:pPr algn="ctr" defTabSz="1219170">
              <a:buClr>
                <a:srgbClr val="000000"/>
              </a:buClr>
            </a:pPr>
            <a:r>
              <a:rPr lang="es-US" sz="1600" kern="0" dirty="0">
                <a:solidFill>
                  <a:srgbClr val="FFFFFF"/>
                </a:solidFill>
                <a:latin typeface="Arial"/>
                <a:sym typeface="Arial"/>
              </a:rPr>
              <a:t>(GIZ)</a:t>
            </a:r>
          </a:p>
          <a:p>
            <a:pPr algn="ctr" defTabSz="1219170">
              <a:buClr>
                <a:srgbClr val="000000"/>
              </a:buClr>
            </a:pPr>
            <a:endParaRPr lang="es-US" sz="1600" kern="0" dirty="0">
              <a:solidFill>
                <a:srgbClr val="FFFFFF"/>
              </a:solidFill>
              <a:latin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US" sz="1867" kern="0" dirty="0">
              <a:solidFill>
                <a:srgbClr val="FFFFFF"/>
              </a:solidFill>
              <a:latin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US" sz="1867" kern="0" dirty="0">
              <a:solidFill>
                <a:srgbClr val="FFFFFF"/>
              </a:solidFill>
              <a:latin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s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FB34118-EA3B-6ACC-E196-7699128057F5}"/>
              </a:ext>
            </a:extLst>
          </p:cNvPr>
          <p:cNvSpPr/>
          <p:nvPr/>
        </p:nvSpPr>
        <p:spPr>
          <a:xfrm>
            <a:off x="8280777" y="1303978"/>
            <a:ext cx="2864625" cy="1872629"/>
          </a:xfrm>
          <a:prstGeom prst="rect">
            <a:avLst/>
          </a:prstGeom>
          <a:solidFill>
            <a:srgbClr val="8B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endParaRPr lang="es-CR" sz="1600" dirty="0">
              <a:solidFill>
                <a:srgbClr val="FFFFFF"/>
              </a:solidFill>
              <a:latin typeface="Arial"/>
              <a:sym typeface="Arial"/>
            </a:endParaRP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s-CR" sz="1600" dirty="0">
                <a:solidFill>
                  <a:srgbClr val="FFFFFF"/>
                </a:solidFill>
                <a:latin typeface="Arial"/>
                <a:sym typeface="Arial"/>
              </a:rPr>
              <a:t>Embarcaciones Marinas – Turísticas 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es-CR" sz="1600" dirty="0">
                <a:solidFill>
                  <a:srgbClr val="FFFFFF"/>
                </a:solidFill>
                <a:latin typeface="Arial"/>
                <a:sym typeface="Arial"/>
              </a:rPr>
              <a:t>(NDC Action)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endParaRPr lang="es-CR" sz="1600" dirty="0">
              <a:solidFill>
                <a:srgbClr val="FFFFFF"/>
              </a:solidFill>
              <a:latin typeface="Arial"/>
              <a:sym typeface="Arial"/>
            </a:endParaRP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endParaRPr lang="es-CR" sz="1867" dirty="0">
              <a:solidFill>
                <a:srgbClr val="FFFFFF"/>
              </a:solidFill>
              <a:latin typeface="Arial"/>
              <a:sym typeface="Arial"/>
            </a:endParaRP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endParaRPr lang="es-CR" sz="1867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Flecha: a la izquierda y derecha 13">
            <a:extLst>
              <a:ext uri="{FF2B5EF4-FFF2-40B4-BE49-F238E27FC236}">
                <a16:creationId xmlns:a16="http://schemas.microsoft.com/office/drawing/2014/main" id="{ED79C46A-B03D-C632-1155-D6C570872BEC}"/>
              </a:ext>
            </a:extLst>
          </p:cNvPr>
          <p:cNvSpPr/>
          <p:nvPr/>
        </p:nvSpPr>
        <p:spPr>
          <a:xfrm>
            <a:off x="4508410" y="2181262"/>
            <a:ext cx="6636991" cy="951889"/>
          </a:xfrm>
          <a:prstGeom prst="leftRightArrow">
            <a:avLst/>
          </a:prstGeom>
          <a:solidFill>
            <a:srgbClr val="009FE3"/>
          </a:solidFill>
          <a:ln>
            <a:solidFill>
              <a:srgbClr val="B9E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s-CR" sz="1867" kern="0" dirty="0">
                <a:solidFill>
                  <a:srgbClr val="FFFFFF"/>
                </a:solidFill>
                <a:latin typeface="Arial"/>
                <a:sym typeface="Arial"/>
              </a:rPr>
              <a:t>Estudios en proceso</a:t>
            </a:r>
          </a:p>
        </p:txBody>
      </p:sp>
    </p:spTree>
    <p:extLst>
      <p:ext uri="{BB962C8B-B14F-4D97-AF65-F5344CB8AC3E}">
        <p14:creationId xmlns:p14="http://schemas.microsoft.com/office/powerpoint/2010/main" val="1662032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B366B52-1A6C-46A2-AFD2-CD307027C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1B366B52-1A6C-46A2-AFD2-CD307027C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1B366B52-1A6C-46A2-AFD2-CD307027C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1B366B52-1A6C-46A2-AFD2-CD307027C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1B366B52-1A6C-46A2-AFD2-CD307027C1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E189D37-A911-4045-8747-624FB1314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graphicEl>
                                              <a:dgm id="{DE189D37-A911-4045-8747-624FB1314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graphicEl>
                                              <a:dgm id="{DE189D37-A911-4045-8747-624FB1314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dgm id="{DE189D37-A911-4045-8747-624FB1314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graphicEl>
                                              <a:dgm id="{DE189D37-A911-4045-8747-624FB1314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78F634B-BBC8-4D70-89BA-9CC03F4C2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B78F634B-BBC8-4D70-89BA-9CC03F4C2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dgm id="{B78F634B-BBC8-4D70-89BA-9CC03F4C2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B78F634B-BBC8-4D70-89BA-9CC03F4C2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B78F634B-BBC8-4D70-89BA-9CC03F4C2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EA1A7B-9400-46CC-86A9-E3DD30052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graphicEl>
                                              <a:dgm id="{E1EA1A7B-9400-46CC-86A9-E3DD30052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graphicEl>
                                              <a:dgm id="{E1EA1A7B-9400-46CC-86A9-E3DD30052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E1EA1A7B-9400-46CC-86A9-E3DD30052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graphicEl>
                                              <a:dgm id="{E1EA1A7B-9400-46CC-86A9-E3DD30052B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87C2BD4-82B1-4761-BFE4-A68E5F4FE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587C2BD4-82B1-4761-BFE4-A68E5F4FE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587C2BD4-82B1-4761-BFE4-A68E5F4FE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587C2BD4-82B1-4761-BFE4-A68E5F4FE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graphicEl>
                                              <a:dgm id="{587C2BD4-82B1-4761-BFE4-A68E5F4FE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2C0DA7F-0FB6-4961-BEDD-6964B8C9C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graphicEl>
                                              <a:dgm id="{F2C0DA7F-0FB6-4961-BEDD-6964B8C9C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F2C0DA7F-0FB6-4961-BEDD-6964B8C9C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F2C0DA7F-0FB6-4961-BEDD-6964B8C9C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graphicEl>
                                              <a:dgm id="{F2C0DA7F-0FB6-4961-BEDD-6964B8C9C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Sub>
          <a:bldDgm bld="one"/>
        </p:bldSub>
      </p:bldGraphic>
      <p:bldP spid="10" grpId="0" animBg="1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>
            <a:extLst>
              <a:ext uri="{FF2B5EF4-FFF2-40B4-BE49-F238E27FC236}">
                <a16:creationId xmlns:a16="http://schemas.microsoft.com/office/drawing/2014/main" id="{614FDD16-E95A-9359-AB30-38BDBE62A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s-PA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0C543-0E04-08CE-2A05-684ED1226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007" y="1093281"/>
            <a:ext cx="4038600" cy="29237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Trayectoria de emisiones de GEI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0FBBF-CE79-F466-6161-C23954CD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9CEBF15-1426-4A05-9AF8-66B334895164}" type="slidenum">
              <a:rPr lang="es-CR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defTabSz="914377">
                <a:defRPr/>
              </a:pPr>
              <a:t>12</a:t>
            </a:fld>
            <a:endParaRPr lang="es-CR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7898B-8EFE-BF5F-E2D1-99FE4E08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6286"/>
            <a:ext cx="10515603" cy="932228"/>
          </a:xfrm>
        </p:spPr>
        <p:txBody>
          <a:bodyPr>
            <a:normAutofit fontScale="90000"/>
          </a:bodyPr>
          <a:lstStyle/>
          <a:p>
            <a:pPr algn="ctr"/>
            <a:r>
              <a:rPr lang="es-CR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hojas de ruta sectoriales son herramientas que muestran la transición más costo-efectiva para el sector o una organización</a:t>
            </a:r>
            <a:endParaRPr lang="es-ES_tradnl" sz="28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FF7420-E978-5A20-946D-BFB109D4F973}"/>
              </a:ext>
            </a:extLst>
          </p:cNvPr>
          <p:cNvSpPr txBox="1">
            <a:spLocks/>
          </p:cNvSpPr>
          <p:nvPr/>
        </p:nvSpPr>
        <p:spPr>
          <a:xfrm>
            <a:off x="8394776" y="1093280"/>
            <a:ext cx="3627501" cy="2350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  <a:defRPr/>
            </a:pPr>
            <a:r>
              <a:rPr lang="es-ES_tradnl" sz="1900" dirty="0">
                <a:solidFill>
                  <a:prstClr val="white"/>
                </a:solidFill>
                <a:sym typeface="Arial"/>
              </a:rPr>
              <a:t>Estimación de costos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FEFC65-690D-D857-7C2C-198BDA65CF27}"/>
              </a:ext>
            </a:extLst>
          </p:cNvPr>
          <p:cNvSpPr txBox="1"/>
          <p:nvPr/>
        </p:nvSpPr>
        <p:spPr>
          <a:xfrm>
            <a:off x="-3904473" y="2726440"/>
            <a:ext cx="5102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endParaRPr lang="en-US" sz="1600" b="1" dirty="0">
              <a:solidFill>
                <a:prstClr val="white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5" name="Gráfico 1">
            <a:extLst>
              <a:ext uri="{FF2B5EF4-FFF2-40B4-BE49-F238E27FC236}">
                <a16:creationId xmlns:a16="http://schemas.microsoft.com/office/drawing/2014/main" id="{CA0318AF-9358-2FC8-CC18-54AB2BA35588}"/>
              </a:ext>
            </a:extLst>
          </p:cNvPr>
          <p:cNvGraphicFramePr>
            <a:graphicFrameLocks/>
          </p:cNvGraphicFramePr>
          <p:nvPr/>
        </p:nvGraphicFramePr>
        <p:xfrm>
          <a:off x="4841231" y="1544308"/>
          <a:ext cx="3321044" cy="2021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1">
            <a:extLst>
              <a:ext uri="{FF2B5EF4-FFF2-40B4-BE49-F238E27FC236}">
                <a16:creationId xmlns:a16="http://schemas.microsoft.com/office/drawing/2014/main" id="{90C6F40E-1C1B-5E67-8C89-2701B241D081}"/>
              </a:ext>
            </a:extLst>
          </p:cNvPr>
          <p:cNvGraphicFramePr>
            <a:graphicFrameLocks/>
          </p:cNvGraphicFramePr>
          <p:nvPr/>
        </p:nvGraphicFramePr>
        <p:xfrm>
          <a:off x="8526177" y="1544308"/>
          <a:ext cx="3330243" cy="2021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8F162CA5-D34D-91E2-67D0-971DDF8A364D}"/>
              </a:ext>
            </a:extLst>
          </p:cNvPr>
          <p:cNvGraphicFramePr/>
          <p:nvPr/>
        </p:nvGraphicFramePr>
        <p:xfrm>
          <a:off x="-917156" y="1813430"/>
          <a:ext cx="6058888" cy="4677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40B7D702-AEEA-F37A-47EC-D62FE54BD417}"/>
              </a:ext>
            </a:extLst>
          </p:cNvPr>
          <p:cNvSpPr txBox="1"/>
          <p:nvPr/>
        </p:nvSpPr>
        <p:spPr>
          <a:xfrm>
            <a:off x="169725" y="1196384"/>
            <a:ext cx="38266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s-ES_tradnl" sz="1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metodología y su herramienta: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5D1AEAA-5F3F-69BA-18DC-F451C4637553}"/>
              </a:ext>
            </a:extLst>
          </p:cNvPr>
          <p:cNvSpPr txBox="1"/>
          <p:nvPr/>
        </p:nvSpPr>
        <p:spPr>
          <a:xfrm rot="16200000">
            <a:off x="1736476" y="3584651"/>
            <a:ext cx="520757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s-ES_tradnl" sz="18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Hoja de Ruta Sectorial: Alimentos y Bebidas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B7895A3-9577-AFF3-5AD3-0DFDC53203F8}"/>
              </a:ext>
            </a:extLst>
          </p:cNvPr>
          <p:cNvGraphicFramePr>
            <a:graphicFrameLocks noGrp="1"/>
          </p:cNvGraphicFramePr>
          <p:nvPr/>
        </p:nvGraphicFramePr>
        <p:xfrm>
          <a:off x="4855979" y="3774482"/>
          <a:ext cx="7015191" cy="2723620"/>
        </p:xfrm>
        <a:graphic>
          <a:graphicData uri="http://schemas.openxmlformats.org/drawingml/2006/table">
            <a:tbl>
              <a:tblPr/>
              <a:tblGrid>
                <a:gridCol w="870444">
                  <a:extLst>
                    <a:ext uri="{9D8B030D-6E8A-4147-A177-3AD203B41FA5}">
                      <a16:colId xmlns:a16="http://schemas.microsoft.com/office/drawing/2014/main" val="972118065"/>
                    </a:ext>
                  </a:extLst>
                </a:gridCol>
                <a:gridCol w="752419">
                  <a:extLst>
                    <a:ext uri="{9D8B030D-6E8A-4147-A177-3AD203B41FA5}">
                      <a16:colId xmlns:a16="http://schemas.microsoft.com/office/drawing/2014/main" val="946942465"/>
                    </a:ext>
                  </a:extLst>
                </a:gridCol>
                <a:gridCol w="730287">
                  <a:extLst>
                    <a:ext uri="{9D8B030D-6E8A-4147-A177-3AD203B41FA5}">
                      <a16:colId xmlns:a16="http://schemas.microsoft.com/office/drawing/2014/main" val="2813306711"/>
                    </a:ext>
                  </a:extLst>
                </a:gridCol>
                <a:gridCol w="752419">
                  <a:extLst>
                    <a:ext uri="{9D8B030D-6E8A-4147-A177-3AD203B41FA5}">
                      <a16:colId xmlns:a16="http://schemas.microsoft.com/office/drawing/2014/main" val="1246329535"/>
                    </a:ext>
                  </a:extLst>
                </a:gridCol>
                <a:gridCol w="697092">
                  <a:extLst>
                    <a:ext uri="{9D8B030D-6E8A-4147-A177-3AD203B41FA5}">
                      <a16:colId xmlns:a16="http://schemas.microsoft.com/office/drawing/2014/main" val="1744415299"/>
                    </a:ext>
                  </a:extLst>
                </a:gridCol>
                <a:gridCol w="719223">
                  <a:extLst>
                    <a:ext uri="{9D8B030D-6E8A-4147-A177-3AD203B41FA5}">
                      <a16:colId xmlns:a16="http://schemas.microsoft.com/office/drawing/2014/main" val="1511381531"/>
                    </a:ext>
                  </a:extLst>
                </a:gridCol>
                <a:gridCol w="741353">
                  <a:extLst>
                    <a:ext uri="{9D8B030D-6E8A-4147-A177-3AD203B41FA5}">
                      <a16:colId xmlns:a16="http://schemas.microsoft.com/office/drawing/2014/main" val="969597070"/>
                    </a:ext>
                  </a:extLst>
                </a:gridCol>
                <a:gridCol w="719223">
                  <a:extLst>
                    <a:ext uri="{9D8B030D-6E8A-4147-A177-3AD203B41FA5}">
                      <a16:colId xmlns:a16="http://schemas.microsoft.com/office/drawing/2014/main" val="574403106"/>
                    </a:ext>
                  </a:extLst>
                </a:gridCol>
                <a:gridCol w="1032731">
                  <a:extLst>
                    <a:ext uri="{9D8B030D-6E8A-4147-A177-3AD203B41FA5}">
                      <a16:colId xmlns:a16="http://schemas.microsoft.com/office/drawing/2014/main" val="492850465"/>
                    </a:ext>
                  </a:extLst>
                </a:gridCol>
              </a:tblGrid>
              <a:tr h="439491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Debe sustituir el 100% de la capacidad</a:t>
                      </a:r>
                      <a:br>
                        <a:rPr lang="es-E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s-E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instalada actual de la siguiente forma: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Recomendación</a:t>
                      </a:r>
                      <a:b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 </a:t>
                      </a:r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sustitución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442377"/>
                  </a:ext>
                </a:extLst>
              </a:tr>
              <a:tr h="2954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Tecnología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Combustible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2021-2025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2026-2030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2031-2035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2036-2040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2041-2045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2046-2050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581340"/>
                  </a:ext>
                </a:extLst>
              </a:tr>
              <a:tr h="229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Montacargas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GLP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Electricidad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020221"/>
                  </a:ext>
                </a:extLst>
              </a:tr>
              <a:tr h="229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Diésel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901243"/>
                  </a:ext>
                </a:extLst>
              </a:tr>
              <a:tr h="2293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Hornos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GLP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D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C2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C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602125"/>
                  </a:ext>
                </a:extLst>
              </a:tr>
              <a:tr h="229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Diésel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341665"/>
                  </a:ext>
                </a:extLst>
              </a:tr>
              <a:tr h="7274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Generación</a:t>
                      </a:r>
                      <a:b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 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electricidad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Diésel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Generación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distribuida</a:t>
                      </a:r>
                      <a:b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 </a:t>
                      </a: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almacenamiento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973908"/>
                  </a:ext>
                </a:extLst>
              </a:tr>
              <a:tr h="3439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Calderas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Fuel oil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11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Biomasa</a:t>
                      </a:r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y</a:t>
                      </a:r>
                      <a:b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electricidad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794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607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2BA88AA-857A-5C42-958B-85BDDCCC1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E2BA88AA-857A-5C42-958B-85BDDCCC1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65E12CD-1F58-FD41-8D51-44EA3C908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165E12CD-1F58-FD41-8D51-44EA3C908E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41AC8C6-CCBB-0343-B338-1552BB5D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>
                                            <p:graphicEl>
                                              <a:dgm id="{D41AC8C6-CCBB-0343-B338-1552BB5DA4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5033C38-E33D-E44B-96A2-57A0AEFC26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dgm id="{85033C38-E33D-E44B-96A2-57A0AEFC26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3180140-685F-3245-87B5-81E05A8EB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dgm id="{D3180140-685F-3245-87B5-81E05A8EB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DC15847-F4BF-1F4D-BB8D-7FB728091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0DC15847-F4BF-1F4D-BB8D-7FB728091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760196-0AE5-954E-8465-9197B184EF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graphicEl>
                                              <a:dgm id="{F5760196-0AE5-954E-8465-9197B184EF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Graphic spid="5" grpId="0">
        <p:bldAsOne/>
      </p:bldGraphic>
      <p:bldGraphic spid="6" grpId="0">
        <p:bldAsOne/>
      </p:bldGraphic>
      <p:bldGraphic spid="11" grpId="0">
        <p:bldSub>
          <a:bldDgm bld="one"/>
        </p:bldSub>
      </p:bldGraphic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58876" y="1174652"/>
            <a:ext cx="5274248" cy="4508695"/>
            <a:chOff x="6972097" y="2836994"/>
            <a:chExt cx="10548496" cy="9017390"/>
          </a:xfrm>
        </p:grpSpPr>
        <p:sp>
          <p:nvSpPr>
            <p:cNvPr id="3" name="Oval 2"/>
            <p:cNvSpPr/>
            <p:nvPr/>
          </p:nvSpPr>
          <p:spPr bwMode="auto">
            <a:xfrm>
              <a:off x="6972097" y="6671880"/>
              <a:ext cx="10548496" cy="540990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19050" tIns="19050" rIns="19050" bIns="190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4127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kern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 rot="18900000">
              <a:off x="9292841" y="2836994"/>
              <a:ext cx="5907006" cy="38472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19050" tIns="19050" rIns="19050" bIns="190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4127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kern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 rot="18900000">
              <a:off x="9310505" y="11469664"/>
              <a:ext cx="5907006" cy="38472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19050" tIns="19050" rIns="19050" bIns="1905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defTabSz="41275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 kern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Poppins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3907" y="1131076"/>
            <a:ext cx="3945787" cy="6597405"/>
            <a:chOff x="1122158" y="1912963"/>
            <a:chExt cx="7891574" cy="13194810"/>
          </a:xfrm>
        </p:grpSpPr>
        <p:sp>
          <p:nvSpPr>
            <p:cNvPr id="49" name="Oval 48"/>
            <p:cNvSpPr/>
            <p:nvPr/>
          </p:nvSpPr>
          <p:spPr bwMode="auto">
            <a:xfrm>
              <a:off x="7656558" y="1912963"/>
              <a:ext cx="1357174" cy="1190178"/>
            </a:xfrm>
            <a:prstGeom prst="ellipse">
              <a:avLst/>
            </a:prstGeom>
            <a:solidFill>
              <a:srgbClr val="92D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9050" tIns="19050" rIns="19050" bIns="19050" anchor="ctr">
              <a:spAutoFit/>
            </a:bodyPr>
            <a:lstStyle/>
            <a:p>
              <a:pPr algn="ctr" defTabSz="412750" hangingPunct="0"/>
              <a:endParaRPr lang="en-US" altLang="x-none" sz="2500" kern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Helvetica Light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656558" y="9053245"/>
              <a:ext cx="1357174" cy="1190178"/>
            </a:xfrm>
            <a:prstGeom prst="ellipse">
              <a:avLst/>
            </a:prstGeom>
            <a:solidFill>
              <a:srgbClr val="92D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9050" tIns="19050" rIns="19050" bIns="19050" anchor="ctr">
              <a:spAutoFit/>
            </a:bodyPr>
            <a:lstStyle/>
            <a:p>
              <a:pPr algn="ctr" defTabSz="412750" hangingPunct="0"/>
              <a:endParaRPr lang="en-US" altLang="x-none" sz="2500" kern="0" dirty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Helvetica Light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934650" y="5475861"/>
              <a:ext cx="2050876" cy="1190178"/>
            </a:xfrm>
            <a:prstGeom prst="ellipse">
              <a:avLst/>
            </a:prstGeom>
            <a:solidFill>
              <a:srgbClr val="92D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9050" tIns="19050" rIns="19050" bIns="19050" anchor="ctr">
              <a:spAutoFit/>
            </a:bodyPr>
            <a:lstStyle/>
            <a:p>
              <a:pPr algn="ctr" defTabSz="412750" hangingPunct="0"/>
              <a:endParaRPr lang="en-US" altLang="x-none" sz="2500" kern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Helvetica Light"/>
              </a:endParaRPr>
            </a:p>
          </p:txBody>
        </p:sp>
        <p:sp>
          <p:nvSpPr>
            <p:cNvPr id="85" name="Text Box 3"/>
            <p:cNvSpPr txBox="1">
              <a:spLocks/>
            </p:cNvSpPr>
            <p:nvPr/>
          </p:nvSpPr>
          <p:spPr bwMode="auto">
            <a:xfrm>
              <a:off x="1550864" y="2043701"/>
              <a:ext cx="5322599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r" defTabSz="412750" hangingPunct="0">
                <a:defRPr/>
              </a:pPr>
              <a:r>
                <a:rPr lang="es-ES_tradnl" altLang="x-none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Poppins Medium" charset="0"/>
                </a:rPr>
                <a:t>Beneficio en las licitaciones del estado y privadas</a:t>
              </a:r>
            </a:p>
          </p:txBody>
        </p:sp>
        <p:sp>
          <p:nvSpPr>
            <p:cNvPr id="89" name="Text Box 3"/>
            <p:cNvSpPr txBox="1">
              <a:spLocks/>
            </p:cNvSpPr>
            <p:nvPr/>
          </p:nvSpPr>
          <p:spPr bwMode="auto">
            <a:xfrm>
              <a:off x="1122158" y="7615250"/>
              <a:ext cx="6115287" cy="1973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ctr" defTabSz="412750" hangingPunct="0">
                <a:defRPr/>
              </a:pPr>
              <a:r>
                <a:rPr lang="es-ES_tradnl" altLang="x-none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Poppins Medium" charset="0"/>
                </a:rPr>
                <a:t>Reafirmación de compromisos con la acción climática </a:t>
              </a:r>
            </a:p>
            <a:p>
              <a:pPr algn="ctr" defTabSz="412750" hangingPunct="0">
                <a:defRPr/>
              </a:pPr>
              <a:endParaRPr lang="es-ES_tradnl" altLang="es-ES_tradnl" sz="20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endParaRPr>
            </a:p>
            <a:p>
              <a:pPr algn="r" defTabSz="412750" hangingPunct="0">
                <a:defRPr/>
              </a:pPr>
              <a:r>
                <a:rPr lang="es-ES_tradnl" altLang="es-ES_tradnl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Poppins Medium" charset="0"/>
                </a:rPr>
                <a:t> C</a:t>
              </a:r>
              <a:r>
                <a:rPr lang="es-ES" altLang="es-ES_tradnl" sz="2000" b="1" kern="0" dirty="0" err="1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Helvetica Light"/>
                </a:rPr>
                <a:t>apacidad</a:t>
              </a:r>
              <a:r>
                <a:rPr lang="es-ES" altLang="es-ES_tradnl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Helvetica Light"/>
                </a:rPr>
                <a:t> de respuesta a exigencias de mercados internaciones</a:t>
              </a:r>
            </a:p>
            <a:p>
              <a:pPr algn="r" defTabSz="412750" hangingPunct="0">
                <a:defRPr/>
              </a:pPr>
              <a:r>
                <a:rPr lang="es-ES_tradnl" altLang="x-none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Poppins Medium" charset="0"/>
                </a:rPr>
                <a:t> </a:t>
              </a:r>
            </a:p>
            <a:p>
              <a:pPr algn="r" defTabSz="412750" hangingPunct="0">
                <a:defRPr/>
              </a:pPr>
              <a:endParaRPr lang="es-ES_tradnl" altLang="x-none" sz="20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endParaRPr>
            </a:p>
          </p:txBody>
        </p:sp>
        <p:sp>
          <p:nvSpPr>
            <p:cNvPr id="93" name="Text Box 3"/>
            <p:cNvSpPr txBox="1">
              <a:spLocks/>
            </p:cNvSpPr>
            <p:nvPr/>
          </p:nvSpPr>
          <p:spPr bwMode="auto">
            <a:xfrm>
              <a:off x="1550864" y="4628082"/>
              <a:ext cx="3816350" cy="168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r" defTabSz="412750" hangingPunct="0">
                <a:defRPr/>
              </a:pPr>
              <a:r>
                <a:rPr lang="es-ES_tradnl" altLang="x-none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Poppins Medium" charset="0"/>
                </a:rPr>
                <a:t>Eficiencia energética y de procesos</a:t>
              </a:r>
            </a:p>
          </p:txBody>
        </p:sp>
        <p:sp>
          <p:nvSpPr>
            <p:cNvPr id="96" name="Shape"/>
            <p:cNvSpPr/>
            <p:nvPr/>
          </p:nvSpPr>
          <p:spPr>
            <a:xfrm>
              <a:off x="8074301" y="2149219"/>
              <a:ext cx="536553" cy="694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52" h="21529" extrusionOk="0">
                  <a:moveTo>
                    <a:pt x="8486" y="0"/>
                  </a:moveTo>
                  <a:cubicBezTo>
                    <a:pt x="8362" y="0"/>
                    <a:pt x="8244" y="55"/>
                    <a:pt x="8167" y="151"/>
                  </a:cubicBezTo>
                  <a:lnTo>
                    <a:pt x="1400" y="8669"/>
                  </a:lnTo>
                  <a:cubicBezTo>
                    <a:pt x="-2312" y="14226"/>
                    <a:pt x="1796" y="21600"/>
                    <a:pt x="8565" y="21529"/>
                  </a:cubicBezTo>
                  <a:cubicBezTo>
                    <a:pt x="15341" y="21459"/>
                    <a:pt x="19288" y="13988"/>
                    <a:pt x="15445" y="8509"/>
                  </a:cubicBezTo>
                  <a:lnTo>
                    <a:pt x="8811" y="161"/>
                  </a:lnTo>
                  <a:cubicBezTo>
                    <a:pt x="8735" y="60"/>
                    <a:pt x="8614" y="1"/>
                    <a:pt x="8486" y="0"/>
                  </a:cubicBezTo>
                  <a:close/>
                  <a:moveTo>
                    <a:pt x="8494" y="1071"/>
                  </a:moveTo>
                  <a:lnTo>
                    <a:pt x="14304" y="8411"/>
                  </a:lnTo>
                  <a:cubicBezTo>
                    <a:pt x="18386" y="13183"/>
                    <a:pt x="15057" y="20473"/>
                    <a:pt x="8712" y="20656"/>
                  </a:cubicBezTo>
                  <a:cubicBezTo>
                    <a:pt x="2346" y="20839"/>
                    <a:pt x="-1412" y="13716"/>
                    <a:pt x="2413" y="8717"/>
                  </a:cubicBezTo>
                  <a:lnTo>
                    <a:pt x="8494" y="1071"/>
                  </a:lnTo>
                  <a:close/>
                  <a:moveTo>
                    <a:pt x="9035" y="3878"/>
                  </a:moveTo>
                  <a:cubicBezTo>
                    <a:pt x="8955" y="3884"/>
                    <a:pt x="8875" y="3913"/>
                    <a:pt x="8808" y="3966"/>
                  </a:cubicBezTo>
                  <a:cubicBezTo>
                    <a:pt x="8627" y="4106"/>
                    <a:pt x="8597" y="4364"/>
                    <a:pt x="8740" y="4541"/>
                  </a:cubicBezTo>
                  <a:lnTo>
                    <a:pt x="11209" y="7602"/>
                  </a:lnTo>
                  <a:cubicBezTo>
                    <a:pt x="11352" y="7779"/>
                    <a:pt x="11614" y="7809"/>
                    <a:pt x="11794" y="7669"/>
                  </a:cubicBezTo>
                  <a:cubicBezTo>
                    <a:pt x="11975" y="7528"/>
                    <a:pt x="12005" y="7271"/>
                    <a:pt x="11862" y="7094"/>
                  </a:cubicBezTo>
                  <a:lnTo>
                    <a:pt x="9393" y="4033"/>
                  </a:lnTo>
                  <a:cubicBezTo>
                    <a:pt x="9304" y="3922"/>
                    <a:pt x="9168" y="3868"/>
                    <a:pt x="9035" y="3878"/>
                  </a:cubicBezTo>
                  <a:close/>
                  <a:moveTo>
                    <a:pt x="12375" y="7982"/>
                  </a:moveTo>
                  <a:cubicBezTo>
                    <a:pt x="12251" y="7982"/>
                    <a:pt x="12128" y="8029"/>
                    <a:pt x="12033" y="8121"/>
                  </a:cubicBezTo>
                  <a:cubicBezTo>
                    <a:pt x="11844" y="8307"/>
                    <a:pt x="11844" y="8608"/>
                    <a:pt x="12033" y="8794"/>
                  </a:cubicBezTo>
                  <a:cubicBezTo>
                    <a:pt x="12222" y="8979"/>
                    <a:pt x="12529" y="8979"/>
                    <a:pt x="12718" y="8794"/>
                  </a:cubicBezTo>
                  <a:cubicBezTo>
                    <a:pt x="12907" y="8608"/>
                    <a:pt x="12907" y="8307"/>
                    <a:pt x="12718" y="8121"/>
                  </a:cubicBezTo>
                  <a:cubicBezTo>
                    <a:pt x="12623" y="8029"/>
                    <a:pt x="12499" y="7982"/>
                    <a:pt x="12375" y="7982"/>
                  </a:cubicBezTo>
                  <a:close/>
                  <a:moveTo>
                    <a:pt x="3582" y="11261"/>
                  </a:moveTo>
                  <a:cubicBezTo>
                    <a:pt x="3066" y="11260"/>
                    <a:pt x="2551" y="11323"/>
                    <a:pt x="2048" y="11450"/>
                  </a:cubicBezTo>
                  <a:cubicBezTo>
                    <a:pt x="1982" y="11473"/>
                    <a:pt x="1922" y="11509"/>
                    <a:pt x="1870" y="11556"/>
                  </a:cubicBezTo>
                  <a:cubicBezTo>
                    <a:pt x="1799" y="11620"/>
                    <a:pt x="1747" y="11703"/>
                    <a:pt x="1721" y="11795"/>
                  </a:cubicBezTo>
                  <a:cubicBezTo>
                    <a:pt x="1383" y="13169"/>
                    <a:pt x="1535" y="14615"/>
                    <a:pt x="2151" y="15892"/>
                  </a:cubicBezTo>
                  <a:cubicBezTo>
                    <a:pt x="2794" y="17227"/>
                    <a:pt x="3901" y="18292"/>
                    <a:pt x="5273" y="18896"/>
                  </a:cubicBezTo>
                  <a:cubicBezTo>
                    <a:pt x="5479" y="19002"/>
                    <a:pt x="5733" y="18924"/>
                    <a:pt x="5841" y="18722"/>
                  </a:cubicBezTo>
                  <a:cubicBezTo>
                    <a:pt x="5951" y="18512"/>
                    <a:pt x="5862" y="18254"/>
                    <a:pt x="5644" y="18154"/>
                  </a:cubicBezTo>
                  <a:cubicBezTo>
                    <a:pt x="4319" y="17566"/>
                    <a:pt x="3280" y="16494"/>
                    <a:pt x="2748" y="15165"/>
                  </a:cubicBezTo>
                  <a:cubicBezTo>
                    <a:pt x="2368" y="14215"/>
                    <a:pt x="2269" y="13177"/>
                    <a:pt x="2464" y="12174"/>
                  </a:cubicBezTo>
                  <a:cubicBezTo>
                    <a:pt x="3345" y="12003"/>
                    <a:pt x="4255" y="12050"/>
                    <a:pt x="5114" y="12309"/>
                  </a:cubicBezTo>
                  <a:cubicBezTo>
                    <a:pt x="5833" y="12527"/>
                    <a:pt x="6499" y="12890"/>
                    <a:pt x="7067" y="13374"/>
                  </a:cubicBezTo>
                  <a:cubicBezTo>
                    <a:pt x="7265" y="13514"/>
                    <a:pt x="7542" y="13461"/>
                    <a:pt x="7672" y="13258"/>
                  </a:cubicBezTo>
                  <a:cubicBezTo>
                    <a:pt x="7793" y="13071"/>
                    <a:pt x="7740" y="12823"/>
                    <a:pt x="7553" y="12699"/>
                  </a:cubicBezTo>
                  <a:cubicBezTo>
                    <a:pt x="6847" y="12109"/>
                    <a:pt x="6013" y="11683"/>
                    <a:pt x="5115" y="11454"/>
                  </a:cubicBezTo>
                  <a:cubicBezTo>
                    <a:pt x="4612" y="11326"/>
                    <a:pt x="4097" y="11262"/>
                    <a:pt x="3582" y="11261"/>
                  </a:cubicBezTo>
                  <a:close/>
                  <a:moveTo>
                    <a:pt x="13591" y="11265"/>
                  </a:moveTo>
                  <a:cubicBezTo>
                    <a:pt x="11875" y="11224"/>
                    <a:pt x="10195" y="11867"/>
                    <a:pt x="8952" y="13076"/>
                  </a:cubicBezTo>
                  <a:cubicBezTo>
                    <a:pt x="8053" y="13952"/>
                    <a:pt x="7456" y="15054"/>
                    <a:pt x="7202" y="16233"/>
                  </a:cubicBezTo>
                  <a:lnTo>
                    <a:pt x="4990" y="14066"/>
                  </a:lnTo>
                  <a:cubicBezTo>
                    <a:pt x="4827" y="13906"/>
                    <a:pt x="4563" y="13906"/>
                    <a:pt x="4401" y="14066"/>
                  </a:cubicBezTo>
                  <a:cubicBezTo>
                    <a:pt x="4238" y="14226"/>
                    <a:pt x="4238" y="14485"/>
                    <a:pt x="4401" y="14645"/>
                  </a:cubicBezTo>
                  <a:lnTo>
                    <a:pt x="6999" y="17191"/>
                  </a:lnTo>
                  <a:cubicBezTo>
                    <a:pt x="7021" y="17213"/>
                    <a:pt x="7046" y="17232"/>
                    <a:pt x="7072" y="17248"/>
                  </a:cubicBezTo>
                  <a:cubicBezTo>
                    <a:pt x="7046" y="17815"/>
                    <a:pt x="7096" y="18390"/>
                    <a:pt x="7231" y="18958"/>
                  </a:cubicBezTo>
                  <a:cubicBezTo>
                    <a:pt x="7251" y="19040"/>
                    <a:pt x="7294" y="19115"/>
                    <a:pt x="7356" y="19174"/>
                  </a:cubicBezTo>
                  <a:cubicBezTo>
                    <a:pt x="7422" y="19236"/>
                    <a:pt x="7506" y="19276"/>
                    <a:pt x="7597" y="19289"/>
                  </a:cubicBezTo>
                  <a:cubicBezTo>
                    <a:pt x="9890" y="19773"/>
                    <a:pt x="12270" y="18994"/>
                    <a:pt x="13810" y="17257"/>
                  </a:cubicBezTo>
                  <a:cubicBezTo>
                    <a:pt x="15132" y="15767"/>
                    <a:pt x="15657" y="13751"/>
                    <a:pt x="15229" y="11820"/>
                  </a:cubicBezTo>
                  <a:cubicBezTo>
                    <a:pt x="15210" y="11723"/>
                    <a:pt x="15162" y="11633"/>
                    <a:pt x="15093" y="11561"/>
                  </a:cubicBezTo>
                  <a:cubicBezTo>
                    <a:pt x="15010" y="11475"/>
                    <a:pt x="14899" y="11419"/>
                    <a:pt x="14779" y="11403"/>
                  </a:cubicBezTo>
                  <a:cubicBezTo>
                    <a:pt x="14384" y="11320"/>
                    <a:pt x="13987" y="11274"/>
                    <a:pt x="13591" y="11265"/>
                  </a:cubicBezTo>
                  <a:close/>
                  <a:moveTo>
                    <a:pt x="13340" y="12082"/>
                  </a:moveTo>
                  <a:cubicBezTo>
                    <a:pt x="13710" y="12074"/>
                    <a:pt x="14082" y="12103"/>
                    <a:pt x="14452" y="12170"/>
                  </a:cubicBezTo>
                  <a:cubicBezTo>
                    <a:pt x="14787" y="13820"/>
                    <a:pt x="14312" y="15529"/>
                    <a:pt x="13170" y="16783"/>
                  </a:cubicBezTo>
                  <a:cubicBezTo>
                    <a:pt x="12003" y="18065"/>
                    <a:pt x="10295" y="18714"/>
                    <a:pt x="8576" y="18565"/>
                  </a:cubicBezTo>
                  <a:lnTo>
                    <a:pt x="12758" y="14445"/>
                  </a:lnTo>
                  <a:cubicBezTo>
                    <a:pt x="12921" y="14285"/>
                    <a:pt x="12920" y="14026"/>
                    <a:pt x="12757" y="13866"/>
                  </a:cubicBezTo>
                  <a:cubicBezTo>
                    <a:pt x="12594" y="13707"/>
                    <a:pt x="12330" y="13708"/>
                    <a:pt x="12167" y="13868"/>
                  </a:cubicBezTo>
                  <a:lnTo>
                    <a:pt x="7894" y="18077"/>
                  </a:lnTo>
                  <a:cubicBezTo>
                    <a:pt x="7728" y="16141"/>
                    <a:pt x="8606" y="14247"/>
                    <a:pt x="10228" y="13101"/>
                  </a:cubicBezTo>
                  <a:cubicBezTo>
                    <a:pt x="11143" y="12455"/>
                    <a:pt x="12230" y="12104"/>
                    <a:pt x="13340" y="1208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algn="ctr" defTabSz="412750" hangingPunct="0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500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98" name="Shape"/>
            <p:cNvSpPr/>
            <p:nvPr/>
          </p:nvSpPr>
          <p:spPr>
            <a:xfrm>
              <a:off x="6475486" y="14407800"/>
              <a:ext cx="699492" cy="69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561" extrusionOk="0">
                  <a:moveTo>
                    <a:pt x="10596" y="1"/>
                  </a:moveTo>
                  <a:cubicBezTo>
                    <a:pt x="10415" y="3"/>
                    <a:pt x="10233" y="14"/>
                    <a:pt x="10050" y="33"/>
                  </a:cubicBezTo>
                  <a:cubicBezTo>
                    <a:pt x="6787" y="368"/>
                    <a:pt x="4305" y="3156"/>
                    <a:pt x="4310" y="6483"/>
                  </a:cubicBezTo>
                  <a:lnTo>
                    <a:pt x="4156" y="6449"/>
                  </a:lnTo>
                  <a:cubicBezTo>
                    <a:pt x="2553" y="5929"/>
                    <a:pt x="820" y="6765"/>
                    <a:pt x="219" y="8372"/>
                  </a:cubicBezTo>
                  <a:cubicBezTo>
                    <a:pt x="-184" y="9448"/>
                    <a:pt x="-10" y="10570"/>
                    <a:pt x="565" y="11423"/>
                  </a:cubicBezTo>
                  <a:cubicBezTo>
                    <a:pt x="1130" y="12264"/>
                    <a:pt x="2078" y="12836"/>
                    <a:pt x="3194" y="12843"/>
                  </a:cubicBezTo>
                  <a:lnTo>
                    <a:pt x="16965" y="12843"/>
                  </a:lnTo>
                  <a:cubicBezTo>
                    <a:pt x="18939" y="12890"/>
                    <a:pt x="20676" y="11528"/>
                    <a:pt x="21129" y="9579"/>
                  </a:cubicBezTo>
                  <a:cubicBezTo>
                    <a:pt x="21416" y="8343"/>
                    <a:pt x="21157" y="7113"/>
                    <a:pt x="20502" y="6151"/>
                  </a:cubicBezTo>
                  <a:cubicBezTo>
                    <a:pt x="19832" y="5168"/>
                    <a:pt x="18757" y="4478"/>
                    <a:pt x="17484" y="4325"/>
                  </a:cubicBezTo>
                  <a:cubicBezTo>
                    <a:pt x="17197" y="4290"/>
                    <a:pt x="16913" y="4289"/>
                    <a:pt x="16633" y="4313"/>
                  </a:cubicBezTo>
                  <a:cubicBezTo>
                    <a:pt x="15747" y="1686"/>
                    <a:pt x="13297" y="-39"/>
                    <a:pt x="10596" y="1"/>
                  </a:cubicBezTo>
                  <a:close/>
                  <a:moveTo>
                    <a:pt x="10755" y="839"/>
                  </a:moveTo>
                  <a:cubicBezTo>
                    <a:pt x="12982" y="878"/>
                    <a:pt x="15006" y="2295"/>
                    <a:pt x="15800" y="4468"/>
                  </a:cubicBezTo>
                  <a:cubicBezTo>
                    <a:pt x="15205" y="4646"/>
                    <a:pt x="14655" y="4956"/>
                    <a:pt x="14193" y="5373"/>
                  </a:cubicBezTo>
                  <a:cubicBezTo>
                    <a:pt x="13730" y="5790"/>
                    <a:pt x="13354" y="6315"/>
                    <a:pt x="13104" y="6924"/>
                  </a:cubicBezTo>
                  <a:cubicBezTo>
                    <a:pt x="13004" y="7139"/>
                    <a:pt x="13099" y="7396"/>
                    <a:pt x="13314" y="7490"/>
                  </a:cubicBezTo>
                  <a:cubicBezTo>
                    <a:pt x="13512" y="7577"/>
                    <a:pt x="13743" y="7493"/>
                    <a:pt x="13841" y="7299"/>
                  </a:cubicBezTo>
                  <a:cubicBezTo>
                    <a:pt x="14762" y="4814"/>
                    <a:pt x="18001" y="4293"/>
                    <a:pt x="19634" y="6367"/>
                  </a:cubicBezTo>
                  <a:cubicBezTo>
                    <a:pt x="21396" y="8604"/>
                    <a:pt x="19896" y="11922"/>
                    <a:pt x="17075" y="12029"/>
                  </a:cubicBezTo>
                  <a:lnTo>
                    <a:pt x="3271" y="12029"/>
                  </a:lnTo>
                  <a:cubicBezTo>
                    <a:pt x="1612" y="12050"/>
                    <a:pt x="421" y="10416"/>
                    <a:pt x="927" y="8813"/>
                  </a:cubicBezTo>
                  <a:cubicBezTo>
                    <a:pt x="1400" y="7317"/>
                    <a:pt x="3128" y="6664"/>
                    <a:pt x="4452" y="7479"/>
                  </a:cubicBezTo>
                  <a:cubicBezTo>
                    <a:pt x="4513" y="7528"/>
                    <a:pt x="4582" y="7563"/>
                    <a:pt x="4654" y="7583"/>
                  </a:cubicBezTo>
                  <a:cubicBezTo>
                    <a:pt x="4716" y="7600"/>
                    <a:pt x="4782" y="7606"/>
                    <a:pt x="4848" y="7593"/>
                  </a:cubicBezTo>
                  <a:cubicBezTo>
                    <a:pt x="5045" y="7553"/>
                    <a:pt x="5174" y="7360"/>
                    <a:pt x="5137" y="7159"/>
                  </a:cubicBezTo>
                  <a:cubicBezTo>
                    <a:pt x="4785" y="4154"/>
                    <a:pt x="6828" y="1401"/>
                    <a:pt x="9773" y="912"/>
                  </a:cubicBezTo>
                  <a:cubicBezTo>
                    <a:pt x="10102" y="858"/>
                    <a:pt x="10431" y="834"/>
                    <a:pt x="10755" y="839"/>
                  </a:cubicBezTo>
                  <a:close/>
                  <a:moveTo>
                    <a:pt x="13178" y="8135"/>
                  </a:moveTo>
                  <a:cubicBezTo>
                    <a:pt x="13067" y="8135"/>
                    <a:pt x="12956" y="8177"/>
                    <a:pt x="12871" y="8263"/>
                  </a:cubicBezTo>
                  <a:cubicBezTo>
                    <a:pt x="12702" y="8435"/>
                    <a:pt x="12702" y="8713"/>
                    <a:pt x="12871" y="8884"/>
                  </a:cubicBezTo>
                  <a:cubicBezTo>
                    <a:pt x="13041" y="9056"/>
                    <a:pt x="13315" y="9056"/>
                    <a:pt x="13484" y="8884"/>
                  </a:cubicBezTo>
                  <a:cubicBezTo>
                    <a:pt x="13653" y="8713"/>
                    <a:pt x="13653" y="8435"/>
                    <a:pt x="13484" y="8263"/>
                  </a:cubicBezTo>
                  <a:cubicBezTo>
                    <a:pt x="13399" y="8177"/>
                    <a:pt x="13289" y="8135"/>
                    <a:pt x="13178" y="8135"/>
                  </a:cubicBezTo>
                  <a:close/>
                  <a:moveTo>
                    <a:pt x="5750" y="13225"/>
                  </a:moveTo>
                  <a:cubicBezTo>
                    <a:pt x="5644" y="13226"/>
                    <a:pt x="5539" y="13269"/>
                    <a:pt x="5459" y="13352"/>
                  </a:cubicBezTo>
                  <a:lnTo>
                    <a:pt x="4174" y="14699"/>
                  </a:lnTo>
                  <a:cubicBezTo>
                    <a:pt x="4015" y="14866"/>
                    <a:pt x="4020" y="15132"/>
                    <a:pt x="4184" y="15293"/>
                  </a:cubicBezTo>
                  <a:cubicBezTo>
                    <a:pt x="4349" y="15455"/>
                    <a:pt x="4611" y="15450"/>
                    <a:pt x="4770" y="15284"/>
                  </a:cubicBezTo>
                  <a:lnTo>
                    <a:pt x="6055" y="13938"/>
                  </a:lnTo>
                  <a:cubicBezTo>
                    <a:pt x="6214" y="13771"/>
                    <a:pt x="6209" y="13505"/>
                    <a:pt x="6045" y="13343"/>
                  </a:cubicBezTo>
                  <a:cubicBezTo>
                    <a:pt x="5963" y="13262"/>
                    <a:pt x="5856" y="13223"/>
                    <a:pt x="5750" y="13225"/>
                  </a:cubicBezTo>
                  <a:close/>
                  <a:moveTo>
                    <a:pt x="9421" y="13225"/>
                  </a:moveTo>
                  <a:cubicBezTo>
                    <a:pt x="9315" y="13226"/>
                    <a:pt x="9209" y="13269"/>
                    <a:pt x="9130" y="13352"/>
                  </a:cubicBezTo>
                  <a:lnTo>
                    <a:pt x="7845" y="14699"/>
                  </a:lnTo>
                  <a:cubicBezTo>
                    <a:pt x="7686" y="14866"/>
                    <a:pt x="7690" y="15132"/>
                    <a:pt x="7855" y="15293"/>
                  </a:cubicBezTo>
                  <a:cubicBezTo>
                    <a:pt x="8019" y="15454"/>
                    <a:pt x="8282" y="15450"/>
                    <a:pt x="8441" y="15284"/>
                  </a:cubicBezTo>
                  <a:lnTo>
                    <a:pt x="9725" y="13938"/>
                  </a:lnTo>
                  <a:cubicBezTo>
                    <a:pt x="9884" y="13771"/>
                    <a:pt x="9880" y="13505"/>
                    <a:pt x="9715" y="13343"/>
                  </a:cubicBezTo>
                  <a:cubicBezTo>
                    <a:pt x="9633" y="13262"/>
                    <a:pt x="9527" y="13223"/>
                    <a:pt x="9421" y="13225"/>
                  </a:cubicBezTo>
                  <a:close/>
                  <a:moveTo>
                    <a:pt x="13091" y="13225"/>
                  </a:moveTo>
                  <a:cubicBezTo>
                    <a:pt x="12985" y="13226"/>
                    <a:pt x="12880" y="13269"/>
                    <a:pt x="12800" y="13352"/>
                  </a:cubicBezTo>
                  <a:lnTo>
                    <a:pt x="11516" y="14699"/>
                  </a:lnTo>
                  <a:cubicBezTo>
                    <a:pt x="11357" y="14866"/>
                    <a:pt x="11361" y="15132"/>
                    <a:pt x="11525" y="15293"/>
                  </a:cubicBezTo>
                  <a:cubicBezTo>
                    <a:pt x="11689" y="15454"/>
                    <a:pt x="11952" y="15450"/>
                    <a:pt x="12111" y="15284"/>
                  </a:cubicBezTo>
                  <a:lnTo>
                    <a:pt x="13396" y="13938"/>
                  </a:lnTo>
                  <a:cubicBezTo>
                    <a:pt x="13555" y="13771"/>
                    <a:pt x="13551" y="13505"/>
                    <a:pt x="13386" y="13343"/>
                  </a:cubicBezTo>
                  <a:cubicBezTo>
                    <a:pt x="13304" y="13262"/>
                    <a:pt x="13197" y="13223"/>
                    <a:pt x="13091" y="13225"/>
                  </a:cubicBezTo>
                  <a:close/>
                  <a:moveTo>
                    <a:pt x="16762" y="13225"/>
                  </a:moveTo>
                  <a:cubicBezTo>
                    <a:pt x="16656" y="13226"/>
                    <a:pt x="16550" y="13269"/>
                    <a:pt x="16471" y="13352"/>
                  </a:cubicBezTo>
                  <a:lnTo>
                    <a:pt x="15186" y="14699"/>
                  </a:lnTo>
                  <a:cubicBezTo>
                    <a:pt x="15027" y="14866"/>
                    <a:pt x="15032" y="15132"/>
                    <a:pt x="15196" y="15293"/>
                  </a:cubicBezTo>
                  <a:cubicBezTo>
                    <a:pt x="15360" y="15454"/>
                    <a:pt x="15622" y="15450"/>
                    <a:pt x="15781" y="15284"/>
                  </a:cubicBezTo>
                  <a:lnTo>
                    <a:pt x="17066" y="13938"/>
                  </a:lnTo>
                  <a:cubicBezTo>
                    <a:pt x="17225" y="13771"/>
                    <a:pt x="17221" y="13505"/>
                    <a:pt x="17057" y="13343"/>
                  </a:cubicBezTo>
                  <a:cubicBezTo>
                    <a:pt x="16974" y="13262"/>
                    <a:pt x="16868" y="13223"/>
                    <a:pt x="16762" y="13225"/>
                  </a:cubicBezTo>
                  <a:close/>
                  <a:moveTo>
                    <a:pt x="2602" y="17377"/>
                  </a:moveTo>
                  <a:cubicBezTo>
                    <a:pt x="2473" y="17376"/>
                    <a:pt x="2344" y="17381"/>
                    <a:pt x="2214" y="17391"/>
                  </a:cubicBezTo>
                  <a:cubicBezTo>
                    <a:pt x="2110" y="17409"/>
                    <a:pt x="2014" y="17458"/>
                    <a:pt x="1937" y="17531"/>
                  </a:cubicBezTo>
                  <a:cubicBezTo>
                    <a:pt x="1842" y="17622"/>
                    <a:pt x="1784" y="17746"/>
                    <a:pt x="1773" y="17877"/>
                  </a:cubicBezTo>
                  <a:cubicBezTo>
                    <a:pt x="1740" y="18220"/>
                    <a:pt x="1751" y="18561"/>
                    <a:pt x="1804" y="18894"/>
                  </a:cubicBezTo>
                  <a:cubicBezTo>
                    <a:pt x="1925" y="19660"/>
                    <a:pt x="2266" y="20393"/>
                    <a:pt x="2864" y="20910"/>
                  </a:cubicBezTo>
                  <a:cubicBezTo>
                    <a:pt x="3346" y="21326"/>
                    <a:pt x="3958" y="21556"/>
                    <a:pt x="4591" y="21557"/>
                  </a:cubicBezTo>
                  <a:lnTo>
                    <a:pt x="5192" y="21559"/>
                  </a:lnTo>
                  <a:lnTo>
                    <a:pt x="5192" y="21561"/>
                  </a:lnTo>
                  <a:lnTo>
                    <a:pt x="5525" y="21560"/>
                  </a:lnTo>
                  <a:lnTo>
                    <a:pt x="5857" y="21561"/>
                  </a:lnTo>
                  <a:lnTo>
                    <a:pt x="5857" y="21559"/>
                  </a:lnTo>
                  <a:lnTo>
                    <a:pt x="6459" y="21557"/>
                  </a:lnTo>
                  <a:cubicBezTo>
                    <a:pt x="7092" y="21556"/>
                    <a:pt x="7704" y="21326"/>
                    <a:pt x="8186" y="20910"/>
                  </a:cubicBezTo>
                  <a:cubicBezTo>
                    <a:pt x="8784" y="20393"/>
                    <a:pt x="9125" y="19660"/>
                    <a:pt x="9246" y="18894"/>
                  </a:cubicBezTo>
                  <a:cubicBezTo>
                    <a:pt x="9299" y="18561"/>
                    <a:pt x="9309" y="18220"/>
                    <a:pt x="9276" y="17877"/>
                  </a:cubicBezTo>
                  <a:cubicBezTo>
                    <a:pt x="9266" y="17746"/>
                    <a:pt x="9207" y="17622"/>
                    <a:pt x="9113" y="17531"/>
                  </a:cubicBezTo>
                  <a:cubicBezTo>
                    <a:pt x="9036" y="17458"/>
                    <a:pt x="8940" y="17409"/>
                    <a:pt x="8835" y="17391"/>
                  </a:cubicBezTo>
                  <a:cubicBezTo>
                    <a:pt x="8706" y="17381"/>
                    <a:pt x="8577" y="17376"/>
                    <a:pt x="8447" y="17377"/>
                  </a:cubicBezTo>
                  <a:cubicBezTo>
                    <a:pt x="8318" y="17378"/>
                    <a:pt x="8189" y="17385"/>
                    <a:pt x="8061" y="17397"/>
                  </a:cubicBezTo>
                  <a:cubicBezTo>
                    <a:pt x="7317" y="17467"/>
                    <a:pt x="6583" y="17727"/>
                    <a:pt x="6030" y="18258"/>
                  </a:cubicBezTo>
                  <a:cubicBezTo>
                    <a:pt x="5825" y="18454"/>
                    <a:pt x="5656" y="18683"/>
                    <a:pt x="5525" y="18933"/>
                  </a:cubicBezTo>
                  <a:cubicBezTo>
                    <a:pt x="5393" y="18683"/>
                    <a:pt x="5224" y="18454"/>
                    <a:pt x="5020" y="18258"/>
                  </a:cubicBezTo>
                  <a:cubicBezTo>
                    <a:pt x="4467" y="17727"/>
                    <a:pt x="3733" y="17467"/>
                    <a:pt x="2988" y="17397"/>
                  </a:cubicBezTo>
                  <a:cubicBezTo>
                    <a:pt x="2860" y="17385"/>
                    <a:pt x="2732" y="17378"/>
                    <a:pt x="2602" y="17377"/>
                  </a:cubicBezTo>
                  <a:close/>
                  <a:moveTo>
                    <a:pt x="12793" y="17377"/>
                  </a:moveTo>
                  <a:cubicBezTo>
                    <a:pt x="12664" y="17376"/>
                    <a:pt x="12535" y="17381"/>
                    <a:pt x="12405" y="17391"/>
                  </a:cubicBezTo>
                  <a:cubicBezTo>
                    <a:pt x="12301" y="17409"/>
                    <a:pt x="12204" y="17458"/>
                    <a:pt x="12128" y="17531"/>
                  </a:cubicBezTo>
                  <a:cubicBezTo>
                    <a:pt x="12033" y="17622"/>
                    <a:pt x="11975" y="17746"/>
                    <a:pt x="11964" y="17877"/>
                  </a:cubicBezTo>
                  <a:cubicBezTo>
                    <a:pt x="11931" y="18220"/>
                    <a:pt x="11942" y="18561"/>
                    <a:pt x="11994" y="18894"/>
                  </a:cubicBezTo>
                  <a:cubicBezTo>
                    <a:pt x="12115" y="19660"/>
                    <a:pt x="12456" y="20393"/>
                    <a:pt x="13054" y="20910"/>
                  </a:cubicBezTo>
                  <a:cubicBezTo>
                    <a:pt x="13536" y="21326"/>
                    <a:pt x="14148" y="21556"/>
                    <a:pt x="14782" y="21557"/>
                  </a:cubicBezTo>
                  <a:lnTo>
                    <a:pt x="15383" y="21559"/>
                  </a:lnTo>
                  <a:lnTo>
                    <a:pt x="15383" y="21561"/>
                  </a:lnTo>
                  <a:lnTo>
                    <a:pt x="15715" y="21560"/>
                  </a:lnTo>
                  <a:lnTo>
                    <a:pt x="16048" y="21561"/>
                  </a:lnTo>
                  <a:lnTo>
                    <a:pt x="16048" y="21559"/>
                  </a:lnTo>
                  <a:lnTo>
                    <a:pt x="16649" y="21557"/>
                  </a:lnTo>
                  <a:cubicBezTo>
                    <a:pt x="17283" y="21556"/>
                    <a:pt x="17895" y="21326"/>
                    <a:pt x="18377" y="20910"/>
                  </a:cubicBezTo>
                  <a:cubicBezTo>
                    <a:pt x="18975" y="20393"/>
                    <a:pt x="19316" y="19660"/>
                    <a:pt x="19437" y="18894"/>
                  </a:cubicBezTo>
                  <a:cubicBezTo>
                    <a:pt x="19489" y="18561"/>
                    <a:pt x="19500" y="18220"/>
                    <a:pt x="19467" y="17877"/>
                  </a:cubicBezTo>
                  <a:cubicBezTo>
                    <a:pt x="19456" y="17746"/>
                    <a:pt x="19398" y="17622"/>
                    <a:pt x="19303" y="17531"/>
                  </a:cubicBezTo>
                  <a:cubicBezTo>
                    <a:pt x="19227" y="17458"/>
                    <a:pt x="19130" y="17409"/>
                    <a:pt x="19026" y="17391"/>
                  </a:cubicBezTo>
                  <a:cubicBezTo>
                    <a:pt x="18896" y="17381"/>
                    <a:pt x="18767" y="17376"/>
                    <a:pt x="18638" y="17377"/>
                  </a:cubicBezTo>
                  <a:cubicBezTo>
                    <a:pt x="18509" y="17378"/>
                    <a:pt x="18380" y="17385"/>
                    <a:pt x="18252" y="17397"/>
                  </a:cubicBezTo>
                  <a:cubicBezTo>
                    <a:pt x="17507" y="17467"/>
                    <a:pt x="16774" y="17727"/>
                    <a:pt x="16220" y="18258"/>
                  </a:cubicBezTo>
                  <a:cubicBezTo>
                    <a:pt x="16016" y="18454"/>
                    <a:pt x="15847" y="18683"/>
                    <a:pt x="15715" y="18933"/>
                  </a:cubicBezTo>
                  <a:cubicBezTo>
                    <a:pt x="15584" y="18683"/>
                    <a:pt x="15415" y="18454"/>
                    <a:pt x="15211" y="18258"/>
                  </a:cubicBezTo>
                  <a:cubicBezTo>
                    <a:pt x="14657" y="17727"/>
                    <a:pt x="13924" y="17467"/>
                    <a:pt x="13179" y="17397"/>
                  </a:cubicBezTo>
                  <a:cubicBezTo>
                    <a:pt x="13051" y="17385"/>
                    <a:pt x="12922" y="17378"/>
                    <a:pt x="12793" y="17377"/>
                  </a:cubicBezTo>
                  <a:close/>
                  <a:moveTo>
                    <a:pt x="2838" y="18218"/>
                  </a:moveTo>
                  <a:cubicBezTo>
                    <a:pt x="3070" y="18222"/>
                    <a:pt x="3299" y="18255"/>
                    <a:pt x="3520" y="18315"/>
                  </a:cubicBezTo>
                  <a:cubicBezTo>
                    <a:pt x="3821" y="18397"/>
                    <a:pt x="4111" y="18531"/>
                    <a:pt x="4359" y="18734"/>
                  </a:cubicBezTo>
                  <a:cubicBezTo>
                    <a:pt x="4775" y="19075"/>
                    <a:pt x="5027" y="19569"/>
                    <a:pt x="5070" y="20096"/>
                  </a:cubicBezTo>
                  <a:lnTo>
                    <a:pt x="4390" y="19382"/>
                  </a:lnTo>
                  <a:cubicBezTo>
                    <a:pt x="4230" y="19215"/>
                    <a:pt x="3968" y="19211"/>
                    <a:pt x="3804" y="19373"/>
                  </a:cubicBezTo>
                  <a:cubicBezTo>
                    <a:pt x="3639" y="19534"/>
                    <a:pt x="3635" y="19800"/>
                    <a:pt x="3794" y="19967"/>
                  </a:cubicBezTo>
                  <a:lnTo>
                    <a:pt x="4538" y="20747"/>
                  </a:lnTo>
                  <a:cubicBezTo>
                    <a:pt x="3930" y="20724"/>
                    <a:pt x="3354" y="20414"/>
                    <a:pt x="2997" y="19888"/>
                  </a:cubicBezTo>
                  <a:cubicBezTo>
                    <a:pt x="2830" y="19642"/>
                    <a:pt x="2724" y="19363"/>
                    <a:pt x="2662" y="19077"/>
                  </a:cubicBezTo>
                  <a:cubicBezTo>
                    <a:pt x="2601" y="18800"/>
                    <a:pt x="2581" y="18513"/>
                    <a:pt x="2604" y="18224"/>
                  </a:cubicBezTo>
                  <a:cubicBezTo>
                    <a:pt x="2682" y="18219"/>
                    <a:pt x="2760" y="18217"/>
                    <a:pt x="2838" y="18218"/>
                  </a:cubicBezTo>
                  <a:close/>
                  <a:moveTo>
                    <a:pt x="8212" y="18218"/>
                  </a:moveTo>
                  <a:cubicBezTo>
                    <a:pt x="8289" y="18217"/>
                    <a:pt x="8368" y="18219"/>
                    <a:pt x="8445" y="18224"/>
                  </a:cubicBezTo>
                  <a:cubicBezTo>
                    <a:pt x="8469" y="18513"/>
                    <a:pt x="8448" y="18800"/>
                    <a:pt x="8388" y="19077"/>
                  </a:cubicBezTo>
                  <a:cubicBezTo>
                    <a:pt x="8326" y="19363"/>
                    <a:pt x="8220" y="19642"/>
                    <a:pt x="8053" y="19888"/>
                  </a:cubicBezTo>
                  <a:cubicBezTo>
                    <a:pt x="7696" y="20414"/>
                    <a:pt x="7119" y="20724"/>
                    <a:pt x="6512" y="20747"/>
                  </a:cubicBezTo>
                  <a:lnTo>
                    <a:pt x="7255" y="19967"/>
                  </a:lnTo>
                  <a:cubicBezTo>
                    <a:pt x="7415" y="19800"/>
                    <a:pt x="7411" y="19534"/>
                    <a:pt x="7246" y="19373"/>
                  </a:cubicBezTo>
                  <a:cubicBezTo>
                    <a:pt x="7082" y="19211"/>
                    <a:pt x="6819" y="19215"/>
                    <a:pt x="6660" y="19382"/>
                  </a:cubicBezTo>
                  <a:lnTo>
                    <a:pt x="5980" y="20096"/>
                  </a:lnTo>
                  <a:cubicBezTo>
                    <a:pt x="6023" y="19569"/>
                    <a:pt x="6274" y="19075"/>
                    <a:pt x="6690" y="18734"/>
                  </a:cubicBezTo>
                  <a:cubicBezTo>
                    <a:pt x="6939" y="18531"/>
                    <a:pt x="7229" y="18397"/>
                    <a:pt x="7529" y="18315"/>
                  </a:cubicBezTo>
                  <a:cubicBezTo>
                    <a:pt x="7750" y="18255"/>
                    <a:pt x="7979" y="18222"/>
                    <a:pt x="8212" y="18218"/>
                  </a:cubicBezTo>
                  <a:close/>
                  <a:moveTo>
                    <a:pt x="13029" y="18218"/>
                  </a:moveTo>
                  <a:cubicBezTo>
                    <a:pt x="13261" y="18222"/>
                    <a:pt x="13490" y="18255"/>
                    <a:pt x="13711" y="18315"/>
                  </a:cubicBezTo>
                  <a:cubicBezTo>
                    <a:pt x="14012" y="18397"/>
                    <a:pt x="14302" y="18531"/>
                    <a:pt x="14550" y="18734"/>
                  </a:cubicBezTo>
                  <a:cubicBezTo>
                    <a:pt x="14966" y="19075"/>
                    <a:pt x="15217" y="19569"/>
                    <a:pt x="15261" y="20096"/>
                  </a:cubicBezTo>
                  <a:lnTo>
                    <a:pt x="14580" y="19382"/>
                  </a:lnTo>
                  <a:cubicBezTo>
                    <a:pt x="14421" y="19215"/>
                    <a:pt x="14159" y="19211"/>
                    <a:pt x="13994" y="19373"/>
                  </a:cubicBezTo>
                  <a:cubicBezTo>
                    <a:pt x="13830" y="19534"/>
                    <a:pt x="13826" y="19800"/>
                    <a:pt x="13985" y="19967"/>
                  </a:cubicBezTo>
                  <a:lnTo>
                    <a:pt x="14729" y="20747"/>
                  </a:lnTo>
                  <a:cubicBezTo>
                    <a:pt x="14121" y="20724"/>
                    <a:pt x="13545" y="20414"/>
                    <a:pt x="13188" y="19888"/>
                  </a:cubicBezTo>
                  <a:cubicBezTo>
                    <a:pt x="13020" y="19642"/>
                    <a:pt x="12915" y="19363"/>
                    <a:pt x="12852" y="19077"/>
                  </a:cubicBezTo>
                  <a:cubicBezTo>
                    <a:pt x="12792" y="18800"/>
                    <a:pt x="12772" y="18513"/>
                    <a:pt x="12795" y="18224"/>
                  </a:cubicBezTo>
                  <a:cubicBezTo>
                    <a:pt x="12873" y="18219"/>
                    <a:pt x="12951" y="18217"/>
                    <a:pt x="13029" y="18218"/>
                  </a:cubicBezTo>
                  <a:close/>
                  <a:moveTo>
                    <a:pt x="18402" y="18218"/>
                  </a:moveTo>
                  <a:cubicBezTo>
                    <a:pt x="18480" y="18217"/>
                    <a:pt x="18558" y="18219"/>
                    <a:pt x="18636" y="18224"/>
                  </a:cubicBezTo>
                  <a:cubicBezTo>
                    <a:pt x="18659" y="18513"/>
                    <a:pt x="18639" y="18800"/>
                    <a:pt x="18579" y="19077"/>
                  </a:cubicBezTo>
                  <a:cubicBezTo>
                    <a:pt x="18516" y="19363"/>
                    <a:pt x="18411" y="19642"/>
                    <a:pt x="18243" y="19888"/>
                  </a:cubicBezTo>
                  <a:cubicBezTo>
                    <a:pt x="17886" y="20414"/>
                    <a:pt x="17310" y="20724"/>
                    <a:pt x="16702" y="20747"/>
                  </a:cubicBezTo>
                  <a:lnTo>
                    <a:pt x="17446" y="19967"/>
                  </a:lnTo>
                  <a:cubicBezTo>
                    <a:pt x="17605" y="19800"/>
                    <a:pt x="17601" y="19534"/>
                    <a:pt x="17437" y="19373"/>
                  </a:cubicBezTo>
                  <a:cubicBezTo>
                    <a:pt x="17272" y="19211"/>
                    <a:pt x="17010" y="19215"/>
                    <a:pt x="16851" y="19382"/>
                  </a:cubicBezTo>
                  <a:lnTo>
                    <a:pt x="16170" y="20096"/>
                  </a:lnTo>
                  <a:cubicBezTo>
                    <a:pt x="16213" y="19569"/>
                    <a:pt x="16465" y="19075"/>
                    <a:pt x="16881" y="18734"/>
                  </a:cubicBezTo>
                  <a:cubicBezTo>
                    <a:pt x="17129" y="18531"/>
                    <a:pt x="17419" y="18397"/>
                    <a:pt x="17720" y="18315"/>
                  </a:cubicBezTo>
                  <a:cubicBezTo>
                    <a:pt x="17941" y="18255"/>
                    <a:pt x="18170" y="18222"/>
                    <a:pt x="18402" y="18218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algn="ctr" defTabSz="412750" hangingPunct="0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5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0" name="Shape"/>
            <p:cNvSpPr/>
            <p:nvPr/>
          </p:nvSpPr>
          <p:spPr>
            <a:xfrm>
              <a:off x="6411029" y="5488070"/>
              <a:ext cx="1075014" cy="1198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2" extrusionOk="0">
                  <a:moveTo>
                    <a:pt x="10760" y="0"/>
                  </a:moveTo>
                  <a:cubicBezTo>
                    <a:pt x="10646" y="4"/>
                    <a:pt x="10536" y="37"/>
                    <a:pt x="10445" y="94"/>
                  </a:cubicBezTo>
                  <a:cubicBezTo>
                    <a:pt x="8795" y="1140"/>
                    <a:pt x="7524" y="2469"/>
                    <a:pt x="6668" y="3949"/>
                  </a:cubicBezTo>
                  <a:cubicBezTo>
                    <a:pt x="5603" y="5793"/>
                    <a:pt x="5148" y="7934"/>
                    <a:pt x="5925" y="9997"/>
                  </a:cubicBezTo>
                  <a:cubicBezTo>
                    <a:pt x="6265" y="10899"/>
                    <a:pt x="6845" y="11726"/>
                    <a:pt x="7622" y="12414"/>
                  </a:cubicBezTo>
                  <a:cubicBezTo>
                    <a:pt x="7823" y="12572"/>
                    <a:pt x="8140" y="12561"/>
                    <a:pt x="8323" y="12389"/>
                  </a:cubicBezTo>
                  <a:cubicBezTo>
                    <a:pt x="8492" y="12231"/>
                    <a:pt x="8486" y="11992"/>
                    <a:pt x="8310" y="11840"/>
                  </a:cubicBezTo>
                  <a:cubicBezTo>
                    <a:pt x="7583" y="11216"/>
                    <a:pt x="7054" y="10449"/>
                    <a:pt x="6774" y="9611"/>
                  </a:cubicBezTo>
                  <a:cubicBezTo>
                    <a:pt x="6483" y="8742"/>
                    <a:pt x="6452" y="7863"/>
                    <a:pt x="6575" y="7008"/>
                  </a:cubicBezTo>
                  <a:cubicBezTo>
                    <a:pt x="6605" y="6802"/>
                    <a:pt x="6644" y="6596"/>
                    <a:pt x="6692" y="6392"/>
                  </a:cubicBezTo>
                  <a:lnTo>
                    <a:pt x="10285" y="9367"/>
                  </a:lnTo>
                  <a:lnTo>
                    <a:pt x="10285" y="12150"/>
                  </a:lnTo>
                  <a:cubicBezTo>
                    <a:pt x="10285" y="12382"/>
                    <a:pt x="10511" y="12569"/>
                    <a:pt x="10788" y="12569"/>
                  </a:cubicBezTo>
                  <a:cubicBezTo>
                    <a:pt x="11066" y="12569"/>
                    <a:pt x="11290" y="12382"/>
                    <a:pt x="11290" y="12150"/>
                  </a:cubicBezTo>
                  <a:lnTo>
                    <a:pt x="11290" y="10919"/>
                  </a:lnTo>
                  <a:lnTo>
                    <a:pt x="15065" y="7767"/>
                  </a:lnTo>
                  <a:cubicBezTo>
                    <a:pt x="15080" y="8273"/>
                    <a:pt x="15032" y="8784"/>
                    <a:pt x="14896" y="9294"/>
                  </a:cubicBezTo>
                  <a:cubicBezTo>
                    <a:pt x="14639" y="10261"/>
                    <a:pt x="14064" y="11150"/>
                    <a:pt x="13237" y="11861"/>
                  </a:cubicBezTo>
                  <a:cubicBezTo>
                    <a:pt x="13089" y="11996"/>
                    <a:pt x="13068" y="12197"/>
                    <a:pt x="13187" y="12351"/>
                  </a:cubicBezTo>
                  <a:cubicBezTo>
                    <a:pt x="13354" y="12570"/>
                    <a:pt x="13715" y="12614"/>
                    <a:pt x="13950" y="12444"/>
                  </a:cubicBezTo>
                  <a:cubicBezTo>
                    <a:pt x="14855" y="11637"/>
                    <a:pt x="15497" y="10649"/>
                    <a:pt x="15815" y="9576"/>
                  </a:cubicBezTo>
                  <a:cubicBezTo>
                    <a:pt x="16372" y="7692"/>
                    <a:pt x="15951" y="5785"/>
                    <a:pt x="15027" y="4115"/>
                  </a:cubicBezTo>
                  <a:cubicBezTo>
                    <a:pt x="14167" y="2561"/>
                    <a:pt x="12848" y="1170"/>
                    <a:pt x="11121" y="94"/>
                  </a:cubicBezTo>
                  <a:cubicBezTo>
                    <a:pt x="11017" y="30"/>
                    <a:pt x="10890" y="-4"/>
                    <a:pt x="10760" y="0"/>
                  </a:cubicBezTo>
                  <a:close/>
                  <a:moveTo>
                    <a:pt x="11290" y="1270"/>
                  </a:moveTo>
                  <a:cubicBezTo>
                    <a:pt x="12269" y="1971"/>
                    <a:pt x="13070" y="2798"/>
                    <a:pt x="13682" y="3705"/>
                  </a:cubicBezTo>
                  <a:lnTo>
                    <a:pt x="11290" y="5701"/>
                  </a:lnTo>
                  <a:lnTo>
                    <a:pt x="11290" y="1270"/>
                  </a:lnTo>
                  <a:close/>
                  <a:moveTo>
                    <a:pt x="10285" y="1295"/>
                  </a:moveTo>
                  <a:lnTo>
                    <a:pt x="10285" y="4140"/>
                  </a:lnTo>
                  <a:lnTo>
                    <a:pt x="8632" y="2759"/>
                  </a:lnTo>
                  <a:cubicBezTo>
                    <a:pt x="9110" y="2228"/>
                    <a:pt x="9660" y="1735"/>
                    <a:pt x="10285" y="1295"/>
                  </a:cubicBezTo>
                  <a:close/>
                  <a:moveTo>
                    <a:pt x="8034" y="3494"/>
                  </a:moveTo>
                  <a:lnTo>
                    <a:pt x="10285" y="5343"/>
                  </a:lnTo>
                  <a:lnTo>
                    <a:pt x="10285" y="8165"/>
                  </a:lnTo>
                  <a:lnTo>
                    <a:pt x="6993" y="5410"/>
                  </a:lnTo>
                  <a:cubicBezTo>
                    <a:pt x="7105" y="5118"/>
                    <a:pt x="7232" y="4831"/>
                    <a:pt x="7378" y="4551"/>
                  </a:cubicBezTo>
                  <a:cubicBezTo>
                    <a:pt x="7567" y="4188"/>
                    <a:pt x="7787" y="3835"/>
                    <a:pt x="8034" y="3494"/>
                  </a:cubicBezTo>
                  <a:close/>
                  <a:moveTo>
                    <a:pt x="2274" y="4343"/>
                  </a:moveTo>
                  <a:cubicBezTo>
                    <a:pt x="2110" y="4331"/>
                    <a:pt x="1943" y="4386"/>
                    <a:pt x="1832" y="4501"/>
                  </a:cubicBezTo>
                  <a:cubicBezTo>
                    <a:pt x="1654" y="4685"/>
                    <a:pt x="1688" y="4954"/>
                    <a:pt x="1909" y="5102"/>
                  </a:cubicBezTo>
                  <a:lnTo>
                    <a:pt x="3294" y="6035"/>
                  </a:lnTo>
                  <a:cubicBezTo>
                    <a:pt x="3515" y="6183"/>
                    <a:pt x="3837" y="6154"/>
                    <a:pt x="4015" y="5970"/>
                  </a:cubicBezTo>
                  <a:cubicBezTo>
                    <a:pt x="4192" y="5786"/>
                    <a:pt x="4158" y="5516"/>
                    <a:pt x="3938" y="5368"/>
                  </a:cubicBezTo>
                  <a:lnTo>
                    <a:pt x="2552" y="4436"/>
                  </a:lnTo>
                  <a:cubicBezTo>
                    <a:pt x="2469" y="4380"/>
                    <a:pt x="2373" y="4349"/>
                    <a:pt x="2274" y="4343"/>
                  </a:cubicBezTo>
                  <a:close/>
                  <a:moveTo>
                    <a:pt x="19326" y="4343"/>
                  </a:moveTo>
                  <a:cubicBezTo>
                    <a:pt x="19227" y="4349"/>
                    <a:pt x="19131" y="4380"/>
                    <a:pt x="19048" y="4436"/>
                  </a:cubicBezTo>
                  <a:lnTo>
                    <a:pt x="17662" y="5368"/>
                  </a:lnTo>
                  <a:cubicBezTo>
                    <a:pt x="17442" y="5516"/>
                    <a:pt x="17408" y="5786"/>
                    <a:pt x="17585" y="5970"/>
                  </a:cubicBezTo>
                  <a:cubicBezTo>
                    <a:pt x="17763" y="6154"/>
                    <a:pt x="18085" y="6183"/>
                    <a:pt x="18306" y="6035"/>
                  </a:cubicBezTo>
                  <a:lnTo>
                    <a:pt x="19691" y="5102"/>
                  </a:lnTo>
                  <a:cubicBezTo>
                    <a:pt x="19912" y="4954"/>
                    <a:pt x="19946" y="4685"/>
                    <a:pt x="19768" y="4501"/>
                  </a:cubicBezTo>
                  <a:cubicBezTo>
                    <a:pt x="19657" y="4386"/>
                    <a:pt x="19490" y="4331"/>
                    <a:pt x="19326" y="4343"/>
                  </a:cubicBezTo>
                  <a:close/>
                  <a:moveTo>
                    <a:pt x="14174" y="4520"/>
                  </a:moveTo>
                  <a:cubicBezTo>
                    <a:pt x="14529" y="5197"/>
                    <a:pt x="14784" y="5917"/>
                    <a:pt x="14931" y="6653"/>
                  </a:cubicBezTo>
                  <a:lnTo>
                    <a:pt x="11290" y="9720"/>
                  </a:lnTo>
                  <a:lnTo>
                    <a:pt x="11290" y="6896"/>
                  </a:lnTo>
                  <a:lnTo>
                    <a:pt x="14174" y="4520"/>
                  </a:lnTo>
                  <a:close/>
                  <a:moveTo>
                    <a:pt x="513" y="6703"/>
                  </a:moveTo>
                  <a:cubicBezTo>
                    <a:pt x="229" y="6703"/>
                    <a:pt x="0" y="6895"/>
                    <a:pt x="0" y="7131"/>
                  </a:cubicBezTo>
                  <a:cubicBezTo>
                    <a:pt x="0" y="7368"/>
                    <a:pt x="229" y="7559"/>
                    <a:pt x="513" y="7559"/>
                  </a:cubicBezTo>
                  <a:lnTo>
                    <a:pt x="2455" y="7559"/>
                  </a:lnTo>
                  <a:cubicBezTo>
                    <a:pt x="2738" y="7559"/>
                    <a:pt x="2967" y="7368"/>
                    <a:pt x="2967" y="7131"/>
                  </a:cubicBezTo>
                  <a:cubicBezTo>
                    <a:pt x="2967" y="6895"/>
                    <a:pt x="2738" y="6703"/>
                    <a:pt x="2455" y="6703"/>
                  </a:cubicBezTo>
                  <a:lnTo>
                    <a:pt x="513" y="6703"/>
                  </a:lnTo>
                  <a:close/>
                  <a:moveTo>
                    <a:pt x="19145" y="6703"/>
                  </a:moveTo>
                  <a:cubicBezTo>
                    <a:pt x="18862" y="6703"/>
                    <a:pt x="18633" y="6895"/>
                    <a:pt x="18633" y="7131"/>
                  </a:cubicBezTo>
                  <a:cubicBezTo>
                    <a:pt x="18633" y="7368"/>
                    <a:pt x="18862" y="7559"/>
                    <a:pt x="19145" y="7559"/>
                  </a:cubicBezTo>
                  <a:lnTo>
                    <a:pt x="21087" y="7559"/>
                  </a:lnTo>
                  <a:cubicBezTo>
                    <a:pt x="21371" y="7559"/>
                    <a:pt x="21600" y="7368"/>
                    <a:pt x="21600" y="7131"/>
                  </a:cubicBezTo>
                  <a:cubicBezTo>
                    <a:pt x="21600" y="6895"/>
                    <a:pt x="21371" y="6703"/>
                    <a:pt x="21087" y="6703"/>
                  </a:cubicBezTo>
                  <a:lnTo>
                    <a:pt x="19145" y="6703"/>
                  </a:lnTo>
                  <a:close/>
                  <a:moveTo>
                    <a:pt x="3577" y="8174"/>
                  </a:moveTo>
                  <a:cubicBezTo>
                    <a:pt x="3479" y="8180"/>
                    <a:pt x="3381" y="8210"/>
                    <a:pt x="3298" y="8265"/>
                  </a:cubicBezTo>
                  <a:lnTo>
                    <a:pt x="1902" y="9187"/>
                  </a:lnTo>
                  <a:cubicBezTo>
                    <a:pt x="1680" y="9333"/>
                    <a:pt x="1642" y="9603"/>
                    <a:pt x="1818" y="9788"/>
                  </a:cubicBezTo>
                  <a:cubicBezTo>
                    <a:pt x="1994" y="9974"/>
                    <a:pt x="2316" y="10005"/>
                    <a:pt x="2538" y="9858"/>
                  </a:cubicBezTo>
                  <a:lnTo>
                    <a:pt x="3934" y="8937"/>
                  </a:lnTo>
                  <a:cubicBezTo>
                    <a:pt x="4156" y="8790"/>
                    <a:pt x="4193" y="8521"/>
                    <a:pt x="4018" y="8335"/>
                  </a:cubicBezTo>
                  <a:cubicBezTo>
                    <a:pt x="3908" y="8219"/>
                    <a:pt x="3741" y="8164"/>
                    <a:pt x="3577" y="8174"/>
                  </a:cubicBezTo>
                  <a:close/>
                  <a:moveTo>
                    <a:pt x="18023" y="8174"/>
                  </a:moveTo>
                  <a:cubicBezTo>
                    <a:pt x="17859" y="8164"/>
                    <a:pt x="17692" y="8219"/>
                    <a:pt x="17582" y="8335"/>
                  </a:cubicBezTo>
                  <a:cubicBezTo>
                    <a:pt x="17407" y="8521"/>
                    <a:pt x="17444" y="8790"/>
                    <a:pt x="17666" y="8937"/>
                  </a:cubicBezTo>
                  <a:lnTo>
                    <a:pt x="19062" y="9858"/>
                  </a:lnTo>
                  <a:cubicBezTo>
                    <a:pt x="19284" y="10005"/>
                    <a:pt x="19606" y="9974"/>
                    <a:pt x="19782" y="9788"/>
                  </a:cubicBezTo>
                  <a:cubicBezTo>
                    <a:pt x="19958" y="9603"/>
                    <a:pt x="19920" y="9333"/>
                    <a:pt x="19698" y="9187"/>
                  </a:cubicBezTo>
                  <a:lnTo>
                    <a:pt x="18302" y="8265"/>
                  </a:lnTo>
                  <a:cubicBezTo>
                    <a:pt x="18219" y="8210"/>
                    <a:pt x="18121" y="8180"/>
                    <a:pt x="18023" y="8174"/>
                  </a:cubicBezTo>
                  <a:close/>
                  <a:moveTo>
                    <a:pt x="6719" y="13476"/>
                  </a:moveTo>
                  <a:cubicBezTo>
                    <a:pt x="6605" y="13479"/>
                    <a:pt x="6495" y="13515"/>
                    <a:pt x="6410" y="13578"/>
                  </a:cubicBezTo>
                  <a:cubicBezTo>
                    <a:pt x="6295" y="13664"/>
                    <a:pt x="6234" y="13790"/>
                    <a:pt x="6248" y="13918"/>
                  </a:cubicBezTo>
                  <a:lnTo>
                    <a:pt x="6248" y="16717"/>
                  </a:lnTo>
                  <a:cubicBezTo>
                    <a:pt x="6261" y="16998"/>
                    <a:pt x="6357" y="17272"/>
                    <a:pt x="6528" y="17514"/>
                  </a:cubicBezTo>
                  <a:cubicBezTo>
                    <a:pt x="6720" y="17786"/>
                    <a:pt x="6999" y="18007"/>
                    <a:pt x="7333" y="18153"/>
                  </a:cubicBezTo>
                  <a:lnTo>
                    <a:pt x="7889" y="18398"/>
                  </a:lnTo>
                  <a:lnTo>
                    <a:pt x="7889" y="20308"/>
                  </a:lnTo>
                  <a:cubicBezTo>
                    <a:pt x="7882" y="20598"/>
                    <a:pt x="7997" y="20880"/>
                    <a:pt x="8213" y="21106"/>
                  </a:cubicBezTo>
                  <a:cubicBezTo>
                    <a:pt x="8504" y="21410"/>
                    <a:pt x="8946" y="21585"/>
                    <a:pt x="9412" y="21581"/>
                  </a:cubicBezTo>
                  <a:lnTo>
                    <a:pt x="12189" y="21581"/>
                  </a:lnTo>
                  <a:cubicBezTo>
                    <a:pt x="12629" y="21596"/>
                    <a:pt x="13053" y="21444"/>
                    <a:pt x="13344" y="21168"/>
                  </a:cubicBezTo>
                  <a:cubicBezTo>
                    <a:pt x="13591" y="20933"/>
                    <a:pt x="13720" y="20628"/>
                    <a:pt x="13703" y="20316"/>
                  </a:cubicBezTo>
                  <a:lnTo>
                    <a:pt x="13703" y="19876"/>
                  </a:lnTo>
                  <a:cubicBezTo>
                    <a:pt x="13693" y="19656"/>
                    <a:pt x="13480" y="19481"/>
                    <a:pt x="13217" y="19476"/>
                  </a:cubicBezTo>
                  <a:cubicBezTo>
                    <a:pt x="12944" y="19470"/>
                    <a:pt x="12716" y="19648"/>
                    <a:pt x="12704" y="19876"/>
                  </a:cubicBezTo>
                  <a:lnTo>
                    <a:pt x="12704" y="20260"/>
                  </a:lnTo>
                  <a:cubicBezTo>
                    <a:pt x="12710" y="20374"/>
                    <a:pt x="12665" y="20486"/>
                    <a:pt x="12578" y="20573"/>
                  </a:cubicBezTo>
                  <a:cubicBezTo>
                    <a:pt x="12467" y="20684"/>
                    <a:pt x="12301" y="20746"/>
                    <a:pt x="12128" y="20741"/>
                  </a:cubicBezTo>
                  <a:lnTo>
                    <a:pt x="9446" y="20741"/>
                  </a:lnTo>
                  <a:cubicBezTo>
                    <a:pt x="9279" y="20736"/>
                    <a:pt x="9121" y="20676"/>
                    <a:pt x="9009" y="20574"/>
                  </a:cubicBezTo>
                  <a:cubicBezTo>
                    <a:pt x="8908" y="20483"/>
                    <a:pt x="8850" y="20364"/>
                    <a:pt x="8845" y="20240"/>
                  </a:cubicBezTo>
                  <a:lnTo>
                    <a:pt x="8845" y="18819"/>
                  </a:lnTo>
                  <a:lnTo>
                    <a:pt x="9876" y="19272"/>
                  </a:lnTo>
                  <a:cubicBezTo>
                    <a:pt x="10161" y="19409"/>
                    <a:pt x="10485" y="19479"/>
                    <a:pt x="10814" y="19476"/>
                  </a:cubicBezTo>
                  <a:cubicBezTo>
                    <a:pt x="11129" y="19473"/>
                    <a:pt x="11438" y="19403"/>
                    <a:pt x="11711" y="19272"/>
                  </a:cubicBezTo>
                  <a:lnTo>
                    <a:pt x="14258" y="18126"/>
                  </a:lnTo>
                  <a:cubicBezTo>
                    <a:pt x="14582" y="17967"/>
                    <a:pt x="14849" y="17739"/>
                    <a:pt x="15034" y="17467"/>
                  </a:cubicBezTo>
                  <a:cubicBezTo>
                    <a:pt x="15222" y="17190"/>
                    <a:pt x="15319" y="16876"/>
                    <a:pt x="15314" y="16558"/>
                  </a:cubicBezTo>
                  <a:lnTo>
                    <a:pt x="15314" y="13897"/>
                  </a:lnTo>
                  <a:cubicBezTo>
                    <a:pt x="15324" y="13780"/>
                    <a:pt x="15270" y="13665"/>
                    <a:pt x="15168" y="13584"/>
                  </a:cubicBezTo>
                  <a:cubicBezTo>
                    <a:pt x="15072" y="13507"/>
                    <a:pt x="14942" y="13468"/>
                    <a:pt x="14810" y="13476"/>
                  </a:cubicBezTo>
                  <a:lnTo>
                    <a:pt x="6719" y="13476"/>
                  </a:lnTo>
                  <a:close/>
                  <a:moveTo>
                    <a:pt x="7233" y="14329"/>
                  </a:moveTo>
                  <a:lnTo>
                    <a:pt x="14326" y="14329"/>
                  </a:lnTo>
                  <a:lnTo>
                    <a:pt x="14346" y="16598"/>
                  </a:lnTo>
                  <a:cubicBezTo>
                    <a:pt x="14334" y="16746"/>
                    <a:pt x="14285" y="16891"/>
                    <a:pt x="14200" y="17021"/>
                  </a:cubicBezTo>
                  <a:cubicBezTo>
                    <a:pt x="14096" y="17183"/>
                    <a:pt x="13944" y="17318"/>
                    <a:pt x="13757" y="17414"/>
                  </a:cubicBezTo>
                  <a:lnTo>
                    <a:pt x="11315" y="18496"/>
                  </a:lnTo>
                  <a:cubicBezTo>
                    <a:pt x="11158" y="18563"/>
                    <a:pt x="10985" y="18599"/>
                    <a:pt x="10809" y="18601"/>
                  </a:cubicBezTo>
                  <a:cubicBezTo>
                    <a:pt x="10621" y="18603"/>
                    <a:pt x="10436" y="18567"/>
                    <a:pt x="10269" y="18496"/>
                  </a:cubicBezTo>
                  <a:lnTo>
                    <a:pt x="7809" y="17420"/>
                  </a:lnTo>
                  <a:cubicBezTo>
                    <a:pt x="7626" y="17323"/>
                    <a:pt x="7476" y="17187"/>
                    <a:pt x="7375" y="17027"/>
                  </a:cubicBezTo>
                  <a:cubicBezTo>
                    <a:pt x="7282" y="16879"/>
                    <a:pt x="7233" y="16715"/>
                    <a:pt x="7233" y="16548"/>
                  </a:cubicBezTo>
                  <a:lnTo>
                    <a:pt x="7233" y="15968"/>
                  </a:lnTo>
                  <a:lnTo>
                    <a:pt x="11186" y="15968"/>
                  </a:lnTo>
                  <a:cubicBezTo>
                    <a:pt x="11460" y="15968"/>
                    <a:pt x="11682" y="15783"/>
                    <a:pt x="11682" y="15554"/>
                  </a:cubicBezTo>
                  <a:cubicBezTo>
                    <a:pt x="11682" y="15326"/>
                    <a:pt x="11460" y="15141"/>
                    <a:pt x="11186" y="15141"/>
                  </a:cubicBezTo>
                  <a:lnTo>
                    <a:pt x="7233" y="15141"/>
                  </a:lnTo>
                  <a:lnTo>
                    <a:pt x="7233" y="14329"/>
                  </a:lnTo>
                  <a:close/>
                  <a:moveTo>
                    <a:pt x="12951" y="15141"/>
                  </a:moveTo>
                  <a:cubicBezTo>
                    <a:pt x="12678" y="15141"/>
                    <a:pt x="12456" y="15326"/>
                    <a:pt x="12456" y="15554"/>
                  </a:cubicBezTo>
                  <a:cubicBezTo>
                    <a:pt x="12456" y="15783"/>
                    <a:pt x="12678" y="15968"/>
                    <a:pt x="12951" y="15968"/>
                  </a:cubicBezTo>
                  <a:lnTo>
                    <a:pt x="12965" y="15968"/>
                  </a:lnTo>
                  <a:cubicBezTo>
                    <a:pt x="13239" y="15968"/>
                    <a:pt x="13460" y="15783"/>
                    <a:pt x="13460" y="15554"/>
                  </a:cubicBezTo>
                  <a:cubicBezTo>
                    <a:pt x="13460" y="15326"/>
                    <a:pt x="13239" y="15141"/>
                    <a:pt x="12965" y="15141"/>
                  </a:cubicBezTo>
                  <a:lnTo>
                    <a:pt x="12951" y="15141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algn="ctr" defTabSz="412750" hangingPunct="0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500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00186" y="987435"/>
            <a:ext cx="7981628" cy="4627549"/>
            <a:chOff x="7854717" y="1625681"/>
            <a:chExt cx="15963256" cy="9255098"/>
          </a:xfrm>
        </p:grpSpPr>
        <p:sp>
          <p:nvSpPr>
            <p:cNvPr id="44" name="Text Box 3"/>
            <p:cNvSpPr txBox="1">
              <a:spLocks/>
            </p:cNvSpPr>
            <p:nvPr/>
          </p:nvSpPr>
          <p:spPr bwMode="auto">
            <a:xfrm>
              <a:off x="17505057" y="1625681"/>
              <a:ext cx="5953562" cy="1963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ctr" defTabSz="412750" hangingPunct="0">
                <a:defRPr/>
              </a:pPr>
              <a:r>
                <a:rPr lang="es-ES_tradnl" altLang="x-none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Poppins Medium" charset="0"/>
                </a:rPr>
                <a:t>Disminución de costos y optimización en el uso de los recursos</a:t>
              </a:r>
            </a:p>
            <a:p>
              <a:pPr algn="ctr" defTabSz="412750" hangingPunct="0">
                <a:defRPr/>
              </a:pPr>
              <a:endParaRPr lang="es-ES_tradnl" altLang="x-none" sz="20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15526545" y="9053245"/>
              <a:ext cx="1357174" cy="1190178"/>
            </a:xfrm>
            <a:prstGeom prst="ellipse">
              <a:avLst/>
            </a:prstGeom>
            <a:solidFill>
              <a:srgbClr val="92D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9050" tIns="19050" rIns="19050" bIns="19050" anchor="ctr">
              <a:spAutoFit/>
            </a:bodyPr>
            <a:lstStyle/>
            <a:p>
              <a:pPr algn="ctr" defTabSz="412750" hangingPunct="0"/>
              <a:endParaRPr lang="en-US" altLang="x-none" sz="2500" kern="0" dirty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Helvetica Light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16437029" y="5469749"/>
              <a:ext cx="2050876" cy="1190178"/>
            </a:xfrm>
            <a:prstGeom prst="ellipse">
              <a:avLst/>
            </a:prstGeom>
            <a:solidFill>
              <a:srgbClr val="92D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9050" tIns="19050" rIns="19050" bIns="19050" anchor="ctr">
              <a:spAutoFit/>
            </a:bodyPr>
            <a:lstStyle/>
            <a:p>
              <a:pPr algn="ctr" defTabSz="412750" hangingPunct="0"/>
              <a:endParaRPr lang="en-US" altLang="x-none" sz="2500" kern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Helvetica Light"/>
              </a:endParaRPr>
            </a:p>
          </p:txBody>
        </p:sp>
        <p:sp>
          <p:nvSpPr>
            <p:cNvPr id="87" name="Text Box 3"/>
            <p:cNvSpPr txBox="1">
              <a:spLocks/>
            </p:cNvSpPr>
            <p:nvPr/>
          </p:nvSpPr>
          <p:spPr bwMode="auto">
            <a:xfrm>
              <a:off x="17702687" y="7615251"/>
              <a:ext cx="6115286" cy="3265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ctr" defTabSz="412750" hangingPunct="0">
                <a:spcBef>
                  <a:spcPct val="20000"/>
                </a:spcBef>
              </a:pPr>
              <a:r>
                <a:rPr lang="es-ES" altLang="es-ES_tradnl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Helvetica Light"/>
                </a:rPr>
                <a:t>Mejora</a:t>
              </a:r>
              <a:r>
                <a:rPr lang="es-ES" altLang="es-ES_tradnl" sz="2000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Segoe UI Light" panose="020B0502040204020203" pitchFamily="34" charset="0"/>
                  <a:cs typeface="Segoe UI Light" panose="020B0502040204020203" pitchFamily="34" charset="0"/>
                  <a:sym typeface="Helvetica Light"/>
                </a:rPr>
                <a:t> </a:t>
              </a:r>
              <a:r>
                <a:rPr lang="es-ES" altLang="es-ES_tradnl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Helvetica Light"/>
                </a:rPr>
                <a:t>de sus sistemas de información para la toma de decisiones</a:t>
              </a:r>
            </a:p>
            <a:p>
              <a:pPr algn="ctr" defTabSz="412750" hangingPunct="0">
                <a:spcBef>
                  <a:spcPct val="20000"/>
                </a:spcBef>
              </a:pPr>
              <a:endParaRPr lang="es-ES" altLang="es-ES_tradnl" sz="20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endParaRPr>
            </a:p>
            <a:p>
              <a:pPr algn="ctr" defTabSz="412750" hangingPunct="0">
                <a:spcBef>
                  <a:spcPct val="20000"/>
                </a:spcBef>
              </a:pPr>
              <a:r>
                <a:rPr lang="es-ES_tradnl" altLang="x-none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Poppins Medium" charset="0"/>
                </a:rPr>
                <a:t>Prepararse de forma proactiva a un mundo que indudablemente está cambiando</a:t>
              </a:r>
            </a:p>
            <a:p>
              <a:pPr algn="ctr" defTabSz="412750" hangingPunct="0">
                <a:spcBef>
                  <a:spcPct val="20000"/>
                </a:spcBef>
              </a:pPr>
              <a:endParaRPr lang="es-ES" altLang="es-ES_tradnl" sz="20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endParaRPr>
            </a:p>
            <a:p>
              <a:pPr algn="ctr" defTabSz="412750" hangingPunct="0">
                <a:spcBef>
                  <a:spcPct val="20000"/>
                </a:spcBef>
              </a:pPr>
              <a:endParaRPr lang="es-ES" altLang="es-ES_tradnl" sz="20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endParaRPr>
            </a:p>
          </p:txBody>
        </p:sp>
        <p:sp>
          <p:nvSpPr>
            <p:cNvPr id="91" name="Text Box 3"/>
            <p:cNvSpPr txBox="1">
              <a:spLocks/>
            </p:cNvSpPr>
            <p:nvPr/>
          </p:nvSpPr>
          <p:spPr bwMode="auto">
            <a:xfrm>
              <a:off x="18711727" y="4506095"/>
              <a:ext cx="4230098" cy="1963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/>
            <a:lstStyle/>
            <a:p>
              <a:pPr algn="ctr" defTabSz="412750" hangingPunct="0">
                <a:defRPr/>
              </a:pPr>
              <a:r>
                <a:rPr lang="es-ES_tradnl" altLang="x-none" sz="2000" b="1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Open Sans Semibold" charset="0"/>
                  <a:ea typeface="Open Sans Semibold" charset="0"/>
                  <a:cs typeface="Open Sans Semibold" charset="0"/>
                  <a:sym typeface="Poppins Medium" charset="0"/>
                </a:rPr>
                <a:t>Reconocimiento de marca e imagen y diferenciación </a:t>
              </a:r>
            </a:p>
          </p:txBody>
        </p:sp>
        <p:sp>
          <p:nvSpPr>
            <p:cNvPr id="99" name="Shape"/>
            <p:cNvSpPr/>
            <p:nvPr/>
          </p:nvSpPr>
          <p:spPr>
            <a:xfrm>
              <a:off x="7854717" y="9176247"/>
              <a:ext cx="849087" cy="846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5" h="21560" extrusionOk="0">
                  <a:moveTo>
                    <a:pt x="13599" y="1"/>
                  </a:moveTo>
                  <a:cubicBezTo>
                    <a:pt x="13419" y="17"/>
                    <a:pt x="13264" y="152"/>
                    <a:pt x="13229" y="339"/>
                  </a:cubicBezTo>
                  <a:cubicBezTo>
                    <a:pt x="13188" y="552"/>
                    <a:pt x="13314" y="762"/>
                    <a:pt x="13520" y="822"/>
                  </a:cubicBezTo>
                  <a:lnTo>
                    <a:pt x="14015" y="947"/>
                  </a:lnTo>
                  <a:lnTo>
                    <a:pt x="217" y="8394"/>
                  </a:lnTo>
                  <a:cubicBezTo>
                    <a:pt x="17" y="8501"/>
                    <a:pt x="-59" y="8752"/>
                    <a:pt x="48" y="8955"/>
                  </a:cubicBezTo>
                  <a:cubicBezTo>
                    <a:pt x="154" y="9157"/>
                    <a:pt x="401" y="9234"/>
                    <a:pt x="601" y="9126"/>
                  </a:cubicBezTo>
                  <a:lnTo>
                    <a:pt x="14579" y="1582"/>
                  </a:lnTo>
                  <a:lnTo>
                    <a:pt x="14426" y="2230"/>
                  </a:lnTo>
                  <a:cubicBezTo>
                    <a:pt x="14390" y="2428"/>
                    <a:pt x="14501" y="2625"/>
                    <a:pt x="14689" y="2692"/>
                  </a:cubicBezTo>
                  <a:cubicBezTo>
                    <a:pt x="14914" y="2772"/>
                    <a:pt x="15159" y="2645"/>
                    <a:pt x="15226" y="2413"/>
                  </a:cubicBezTo>
                  <a:lnTo>
                    <a:pt x="15542" y="945"/>
                  </a:lnTo>
                  <a:cubicBezTo>
                    <a:pt x="15573" y="827"/>
                    <a:pt x="15559" y="703"/>
                    <a:pt x="15503" y="596"/>
                  </a:cubicBezTo>
                  <a:cubicBezTo>
                    <a:pt x="15442" y="479"/>
                    <a:pt x="15337" y="392"/>
                    <a:pt x="15211" y="357"/>
                  </a:cubicBezTo>
                  <a:lnTo>
                    <a:pt x="13678" y="2"/>
                  </a:lnTo>
                  <a:cubicBezTo>
                    <a:pt x="13651" y="-1"/>
                    <a:pt x="13625" y="-1"/>
                    <a:pt x="13599" y="1"/>
                  </a:cubicBezTo>
                  <a:close/>
                  <a:moveTo>
                    <a:pt x="11100" y="4632"/>
                  </a:moveTo>
                  <a:cubicBezTo>
                    <a:pt x="10656" y="4622"/>
                    <a:pt x="10210" y="4677"/>
                    <a:pt x="9774" y="4799"/>
                  </a:cubicBezTo>
                  <a:cubicBezTo>
                    <a:pt x="9669" y="4819"/>
                    <a:pt x="9572" y="4868"/>
                    <a:pt x="9494" y="4942"/>
                  </a:cubicBezTo>
                  <a:cubicBezTo>
                    <a:pt x="9426" y="5006"/>
                    <a:pt x="9374" y="5087"/>
                    <a:pt x="9344" y="5177"/>
                  </a:cubicBezTo>
                  <a:cubicBezTo>
                    <a:pt x="8926" y="6614"/>
                    <a:pt x="9215" y="8168"/>
                    <a:pt x="10122" y="9351"/>
                  </a:cubicBezTo>
                  <a:cubicBezTo>
                    <a:pt x="11236" y="10807"/>
                    <a:pt x="13071" y="11472"/>
                    <a:pt x="14830" y="11082"/>
                  </a:cubicBezTo>
                  <a:lnTo>
                    <a:pt x="14830" y="14731"/>
                  </a:lnTo>
                  <a:lnTo>
                    <a:pt x="14715" y="14615"/>
                  </a:lnTo>
                  <a:cubicBezTo>
                    <a:pt x="14558" y="14456"/>
                    <a:pt x="14303" y="14456"/>
                    <a:pt x="14146" y="14615"/>
                  </a:cubicBezTo>
                  <a:cubicBezTo>
                    <a:pt x="13989" y="14774"/>
                    <a:pt x="13989" y="15032"/>
                    <a:pt x="14146" y="15191"/>
                  </a:cubicBezTo>
                  <a:lnTo>
                    <a:pt x="14830" y="15884"/>
                  </a:lnTo>
                  <a:lnTo>
                    <a:pt x="14830" y="20744"/>
                  </a:lnTo>
                  <a:lnTo>
                    <a:pt x="13960" y="20744"/>
                  </a:lnTo>
                  <a:cubicBezTo>
                    <a:pt x="13738" y="20744"/>
                    <a:pt x="13558" y="20927"/>
                    <a:pt x="13558" y="21152"/>
                  </a:cubicBezTo>
                  <a:cubicBezTo>
                    <a:pt x="13558" y="21377"/>
                    <a:pt x="13738" y="21559"/>
                    <a:pt x="13960" y="21559"/>
                  </a:cubicBezTo>
                  <a:lnTo>
                    <a:pt x="20933" y="21559"/>
                  </a:lnTo>
                  <a:cubicBezTo>
                    <a:pt x="21155" y="21559"/>
                    <a:pt x="21335" y="21377"/>
                    <a:pt x="21335" y="21152"/>
                  </a:cubicBezTo>
                  <a:cubicBezTo>
                    <a:pt x="21335" y="20927"/>
                    <a:pt x="21155" y="20744"/>
                    <a:pt x="20933" y="20744"/>
                  </a:cubicBezTo>
                  <a:lnTo>
                    <a:pt x="15634" y="20744"/>
                  </a:lnTo>
                  <a:lnTo>
                    <a:pt x="15634" y="19106"/>
                  </a:lnTo>
                  <a:lnTo>
                    <a:pt x="16428" y="18301"/>
                  </a:lnTo>
                  <a:cubicBezTo>
                    <a:pt x="16585" y="18141"/>
                    <a:pt x="16585" y="17883"/>
                    <a:pt x="16428" y="17724"/>
                  </a:cubicBezTo>
                  <a:cubicBezTo>
                    <a:pt x="16271" y="17565"/>
                    <a:pt x="16017" y="17565"/>
                    <a:pt x="15860" y="17724"/>
                  </a:cubicBezTo>
                  <a:lnTo>
                    <a:pt x="15634" y="17954"/>
                  </a:lnTo>
                  <a:lnTo>
                    <a:pt x="15634" y="13555"/>
                  </a:lnTo>
                  <a:lnTo>
                    <a:pt x="16428" y="12750"/>
                  </a:lnTo>
                  <a:cubicBezTo>
                    <a:pt x="16585" y="12591"/>
                    <a:pt x="16585" y="12333"/>
                    <a:pt x="16428" y="12174"/>
                  </a:cubicBezTo>
                  <a:cubicBezTo>
                    <a:pt x="16271" y="12014"/>
                    <a:pt x="16017" y="12014"/>
                    <a:pt x="15860" y="12174"/>
                  </a:cubicBezTo>
                  <a:lnTo>
                    <a:pt x="15634" y="12403"/>
                  </a:lnTo>
                  <a:lnTo>
                    <a:pt x="15634" y="11085"/>
                  </a:lnTo>
                  <a:cubicBezTo>
                    <a:pt x="17389" y="11469"/>
                    <a:pt x="19219" y="10804"/>
                    <a:pt x="20331" y="9351"/>
                  </a:cubicBezTo>
                  <a:cubicBezTo>
                    <a:pt x="21237" y="8168"/>
                    <a:pt x="21527" y="6614"/>
                    <a:pt x="21109" y="5177"/>
                  </a:cubicBezTo>
                  <a:cubicBezTo>
                    <a:pt x="21079" y="5087"/>
                    <a:pt x="21027" y="5006"/>
                    <a:pt x="20959" y="4942"/>
                  </a:cubicBezTo>
                  <a:cubicBezTo>
                    <a:pt x="20881" y="4868"/>
                    <a:pt x="20784" y="4819"/>
                    <a:pt x="20679" y="4799"/>
                  </a:cubicBezTo>
                  <a:cubicBezTo>
                    <a:pt x="20243" y="4677"/>
                    <a:pt x="19797" y="4622"/>
                    <a:pt x="19353" y="4632"/>
                  </a:cubicBezTo>
                  <a:cubicBezTo>
                    <a:pt x="18613" y="4648"/>
                    <a:pt x="17880" y="4844"/>
                    <a:pt x="17220" y="5212"/>
                  </a:cubicBezTo>
                  <a:cubicBezTo>
                    <a:pt x="16332" y="5707"/>
                    <a:pt x="15634" y="6485"/>
                    <a:pt x="15226" y="7419"/>
                  </a:cubicBezTo>
                  <a:cubicBezTo>
                    <a:pt x="14819" y="6485"/>
                    <a:pt x="14121" y="5707"/>
                    <a:pt x="13233" y="5212"/>
                  </a:cubicBezTo>
                  <a:cubicBezTo>
                    <a:pt x="12573" y="4844"/>
                    <a:pt x="11840" y="4648"/>
                    <a:pt x="11100" y="4632"/>
                  </a:cubicBezTo>
                  <a:close/>
                  <a:moveTo>
                    <a:pt x="10973" y="5442"/>
                  </a:moveTo>
                  <a:cubicBezTo>
                    <a:pt x="11245" y="5442"/>
                    <a:pt x="11514" y="5474"/>
                    <a:pt x="11777" y="5530"/>
                  </a:cubicBezTo>
                  <a:lnTo>
                    <a:pt x="11777" y="6700"/>
                  </a:lnTo>
                  <a:lnTo>
                    <a:pt x="10558" y="5464"/>
                  </a:lnTo>
                  <a:cubicBezTo>
                    <a:pt x="10696" y="5449"/>
                    <a:pt x="10835" y="5441"/>
                    <a:pt x="10973" y="5442"/>
                  </a:cubicBezTo>
                  <a:close/>
                  <a:moveTo>
                    <a:pt x="19480" y="5442"/>
                  </a:moveTo>
                  <a:cubicBezTo>
                    <a:pt x="19618" y="5441"/>
                    <a:pt x="19757" y="5449"/>
                    <a:pt x="19895" y="5464"/>
                  </a:cubicBezTo>
                  <a:lnTo>
                    <a:pt x="18676" y="6700"/>
                  </a:lnTo>
                  <a:lnTo>
                    <a:pt x="18676" y="5530"/>
                  </a:lnTo>
                  <a:cubicBezTo>
                    <a:pt x="18939" y="5474"/>
                    <a:pt x="19208" y="5442"/>
                    <a:pt x="19480" y="5442"/>
                  </a:cubicBezTo>
                  <a:close/>
                  <a:moveTo>
                    <a:pt x="12602" y="5807"/>
                  </a:moveTo>
                  <a:cubicBezTo>
                    <a:pt x="13234" y="6102"/>
                    <a:pt x="13792" y="6568"/>
                    <a:pt x="14202" y="7177"/>
                  </a:cubicBezTo>
                  <a:cubicBezTo>
                    <a:pt x="14720" y="7946"/>
                    <a:pt x="14939" y="8877"/>
                    <a:pt x="14832" y="9796"/>
                  </a:cubicBezTo>
                  <a:lnTo>
                    <a:pt x="12602" y="7536"/>
                  </a:lnTo>
                  <a:lnTo>
                    <a:pt x="12602" y="5807"/>
                  </a:lnTo>
                  <a:close/>
                  <a:moveTo>
                    <a:pt x="17851" y="5807"/>
                  </a:moveTo>
                  <a:lnTo>
                    <a:pt x="17851" y="7536"/>
                  </a:lnTo>
                  <a:lnTo>
                    <a:pt x="15621" y="9796"/>
                  </a:lnTo>
                  <a:cubicBezTo>
                    <a:pt x="15514" y="8877"/>
                    <a:pt x="15733" y="7946"/>
                    <a:pt x="16251" y="7177"/>
                  </a:cubicBezTo>
                  <a:cubicBezTo>
                    <a:pt x="16661" y="6568"/>
                    <a:pt x="17219" y="6102"/>
                    <a:pt x="17851" y="5807"/>
                  </a:cubicBezTo>
                  <a:close/>
                  <a:moveTo>
                    <a:pt x="9996" y="6054"/>
                  </a:moveTo>
                  <a:lnTo>
                    <a:pt x="12715" y="8830"/>
                  </a:lnTo>
                  <a:lnTo>
                    <a:pt x="10762" y="8830"/>
                  </a:lnTo>
                  <a:cubicBezTo>
                    <a:pt x="10749" y="8813"/>
                    <a:pt x="10734" y="8797"/>
                    <a:pt x="10722" y="8780"/>
                  </a:cubicBezTo>
                  <a:cubicBezTo>
                    <a:pt x="10144" y="7993"/>
                    <a:pt x="9889" y="7017"/>
                    <a:pt x="9996" y="6054"/>
                  </a:cubicBezTo>
                  <a:close/>
                  <a:moveTo>
                    <a:pt x="20457" y="6054"/>
                  </a:moveTo>
                  <a:cubicBezTo>
                    <a:pt x="20563" y="7017"/>
                    <a:pt x="20309" y="7993"/>
                    <a:pt x="19731" y="8780"/>
                  </a:cubicBezTo>
                  <a:cubicBezTo>
                    <a:pt x="19719" y="8797"/>
                    <a:pt x="19704" y="8813"/>
                    <a:pt x="19691" y="8830"/>
                  </a:cubicBezTo>
                  <a:lnTo>
                    <a:pt x="17738" y="8830"/>
                  </a:lnTo>
                  <a:lnTo>
                    <a:pt x="20457" y="6054"/>
                  </a:lnTo>
                  <a:close/>
                  <a:moveTo>
                    <a:pt x="11639" y="9673"/>
                  </a:moveTo>
                  <a:lnTo>
                    <a:pt x="13541" y="9673"/>
                  </a:lnTo>
                  <a:lnTo>
                    <a:pt x="14209" y="10355"/>
                  </a:lnTo>
                  <a:cubicBezTo>
                    <a:pt x="13295" y="10440"/>
                    <a:pt x="12386" y="10196"/>
                    <a:pt x="11639" y="9673"/>
                  </a:cubicBezTo>
                  <a:close/>
                  <a:moveTo>
                    <a:pt x="16912" y="9673"/>
                  </a:moveTo>
                  <a:lnTo>
                    <a:pt x="18814" y="9673"/>
                  </a:lnTo>
                  <a:cubicBezTo>
                    <a:pt x="18067" y="10195"/>
                    <a:pt x="17158" y="10440"/>
                    <a:pt x="16244" y="10355"/>
                  </a:cubicBezTo>
                  <a:lnTo>
                    <a:pt x="16912" y="9673"/>
                  </a:lnTo>
                  <a:close/>
                  <a:moveTo>
                    <a:pt x="6292" y="11721"/>
                  </a:moveTo>
                  <a:cubicBezTo>
                    <a:pt x="5667" y="11727"/>
                    <a:pt x="5044" y="11920"/>
                    <a:pt x="4508" y="12298"/>
                  </a:cubicBezTo>
                  <a:cubicBezTo>
                    <a:pt x="4433" y="12354"/>
                    <a:pt x="4372" y="12427"/>
                    <a:pt x="4330" y="12511"/>
                  </a:cubicBezTo>
                  <a:cubicBezTo>
                    <a:pt x="4298" y="12575"/>
                    <a:pt x="4277" y="12643"/>
                    <a:pt x="4269" y="12714"/>
                  </a:cubicBezTo>
                  <a:cubicBezTo>
                    <a:pt x="4204" y="13662"/>
                    <a:pt x="4557" y="14591"/>
                    <a:pt x="5233" y="15250"/>
                  </a:cubicBezTo>
                  <a:cubicBezTo>
                    <a:pt x="6161" y="16153"/>
                    <a:pt x="7519" y="16413"/>
                    <a:pt x="8701" y="15933"/>
                  </a:cubicBezTo>
                  <a:lnTo>
                    <a:pt x="8701" y="19301"/>
                  </a:lnTo>
                  <a:cubicBezTo>
                    <a:pt x="8550" y="19202"/>
                    <a:pt x="8345" y="19220"/>
                    <a:pt x="8213" y="19354"/>
                  </a:cubicBezTo>
                  <a:cubicBezTo>
                    <a:pt x="8060" y="19509"/>
                    <a:pt x="8060" y="19760"/>
                    <a:pt x="8213" y="19915"/>
                  </a:cubicBezTo>
                  <a:lnTo>
                    <a:pt x="8701" y="20410"/>
                  </a:lnTo>
                  <a:lnTo>
                    <a:pt x="8701" y="20744"/>
                  </a:lnTo>
                  <a:lnTo>
                    <a:pt x="3348" y="20744"/>
                  </a:lnTo>
                  <a:lnTo>
                    <a:pt x="3348" y="19270"/>
                  </a:lnTo>
                  <a:cubicBezTo>
                    <a:pt x="4170" y="19447"/>
                    <a:pt x="5031" y="19108"/>
                    <a:pt x="5514" y="18387"/>
                  </a:cubicBezTo>
                  <a:cubicBezTo>
                    <a:pt x="5950" y="17735"/>
                    <a:pt x="5956" y="16898"/>
                    <a:pt x="5450" y="16378"/>
                  </a:cubicBezTo>
                  <a:cubicBezTo>
                    <a:pt x="5214" y="16136"/>
                    <a:pt x="4885" y="16006"/>
                    <a:pt x="4528" y="15988"/>
                  </a:cubicBezTo>
                  <a:cubicBezTo>
                    <a:pt x="4197" y="15972"/>
                    <a:pt x="3880" y="16064"/>
                    <a:pt x="3604" y="16223"/>
                  </a:cubicBezTo>
                  <a:cubicBezTo>
                    <a:pt x="3334" y="16378"/>
                    <a:pt x="3098" y="16601"/>
                    <a:pt x="2941" y="16889"/>
                  </a:cubicBezTo>
                  <a:cubicBezTo>
                    <a:pt x="2785" y="16601"/>
                    <a:pt x="2549" y="16378"/>
                    <a:pt x="2279" y="16223"/>
                  </a:cubicBezTo>
                  <a:cubicBezTo>
                    <a:pt x="2003" y="16064"/>
                    <a:pt x="1686" y="15972"/>
                    <a:pt x="1355" y="15988"/>
                  </a:cubicBezTo>
                  <a:cubicBezTo>
                    <a:pt x="998" y="16006"/>
                    <a:pt x="669" y="16136"/>
                    <a:pt x="433" y="16378"/>
                  </a:cubicBezTo>
                  <a:cubicBezTo>
                    <a:pt x="-73" y="16898"/>
                    <a:pt x="-67" y="17735"/>
                    <a:pt x="369" y="18387"/>
                  </a:cubicBezTo>
                  <a:cubicBezTo>
                    <a:pt x="854" y="19111"/>
                    <a:pt x="1719" y="19450"/>
                    <a:pt x="2544" y="19268"/>
                  </a:cubicBezTo>
                  <a:lnTo>
                    <a:pt x="2544" y="20744"/>
                  </a:lnTo>
                  <a:lnTo>
                    <a:pt x="458" y="20744"/>
                  </a:lnTo>
                  <a:cubicBezTo>
                    <a:pt x="236" y="20744"/>
                    <a:pt x="56" y="20927"/>
                    <a:pt x="56" y="21152"/>
                  </a:cubicBezTo>
                  <a:cubicBezTo>
                    <a:pt x="56" y="21377"/>
                    <a:pt x="236" y="21559"/>
                    <a:pt x="458" y="21559"/>
                  </a:cubicBezTo>
                  <a:lnTo>
                    <a:pt x="10749" y="21559"/>
                  </a:lnTo>
                  <a:cubicBezTo>
                    <a:pt x="10971" y="21559"/>
                    <a:pt x="11151" y="21377"/>
                    <a:pt x="11151" y="21152"/>
                  </a:cubicBezTo>
                  <a:cubicBezTo>
                    <a:pt x="11151" y="20927"/>
                    <a:pt x="10971" y="20744"/>
                    <a:pt x="10749" y="20744"/>
                  </a:cubicBezTo>
                  <a:lnTo>
                    <a:pt x="9505" y="20744"/>
                  </a:lnTo>
                  <a:lnTo>
                    <a:pt x="9505" y="18505"/>
                  </a:lnTo>
                  <a:lnTo>
                    <a:pt x="9964" y="18038"/>
                  </a:lnTo>
                  <a:cubicBezTo>
                    <a:pt x="10117" y="17883"/>
                    <a:pt x="10117" y="17632"/>
                    <a:pt x="9964" y="17477"/>
                  </a:cubicBezTo>
                  <a:cubicBezTo>
                    <a:pt x="9839" y="17351"/>
                    <a:pt x="9652" y="17329"/>
                    <a:pt x="9505" y="17408"/>
                  </a:cubicBezTo>
                  <a:lnTo>
                    <a:pt x="9505" y="15940"/>
                  </a:lnTo>
                  <a:cubicBezTo>
                    <a:pt x="10682" y="16410"/>
                    <a:pt x="12032" y="16148"/>
                    <a:pt x="12954" y="15250"/>
                  </a:cubicBezTo>
                  <a:cubicBezTo>
                    <a:pt x="13631" y="14591"/>
                    <a:pt x="13983" y="13662"/>
                    <a:pt x="13918" y="12714"/>
                  </a:cubicBezTo>
                  <a:cubicBezTo>
                    <a:pt x="13910" y="12643"/>
                    <a:pt x="13890" y="12575"/>
                    <a:pt x="13858" y="12511"/>
                  </a:cubicBezTo>
                  <a:cubicBezTo>
                    <a:pt x="13816" y="12427"/>
                    <a:pt x="13755" y="12354"/>
                    <a:pt x="13679" y="12298"/>
                  </a:cubicBezTo>
                  <a:cubicBezTo>
                    <a:pt x="13143" y="11920"/>
                    <a:pt x="12520" y="11727"/>
                    <a:pt x="11896" y="11721"/>
                  </a:cubicBezTo>
                  <a:cubicBezTo>
                    <a:pt x="11271" y="11716"/>
                    <a:pt x="10645" y="11897"/>
                    <a:pt x="10102" y="12265"/>
                  </a:cubicBezTo>
                  <a:cubicBezTo>
                    <a:pt x="9673" y="12556"/>
                    <a:pt x="9328" y="12953"/>
                    <a:pt x="9094" y="13415"/>
                  </a:cubicBezTo>
                  <a:cubicBezTo>
                    <a:pt x="8859" y="12953"/>
                    <a:pt x="8514" y="12556"/>
                    <a:pt x="8086" y="12265"/>
                  </a:cubicBezTo>
                  <a:cubicBezTo>
                    <a:pt x="7543" y="11897"/>
                    <a:pt x="6916" y="11716"/>
                    <a:pt x="6292" y="11721"/>
                  </a:cubicBezTo>
                  <a:close/>
                  <a:moveTo>
                    <a:pt x="6316" y="12564"/>
                  </a:moveTo>
                  <a:cubicBezTo>
                    <a:pt x="6737" y="12564"/>
                    <a:pt x="7158" y="12678"/>
                    <a:pt x="7532" y="12907"/>
                  </a:cubicBezTo>
                  <a:cubicBezTo>
                    <a:pt x="8112" y="13262"/>
                    <a:pt x="8502" y="13851"/>
                    <a:pt x="8623" y="14512"/>
                  </a:cubicBezTo>
                  <a:lnTo>
                    <a:pt x="7100" y="13603"/>
                  </a:lnTo>
                  <a:cubicBezTo>
                    <a:pt x="6909" y="13489"/>
                    <a:pt x="6662" y="13553"/>
                    <a:pt x="6549" y="13747"/>
                  </a:cubicBezTo>
                  <a:cubicBezTo>
                    <a:pt x="6436" y="13942"/>
                    <a:pt x="6501" y="14191"/>
                    <a:pt x="6692" y="14305"/>
                  </a:cubicBezTo>
                  <a:lnTo>
                    <a:pt x="8248" y="15235"/>
                  </a:lnTo>
                  <a:cubicBezTo>
                    <a:pt x="7409" y="15526"/>
                    <a:pt x="6467" y="15326"/>
                    <a:pt x="5813" y="14691"/>
                  </a:cubicBezTo>
                  <a:cubicBezTo>
                    <a:pt x="5335" y="14226"/>
                    <a:pt x="5075" y="13577"/>
                    <a:pt x="5100" y="12906"/>
                  </a:cubicBezTo>
                  <a:cubicBezTo>
                    <a:pt x="5474" y="12678"/>
                    <a:pt x="5895" y="12564"/>
                    <a:pt x="6316" y="12564"/>
                  </a:cubicBezTo>
                  <a:close/>
                  <a:moveTo>
                    <a:pt x="11871" y="12564"/>
                  </a:moveTo>
                  <a:cubicBezTo>
                    <a:pt x="12292" y="12564"/>
                    <a:pt x="12713" y="12678"/>
                    <a:pt x="13088" y="12906"/>
                  </a:cubicBezTo>
                  <a:cubicBezTo>
                    <a:pt x="13112" y="13577"/>
                    <a:pt x="12853" y="14226"/>
                    <a:pt x="12375" y="14691"/>
                  </a:cubicBezTo>
                  <a:cubicBezTo>
                    <a:pt x="11721" y="15326"/>
                    <a:pt x="10779" y="15526"/>
                    <a:pt x="9939" y="15235"/>
                  </a:cubicBezTo>
                  <a:lnTo>
                    <a:pt x="11496" y="14305"/>
                  </a:lnTo>
                  <a:cubicBezTo>
                    <a:pt x="11687" y="14191"/>
                    <a:pt x="11751" y="13942"/>
                    <a:pt x="11639" y="13747"/>
                  </a:cubicBezTo>
                  <a:cubicBezTo>
                    <a:pt x="11526" y="13553"/>
                    <a:pt x="11279" y="13489"/>
                    <a:pt x="11088" y="13603"/>
                  </a:cubicBezTo>
                  <a:lnTo>
                    <a:pt x="9565" y="14512"/>
                  </a:lnTo>
                  <a:cubicBezTo>
                    <a:pt x="9686" y="13851"/>
                    <a:pt x="10075" y="13262"/>
                    <a:pt x="10656" y="12907"/>
                  </a:cubicBezTo>
                  <a:cubicBezTo>
                    <a:pt x="11030" y="12678"/>
                    <a:pt x="11450" y="12564"/>
                    <a:pt x="11871" y="12564"/>
                  </a:cubicBezTo>
                  <a:close/>
                  <a:moveTo>
                    <a:pt x="1376" y="16801"/>
                  </a:moveTo>
                  <a:cubicBezTo>
                    <a:pt x="1467" y="16803"/>
                    <a:pt x="1562" y="16826"/>
                    <a:pt x="1657" y="16862"/>
                  </a:cubicBezTo>
                  <a:cubicBezTo>
                    <a:pt x="1897" y="16956"/>
                    <a:pt x="2156" y="17137"/>
                    <a:pt x="2348" y="17398"/>
                  </a:cubicBezTo>
                  <a:cubicBezTo>
                    <a:pt x="2572" y="17705"/>
                    <a:pt x="2693" y="18106"/>
                    <a:pt x="2445" y="18354"/>
                  </a:cubicBezTo>
                  <a:cubicBezTo>
                    <a:pt x="2329" y="18470"/>
                    <a:pt x="2198" y="18511"/>
                    <a:pt x="2055" y="18510"/>
                  </a:cubicBezTo>
                  <a:cubicBezTo>
                    <a:pt x="1755" y="18509"/>
                    <a:pt x="1440" y="18347"/>
                    <a:pt x="1212" y="18093"/>
                  </a:cubicBezTo>
                  <a:cubicBezTo>
                    <a:pt x="1074" y="17939"/>
                    <a:pt x="966" y="17750"/>
                    <a:pt x="904" y="17566"/>
                  </a:cubicBezTo>
                  <a:cubicBezTo>
                    <a:pt x="839" y="17372"/>
                    <a:pt x="829" y="17166"/>
                    <a:pt x="980" y="16980"/>
                  </a:cubicBezTo>
                  <a:cubicBezTo>
                    <a:pt x="1086" y="16850"/>
                    <a:pt x="1225" y="16798"/>
                    <a:pt x="1376" y="16801"/>
                  </a:cubicBezTo>
                  <a:close/>
                  <a:moveTo>
                    <a:pt x="4507" y="16801"/>
                  </a:moveTo>
                  <a:cubicBezTo>
                    <a:pt x="4658" y="16798"/>
                    <a:pt x="4797" y="16850"/>
                    <a:pt x="4903" y="16980"/>
                  </a:cubicBezTo>
                  <a:cubicBezTo>
                    <a:pt x="5054" y="17166"/>
                    <a:pt x="5044" y="17372"/>
                    <a:pt x="4979" y="17566"/>
                  </a:cubicBezTo>
                  <a:cubicBezTo>
                    <a:pt x="4917" y="17750"/>
                    <a:pt x="4809" y="17939"/>
                    <a:pt x="4671" y="18093"/>
                  </a:cubicBezTo>
                  <a:cubicBezTo>
                    <a:pt x="4443" y="18347"/>
                    <a:pt x="4128" y="18509"/>
                    <a:pt x="3828" y="18510"/>
                  </a:cubicBezTo>
                  <a:cubicBezTo>
                    <a:pt x="3685" y="18511"/>
                    <a:pt x="3554" y="18470"/>
                    <a:pt x="3438" y="18354"/>
                  </a:cubicBezTo>
                  <a:cubicBezTo>
                    <a:pt x="3190" y="18106"/>
                    <a:pt x="3311" y="17705"/>
                    <a:pt x="3535" y="17398"/>
                  </a:cubicBezTo>
                  <a:cubicBezTo>
                    <a:pt x="3727" y="17137"/>
                    <a:pt x="3986" y="16956"/>
                    <a:pt x="4226" y="16862"/>
                  </a:cubicBezTo>
                  <a:cubicBezTo>
                    <a:pt x="4321" y="16826"/>
                    <a:pt x="4416" y="16803"/>
                    <a:pt x="4507" y="16801"/>
                  </a:cubicBezTo>
                  <a:close/>
                  <a:moveTo>
                    <a:pt x="12377" y="20744"/>
                  </a:moveTo>
                  <a:cubicBezTo>
                    <a:pt x="12274" y="20744"/>
                    <a:pt x="12171" y="20784"/>
                    <a:pt x="12093" y="20863"/>
                  </a:cubicBezTo>
                  <a:cubicBezTo>
                    <a:pt x="11936" y="21022"/>
                    <a:pt x="11936" y="21281"/>
                    <a:pt x="12093" y="21440"/>
                  </a:cubicBezTo>
                  <a:cubicBezTo>
                    <a:pt x="12250" y="21599"/>
                    <a:pt x="12504" y="21599"/>
                    <a:pt x="12661" y="21440"/>
                  </a:cubicBezTo>
                  <a:cubicBezTo>
                    <a:pt x="12818" y="21281"/>
                    <a:pt x="12818" y="21022"/>
                    <a:pt x="12661" y="20863"/>
                  </a:cubicBezTo>
                  <a:cubicBezTo>
                    <a:pt x="12583" y="20784"/>
                    <a:pt x="12480" y="20744"/>
                    <a:pt x="12377" y="2074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algn="ctr" defTabSz="412750" hangingPunct="0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500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101" name="Shape"/>
            <p:cNvSpPr/>
            <p:nvPr/>
          </p:nvSpPr>
          <p:spPr>
            <a:xfrm>
              <a:off x="15929051" y="9204564"/>
              <a:ext cx="620247" cy="817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595" extrusionOk="0">
                  <a:moveTo>
                    <a:pt x="10809" y="0"/>
                  </a:moveTo>
                  <a:cubicBezTo>
                    <a:pt x="4966" y="-5"/>
                    <a:pt x="179" y="3621"/>
                    <a:pt x="9" y="8181"/>
                  </a:cubicBezTo>
                  <a:lnTo>
                    <a:pt x="4" y="21078"/>
                  </a:lnTo>
                  <a:cubicBezTo>
                    <a:pt x="-16" y="21214"/>
                    <a:pt x="42" y="21349"/>
                    <a:pt x="162" y="21448"/>
                  </a:cubicBezTo>
                  <a:cubicBezTo>
                    <a:pt x="263" y="21531"/>
                    <a:pt x="401" y="21580"/>
                    <a:pt x="547" y="21588"/>
                  </a:cubicBezTo>
                  <a:lnTo>
                    <a:pt x="11785" y="21595"/>
                  </a:lnTo>
                  <a:cubicBezTo>
                    <a:pt x="11993" y="21595"/>
                    <a:pt x="12190" y="21521"/>
                    <a:pt x="12320" y="21394"/>
                  </a:cubicBezTo>
                  <a:cubicBezTo>
                    <a:pt x="12417" y="21300"/>
                    <a:pt x="12469" y="21182"/>
                    <a:pt x="12468" y="21062"/>
                  </a:cubicBezTo>
                  <a:lnTo>
                    <a:pt x="12468" y="19388"/>
                  </a:lnTo>
                  <a:lnTo>
                    <a:pt x="14487" y="19388"/>
                  </a:lnTo>
                  <a:cubicBezTo>
                    <a:pt x="15568" y="19374"/>
                    <a:pt x="16594" y="19016"/>
                    <a:pt x="17328" y="18396"/>
                  </a:cubicBezTo>
                  <a:cubicBezTo>
                    <a:pt x="17987" y="17839"/>
                    <a:pt x="18361" y="17111"/>
                    <a:pt x="18375" y="16353"/>
                  </a:cubicBezTo>
                  <a:lnTo>
                    <a:pt x="18375" y="15057"/>
                  </a:lnTo>
                  <a:lnTo>
                    <a:pt x="20664" y="15057"/>
                  </a:lnTo>
                  <a:cubicBezTo>
                    <a:pt x="20889" y="15060"/>
                    <a:pt x="21108" y="14996"/>
                    <a:pt x="21276" y="14878"/>
                  </a:cubicBezTo>
                  <a:cubicBezTo>
                    <a:pt x="21472" y="14742"/>
                    <a:pt x="21584" y="14546"/>
                    <a:pt x="21581" y="14341"/>
                  </a:cubicBezTo>
                  <a:lnTo>
                    <a:pt x="21581" y="8181"/>
                  </a:lnTo>
                  <a:cubicBezTo>
                    <a:pt x="21413" y="3629"/>
                    <a:pt x="16642" y="5"/>
                    <a:pt x="10809" y="0"/>
                  </a:cubicBezTo>
                  <a:close/>
                  <a:moveTo>
                    <a:pt x="10795" y="862"/>
                  </a:moveTo>
                  <a:cubicBezTo>
                    <a:pt x="16033" y="867"/>
                    <a:pt x="20330" y="4102"/>
                    <a:pt x="20527" y="8189"/>
                  </a:cubicBezTo>
                  <a:lnTo>
                    <a:pt x="20527" y="14212"/>
                  </a:lnTo>
                  <a:lnTo>
                    <a:pt x="18016" y="14212"/>
                  </a:lnTo>
                  <a:cubicBezTo>
                    <a:pt x="17854" y="14207"/>
                    <a:pt x="17696" y="14250"/>
                    <a:pt x="17576" y="14334"/>
                  </a:cubicBezTo>
                  <a:cubicBezTo>
                    <a:pt x="17434" y="14432"/>
                    <a:pt x="17358" y="14575"/>
                    <a:pt x="17368" y="14723"/>
                  </a:cubicBezTo>
                  <a:lnTo>
                    <a:pt x="17368" y="15987"/>
                  </a:lnTo>
                  <a:cubicBezTo>
                    <a:pt x="17391" y="16586"/>
                    <a:pt x="17131" y="17170"/>
                    <a:pt x="16637" y="17629"/>
                  </a:cubicBezTo>
                  <a:cubicBezTo>
                    <a:pt x="16045" y="18178"/>
                    <a:pt x="15174" y="18499"/>
                    <a:pt x="14255" y="18505"/>
                  </a:cubicBezTo>
                  <a:lnTo>
                    <a:pt x="12007" y="18490"/>
                  </a:lnTo>
                  <a:cubicBezTo>
                    <a:pt x="11862" y="18486"/>
                    <a:pt x="11721" y="18529"/>
                    <a:pt x="11618" y="18610"/>
                  </a:cubicBezTo>
                  <a:cubicBezTo>
                    <a:pt x="11518" y="18689"/>
                    <a:pt x="11465" y="18798"/>
                    <a:pt x="11470" y="18909"/>
                  </a:cubicBezTo>
                  <a:lnTo>
                    <a:pt x="11470" y="20769"/>
                  </a:lnTo>
                  <a:lnTo>
                    <a:pt x="1035" y="20769"/>
                  </a:lnTo>
                  <a:lnTo>
                    <a:pt x="1035" y="8189"/>
                  </a:lnTo>
                  <a:cubicBezTo>
                    <a:pt x="1234" y="4094"/>
                    <a:pt x="5547" y="856"/>
                    <a:pt x="10795" y="862"/>
                  </a:cubicBezTo>
                  <a:close/>
                  <a:moveTo>
                    <a:pt x="13119" y="1917"/>
                  </a:moveTo>
                  <a:cubicBezTo>
                    <a:pt x="12900" y="1915"/>
                    <a:pt x="12698" y="2023"/>
                    <a:pt x="12626" y="2190"/>
                  </a:cubicBezTo>
                  <a:cubicBezTo>
                    <a:pt x="12529" y="2415"/>
                    <a:pt x="12695" y="2657"/>
                    <a:pt x="12988" y="2718"/>
                  </a:cubicBezTo>
                  <a:cubicBezTo>
                    <a:pt x="14268" y="3006"/>
                    <a:pt x="15424" y="3559"/>
                    <a:pt x="16334" y="4318"/>
                  </a:cubicBezTo>
                  <a:cubicBezTo>
                    <a:pt x="17226" y="5062"/>
                    <a:pt x="17850" y="5977"/>
                    <a:pt x="18142" y="6970"/>
                  </a:cubicBezTo>
                  <a:cubicBezTo>
                    <a:pt x="18225" y="7151"/>
                    <a:pt x="18460" y="7261"/>
                    <a:pt x="18703" y="7233"/>
                  </a:cubicBezTo>
                  <a:cubicBezTo>
                    <a:pt x="18995" y="7200"/>
                    <a:pt x="19196" y="6988"/>
                    <a:pt x="19152" y="6761"/>
                  </a:cubicBezTo>
                  <a:cubicBezTo>
                    <a:pt x="18838" y="5639"/>
                    <a:pt x="18144" y="4603"/>
                    <a:pt x="17142" y="3762"/>
                  </a:cubicBezTo>
                  <a:cubicBezTo>
                    <a:pt x="16082" y="2872"/>
                    <a:pt x="14720" y="2235"/>
                    <a:pt x="13214" y="1925"/>
                  </a:cubicBezTo>
                  <a:cubicBezTo>
                    <a:pt x="13183" y="1920"/>
                    <a:pt x="13151" y="1917"/>
                    <a:pt x="13119" y="1917"/>
                  </a:cubicBezTo>
                  <a:close/>
                  <a:moveTo>
                    <a:pt x="10769" y="2540"/>
                  </a:moveTo>
                  <a:cubicBezTo>
                    <a:pt x="10686" y="2541"/>
                    <a:pt x="10604" y="2556"/>
                    <a:pt x="10528" y="2582"/>
                  </a:cubicBezTo>
                  <a:cubicBezTo>
                    <a:pt x="9194" y="3063"/>
                    <a:pt x="8272" y="4047"/>
                    <a:pt x="8089" y="5185"/>
                  </a:cubicBezTo>
                  <a:cubicBezTo>
                    <a:pt x="7859" y="6606"/>
                    <a:pt x="8798" y="7987"/>
                    <a:pt x="10435" y="8635"/>
                  </a:cubicBezTo>
                  <a:cubicBezTo>
                    <a:pt x="10544" y="8674"/>
                    <a:pt x="10663" y="8695"/>
                    <a:pt x="10783" y="8695"/>
                  </a:cubicBezTo>
                  <a:cubicBezTo>
                    <a:pt x="10901" y="8694"/>
                    <a:pt x="11018" y="8674"/>
                    <a:pt x="11126" y="8635"/>
                  </a:cubicBezTo>
                  <a:cubicBezTo>
                    <a:pt x="12592" y="8064"/>
                    <a:pt x="13516" y="6893"/>
                    <a:pt x="13508" y="5613"/>
                  </a:cubicBezTo>
                  <a:cubicBezTo>
                    <a:pt x="13500" y="4313"/>
                    <a:pt x="12532" y="3133"/>
                    <a:pt x="11023" y="2582"/>
                  </a:cubicBezTo>
                  <a:cubicBezTo>
                    <a:pt x="10943" y="2554"/>
                    <a:pt x="10856" y="2540"/>
                    <a:pt x="10769" y="2540"/>
                  </a:cubicBezTo>
                  <a:close/>
                  <a:moveTo>
                    <a:pt x="10764" y="3398"/>
                  </a:moveTo>
                  <a:cubicBezTo>
                    <a:pt x="11694" y="3791"/>
                    <a:pt x="12321" y="4514"/>
                    <a:pt x="12445" y="5334"/>
                  </a:cubicBezTo>
                  <a:cubicBezTo>
                    <a:pt x="12575" y="6204"/>
                    <a:pt x="12130" y="7056"/>
                    <a:pt x="11285" y="7609"/>
                  </a:cubicBezTo>
                  <a:lnTo>
                    <a:pt x="11285" y="5618"/>
                  </a:lnTo>
                  <a:cubicBezTo>
                    <a:pt x="11285" y="5400"/>
                    <a:pt x="11059" y="5224"/>
                    <a:pt x="10780" y="5224"/>
                  </a:cubicBezTo>
                  <a:cubicBezTo>
                    <a:pt x="10501" y="5224"/>
                    <a:pt x="10275" y="5400"/>
                    <a:pt x="10275" y="5618"/>
                  </a:cubicBezTo>
                  <a:lnTo>
                    <a:pt x="10275" y="7607"/>
                  </a:lnTo>
                  <a:cubicBezTo>
                    <a:pt x="9360" y="7019"/>
                    <a:pt x="8907" y="6084"/>
                    <a:pt x="9124" y="5156"/>
                  </a:cubicBezTo>
                  <a:cubicBezTo>
                    <a:pt x="9300" y="4405"/>
                    <a:pt x="9903" y="3759"/>
                    <a:pt x="10764" y="3398"/>
                  </a:cubicBezTo>
                  <a:close/>
                  <a:moveTo>
                    <a:pt x="18863" y="7849"/>
                  </a:moveTo>
                  <a:cubicBezTo>
                    <a:pt x="18728" y="7849"/>
                    <a:pt x="18594" y="7889"/>
                    <a:pt x="18491" y="7969"/>
                  </a:cubicBezTo>
                  <a:cubicBezTo>
                    <a:pt x="18285" y="8130"/>
                    <a:pt x="18285" y="8389"/>
                    <a:pt x="18491" y="8550"/>
                  </a:cubicBezTo>
                  <a:cubicBezTo>
                    <a:pt x="18696" y="8710"/>
                    <a:pt x="19029" y="8710"/>
                    <a:pt x="19235" y="8550"/>
                  </a:cubicBezTo>
                  <a:cubicBezTo>
                    <a:pt x="19440" y="8389"/>
                    <a:pt x="19440" y="8130"/>
                    <a:pt x="19235" y="7969"/>
                  </a:cubicBezTo>
                  <a:cubicBezTo>
                    <a:pt x="19132" y="7889"/>
                    <a:pt x="18997" y="7849"/>
                    <a:pt x="18863" y="7849"/>
                  </a:cubicBezTo>
                  <a:close/>
                  <a:moveTo>
                    <a:pt x="7902" y="8459"/>
                  </a:moveTo>
                  <a:cubicBezTo>
                    <a:pt x="6916" y="8446"/>
                    <a:pt x="5930" y="8694"/>
                    <a:pt x="5122" y="9196"/>
                  </a:cubicBezTo>
                  <a:cubicBezTo>
                    <a:pt x="3972" y="9909"/>
                    <a:pt x="3374" y="11036"/>
                    <a:pt x="3541" y="12175"/>
                  </a:cubicBezTo>
                  <a:cubicBezTo>
                    <a:pt x="3551" y="12240"/>
                    <a:pt x="3578" y="12301"/>
                    <a:pt x="3620" y="12357"/>
                  </a:cubicBezTo>
                  <a:cubicBezTo>
                    <a:pt x="3665" y="12416"/>
                    <a:pt x="3725" y="12467"/>
                    <a:pt x="3798" y="12505"/>
                  </a:cubicBezTo>
                  <a:cubicBezTo>
                    <a:pt x="5184" y="13226"/>
                    <a:pt x="6979" y="13259"/>
                    <a:pt x="8406" y="12588"/>
                  </a:cubicBezTo>
                  <a:cubicBezTo>
                    <a:pt x="9811" y="11929"/>
                    <a:pt x="10612" y="10704"/>
                    <a:pt x="10475" y="9429"/>
                  </a:cubicBezTo>
                  <a:cubicBezTo>
                    <a:pt x="10462" y="9337"/>
                    <a:pt x="10424" y="9248"/>
                    <a:pt x="10363" y="9169"/>
                  </a:cubicBezTo>
                  <a:cubicBezTo>
                    <a:pt x="10301" y="9089"/>
                    <a:pt x="10216" y="9021"/>
                    <a:pt x="10117" y="8968"/>
                  </a:cubicBezTo>
                  <a:cubicBezTo>
                    <a:pt x="9434" y="8638"/>
                    <a:pt x="8668" y="8470"/>
                    <a:pt x="7902" y="8459"/>
                  </a:cubicBezTo>
                  <a:close/>
                  <a:moveTo>
                    <a:pt x="13734" y="8459"/>
                  </a:moveTo>
                  <a:cubicBezTo>
                    <a:pt x="12967" y="8470"/>
                    <a:pt x="12201" y="8638"/>
                    <a:pt x="11519" y="8968"/>
                  </a:cubicBezTo>
                  <a:cubicBezTo>
                    <a:pt x="11419" y="9021"/>
                    <a:pt x="11335" y="9089"/>
                    <a:pt x="11273" y="9169"/>
                  </a:cubicBezTo>
                  <a:cubicBezTo>
                    <a:pt x="11212" y="9248"/>
                    <a:pt x="11174" y="9337"/>
                    <a:pt x="11160" y="9429"/>
                  </a:cubicBezTo>
                  <a:cubicBezTo>
                    <a:pt x="11023" y="10704"/>
                    <a:pt x="11825" y="11929"/>
                    <a:pt x="13229" y="12588"/>
                  </a:cubicBezTo>
                  <a:cubicBezTo>
                    <a:pt x="14657" y="13259"/>
                    <a:pt x="16451" y="13226"/>
                    <a:pt x="17838" y="12505"/>
                  </a:cubicBezTo>
                  <a:cubicBezTo>
                    <a:pt x="17910" y="12467"/>
                    <a:pt x="17971" y="12416"/>
                    <a:pt x="18016" y="12357"/>
                  </a:cubicBezTo>
                  <a:cubicBezTo>
                    <a:pt x="18058" y="12301"/>
                    <a:pt x="18085" y="12240"/>
                    <a:pt x="18094" y="12175"/>
                  </a:cubicBezTo>
                  <a:cubicBezTo>
                    <a:pt x="18262" y="11036"/>
                    <a:pt x="17664" y="9909"/>
                    <a:pt x="16514" y="9196"/>
                  </a:cubicBezTo>
                  <a:cubicBezTo>
                    <a:pt x="15706" y="8694"/>
                    <a:pt x="14720" y="8446"/>
                    <a:pt x="13734" y="8459"/>
                  </a:cubicBezTo>
                  <a:close/>
                  <a:moveTo>
                    <a:pt x="7833" y="9252"/>
                  </a:moveTo>
                  <a:cubicBezTo>
                    <a:pt x="8195" y="9253"/>
                    <a:pt x="8558" y="9301"/>
                    <a:pt x="8908" y="9396"/>
                  </a:cubicBezTo>
                  <a:lnTo>
                    <a:pt x="6732" y="10429"/>
                  </a:lnTo>
                  <a:cubicBezTo>
                    <a:pt x="6494" y="10543"/>
                    <a:pt x="6418" y="10785"/>
                    <a:pt x="6563" y="10971"/>
                  </a:cubicBezTo>
                  <a:cubicBezTo>
                    <a:pt x="6708" y="11157"/>
                    <a:pt x="7018" y="11216"/>
                    <a:pt x="7256" y="11103"/>
                  </a:cubicBezTo>
                  <a:lnTo>
                    <a:pt x="9435" y="10068"/>
                  </a:lnTo>
                  <a:cubicBezTo>
                    <a:pt x="9270" y="10919"/>
                    <a:pt x="8568" y="11659"/>
                    <a:pt x="7548" y="12024"/>
                  </a:cubicBezTo>
                  <a:cubicBezTo>
                    <a:pt x="6586" y="12368"/>
                    <a:pt x="5470" y="12325"/>
                    <a:pt x="4556" y="11909"/>
                  </a:cubicBezTo>
                  <a:cubicBezTo>
                    <a:pt x="4504" y="11147"/>
                    <a:pt x="4898" y="10408"/>
                    <a:pt x="5628" y="9901"/>
                  </a:cubicBezTo>
                  <a:cubicBezTo>
                    <a:pt x="6249" y="9470"/>
                    <a:pt x="7037" y="9249"/>
                    <a:pt x="7833" y="9252"/>
                  </a:cubicBezTo>
                  <a:close/>
                  <a:moveTo>
                    <a:pt x="13802" y="9252"/>
                  </a:moveTo>
                  <a:cubicBezTo>
                    <a:pt x="14598" y="9249"/>
                    <a:pt x="15387" y="9470"/>
                    <a:pt x="16007" y="9901"/>
                  </a:cubicBezTo>
                  <a:cubicBezTo>
                    <a:pt x="16737" y="10408"/>
                    <a:pt x="17131" y="11147"/>
                    <a:pt x="17079" y="11909"/>
                  </a:cubicBezTo>
                  <a:cubicBezTo>
                    <a:pt x="16165" y="12325"/>
                    <a:pt x="15049" y="12368"/>
                    <a:pt x="14087" y="12024"/>
                  </a:cubicBezTo>
                  <a:cubicBezTo>
                    <a:pt x="13068" y="11659"/>
                    <a:pt x="12366" y="10919"/>
                    <a:pt x="12200" y="10068"/>
                  </a:cubicBezTo>
                  <a:lnTo>
                    <a:pt x="14379" y="11103"/>
                  </a:lnTo>
                  <a:cubicBezTo>
                    <a:pt x="14617" y="11216"/>
                    <a:pt x="14928" y="11157"/>
                    <a:pt x="15073" y="10971"/>
                  </a:cubicBezTo>
                  <a:cubicBezTo>
                    <a:pt x="15218" y="10785"/>
                    <a:pt x="15141" y="10543"/>
                    <a:pt x="14903" y="10429"/>
                  </a:cubicBezTo>
                  <a:lnTo>
                    <a:pt x="12728" y="9396"/>
                  </a:lnTo>
                  <a:cubicBezTo>
                    <a:pt x="13077" y="9301"/>
                    <a:pt x="13441" y="9253"/>
                    <a:pt x="13802" y="925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algn="ctr" defTabSz="412750" hangingPunct="0">
                <a:defRPr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500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15526545" y="1912963"/>
              <a:ext cx="1357174" cy="1190178"/>
            </a:xfrm>
            <a:prstGeom prst="ellipse">
              <a:avLst/>
            </a:prstGeom>
            <a:solidFill>
              <a:srgbClr val="92D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19050" tIns="19050" rIns="19050" bIns="19050" anchor="ctr">
              <a:spAutoFit/>
            </a:bodyPr>
            <a:lstStyle/>
            <a:p>
              <a:pPr algn="ctr" defTabSz="412750" hangingPunct="0"/>
              <a:endParaRPr lang="en-US" altLang="x-none" sz="2500" kern="0">
                <a:solidFill>
                  <a:srgbClr val="74808C"/>
                </a:solidFill>
                <a:latin typeface="Poppins" charset="0"/>
                <a:ea typeface="Poppins" charset="0"/>
                <a:cs typeface="Poppins" charset="0"/>
                <a:sym typeface="Helvetica Light"/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70F83291-53C0-404B-B891-615DB6FCC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054" y="2952171"/>
            <a:ext cx="576604" cy="576604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0ACAFE3F-0AFC-D54A-BA14-B904B46E2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063" y="1673488"/>
            <a:ext cx="3352800" cy="30670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AE8E078-8B73-F64E-8543-9C4D4F0910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847" y="1188521"/>
            <a:ext cx="411136" cy="411136"/>
          </a:xfrm>
          <a:prstGeom prst="rect">
            <a:avLst/>
          </a:prstGeom>
        </p:spPr>
      </p:pic>
      <p:sp>
        <p:nvSpPr>
          <p:cNvPr id="31" name="Shape 145">
            <a:extLst>
              <a:ext uri="{FF2B5EF4-FFF2-40B4-BE49-F238E27FC236}">
                <a16:creationId xmlns:a16="http://schemas.microsoft.com/office/drawing/2014/main" id="{865BAAFF-E03D-FE41-BE5D-1EF96C733F46}"/>
              </a:ext>
            </a:extLst>
          </p:cNvPr>
          <p:cNvSpPr/>
          <p:nvPr/>
        </p:nvSpPr>
        <p:spPr>
          <a:xfrm>
            <a:off x="257457" y="420632"/>
            <a:ext cx="8023030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000" b="1">
                <a:solidFill>
                  <a:srgbClr val="70A0C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412750" hangingPunct="0"/>
            <a:r>
              <a:rPr lang="en-US" sz="3000" kern="0" dirty="0" err="1"/>
              <a:t>Beneficios</a:t>
            </a:r>
            <a:r>
              <a:rPr lang="en-US" sz="3000" kern="0" dirty="0"/>
              <a:t> de </a:t>
            </a:r>
            <a:r>
              <a:rPr lang="en-US" sz="3000" kern="0" dirty="0" err="1"/>
              <a:t>participar</a:t>
            </a:r>
            <a:r>
              <a:rPr lang="en-US" sz="3000" kern="0" dirty="0"/>
              <a:t> </a:t>
            </a:r>
            <a:r>
              <a:rPr lang="en-US" sz="3000" kern="0" dirty="0" err="1"/>
              <a:t>en</a:t>
            </a:r>
            <a:r>
              <a:rPr lang="en-US" sz="3000" kern="0" dirty="0"/>
              <a:t> </a:t>
            </a:r>
            <a:r>
              <a:rPr lang="en-US" sz="3000" kern="0" dirty="0" err="1"/>
              <a:t>estas</a:t>
            </a:r>
            <a:r>
              <a:rPr lang="en-US" sz="3000" kern="0" dirty="0"/>
              <a:t> </a:t>
            </a:r>
            <a:r>
              <a:rPr lang="en-US" sz="3000" kern="0" dirty="0" err="1"/>
              <a:t>iniciativas</a:t>
            </a:r>
            <a:endParaRPr sz="3000" kern="0" dirty="0"/>
          </a:p>
        </p:txBody>
      </p:sp>
      <p:pic>
        <p:nvPicPr>
          <p:cNvPr id="32" name="pasted-image.pdf">
            <a:extLst>
              <a:ext uri="{FF2B5EF4-FFF2-40B4-BE49-F238E27FC236}">
                <a16:creationId xmlns:a16="http://schemas.microsoft.com/office/drawing/2014/main" id="{81C7D42A-7B15-CA4C-8320-3A8DF508F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9681" y="913741"/>
            <a:ext cx="8196581" cy="1905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Google Shape;530;p2">
            <a:extLst>
              <a:ext uri="{FF2B5EF4-FFF2-40B4-BE49-F238E27FC236}">
                <a16:creationId xmlns:a16="http://schemas.microsoft.com/office/drawing/2014/main" id="{8BEF4563-0F5F-E8C4-B5C3-A3A3D45B2539}"/>
              </a:ext>
            </a:extLst>
          </p:cNvPr>
          <p:cNvSpPr/>
          <p:nvPr/>
        </p:nvSpPr>
        <p:spPr>
          <a:xfrm>
            <a:off x="0" y="7994"/>
            <a:ext cx="12192000" cy="344785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34288" tIns="17138" rIns="34288" bIns="17138" anchor="ctr" anchorCtr="0">
            <a:noAutofit/>
          </a:bodyPr>
          <a:lstStyle/>
          <a:p>
            <a:pPr algn="ctr" defTabSz="412750" hangingPunct="0"/>
            <a:endParaRPr sz="7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460;gf4e21dd51c_7_17">
            <a:extLst>
              <a:ext uri="{FF2B5EF4-FFF2-40B4-BE49-F238E27FC236}">
                <a16:creationId xmlns:a16="http://schemas.microsoft.com/office/drawing/2014/main" id="{1F72A033-10C6-AE65-29A8-EC5815C13E1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29409" y="-148521"/>
            <a:ext cx="1017225" cy="9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FB1D7742-CE09-DC92-6B04-218EA8F71788}"/>
              </a:ext>
            </a:extLst>
          </p:cNvPr>
          <p:cNvSpPr txBox="1">
            <a:spLocks/>
          </p:cNvSpPr>
          <p:nvPr/>
        </p:nvSpPr>
        <p:spPr bwMode="auto">
          <a:xfrm>
            <a:off x="4268972" y="5296306"/>
            <a:ext cx="3057644" cy="98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/>
          <a:lstStyle/>
          <a:p>
            <a:pPr algn="r" defTabSz="412709" hangingPunct="0">
              <a:defRPr/>
            </a:pPr>
            <a:r>
              <a:rPr lang="es-ES" altLang="es-ES_tradnl" sz="2000" b="1" kern="0" dirty="0">
                <a:solidFill>
                  <a:srgbClr val="000000">
                    <a:lumMod val="50000"/>
                    <a:lumOff val="50000"/>
                  </a:srgbClr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Aprovechar oportunidades del mercado (nuevos negocios, clientes etc.)</a:t>
            </a:r>
          </a:p>
          <a:p>
            <a:pPr algn="r" defTabSz="412750" hangingPunct="0">
              <a:defRPr/>
            </a:pPr>
            <a:endParaRPr lang="es-ES_tradnl" altLang="x-none" sz="2000" b="1" kern="0" dirty="0">
              <a:solidFill>
                <a:srgbClr val="000000">
                  <a:lumMod val="50000"/>
                  <a:lumOff val="50000"/>
                </a:srgbClr>
              </a:solidFill>
              <a:latin typeface="Open Sans Semibold" charset="0"/>
              <a:ea typeface="Open Sans Semibold" charset="0"/>
              <a:cs typeface="Open Sans Semibold" charset="0"/>
              <a:sym typeface="Poppi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4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DAF92FBC-4D7B-308C-A471-E389D99A3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160"/>
            <a:ext cx="6545263" cy="43635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2650" y="4510990"/>
            <a:ext cx="799996" cy="799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53766" y="4510990"/>
            <a:ext cx="799996" cy="7999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4881" y="4510990"/>
            <a:ext cx="799996" cy="7999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5997" y="4510990"/>
            <a:ext cx="799996" cy="7999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7113" y="4510990"/>
            <a:ext cx="799996" cy="7999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229" y="4510990"/>
            <a:ext cx="799996" cy="7999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54"/>
            <a:endParaRPr lang="es-ES_tradn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4409" y="2741232"/>
            <a:ext cx="4887955" cy="5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es-ES_tradnl" sz="2699" dirty="0">
                <a:solidFill>
                  <a:srgbClr val="36AFCE"/>
                </a:solidFill>
                <a:latin typeface="Calibri" panose="020F0502020204030204"/>
              </a:rPr>
              <a:t>Quedo atenta a sus preguntas</a:t>
            </a:r>
            <a:endParaRPr lang="es-ES_tradnl" sz="2699" dirty="0">
              <a:solidFill>
                <a:srgbClr val="36AFCE"/>
              </a:solidFill>
              <a:latin typeface="Calibri Light" panose="020F03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7247" y="1955588"/>
            <a:ext cx="5903443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es-ES_tradnl" sz="4799" dirty="0">
                <a:solidFill>
                  <a:srgbClr val="1D9A78"/>
                </a:solidFill>
                <a:latin typeface="Calibri Light" panose="020F0302020204030204"/>
              </a:rPr>
              <a:t>Muchas gracias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94409" y="3548372"/>
            <a:ext cx="50683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54"/>
            <a:r>
              <a:rPr lang="es-ES_tradnl" sz="22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Laura Mora Mora</a:t>
            </a:r>
          </a:p>
          <a:p>
            <a:pPr defTabSz="457109">
              <a:defRPr/>
            </a:pP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</a:rPr>
              <a:t>Coordinadora del Proyecto NDC Action - Costa Rica</a:t>
            </a:r>
          </a:p>
          <a:p>
            <a:pPr defTabSz="457109">
              <a:defRPr/>
            </a:pP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</a:rPr>
              <a:t>+506 8321-5775</a:t>
            </a:r>
          </a:p>
          <a:p>
            <a:pPr defTabSz="457109">
              <a:defRPr/>
            </a:pP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laura.moramora@un.org</a:t>
            </a: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</a:rPr>
              <a:t> </a:t>
            </a:r>
          </a:p>
          <a:p>
            <a:pPr defTabSz="457109">
              <a:defRPr/>
            </a:pP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lauramora207@gmail.com</a:t>
            </a:r>
            <a:r>
              <a:rPr lang="es-ES_tradnl" sz="1600" dirty="0">
                <a:solidFill>
                  <a:prstClr val="white">
                    <a:lumMod val="50000"/>
                  </a:prstClr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B0306030504020204" pitchFamily="34" charset="0"/>
              </a:rPr>
              <a:t> </a:t>
            </a:r>
          </a:p>
          <a:p>
            <a:pPr defTabSz="228554"/>
            <a:endParaRPr lang="es-ES_tradnl" sz="1600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  <a:p>
            <a:pPr defTabSz="228554"/>
            <a:endParaRPr lang="es-ES_tradnl" sz="1600" dirty="0">
              <a:solidFill>
                <a:prstClr val="white">
                  <a:lumMod val="50000"/>
                </a:prstClr>
              </a:solidFill>
              <a:latin typeface="Calibri" panose="020F0502020204030204"/>
              <a:cs typeface="Lato Medium" panose="020F0602020204030203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794409" y="3378207"/>
            <a:ext cx="46095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Google Shape;460;gf4e21dd51c_7_17">
            <a:extLst>
              <a:ext uri="{FF2B5EF4-FFF2-40B4-BE49-F238E27FC236}">
                <a16:creationId xmlns:a16="http://schemas.microsoft.com/office/drawing/2014/main" id="{39568983-96AC-3FC3-9A25-B67941951A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9378" y="4460125"/>
            <a:ext cx="1017225" cy="901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96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arallelogram 34">
            <a:extLst>
              <a:ext uri="{FF2B5EF4-FFF2-40B4-BE49-F238E27FC236}">
                <a16:creationId xmlns:a16="http://schemas.microsoft.com/office/drawing/2014/main" id="{34084D39-CB2E-433B-AB34-10A24EFE7026}"/>
              </a:ext>
            </a:extLst>
          </p:cNvPr>
          <p:cNvSpPr/>
          <p:nvPr/>
        </p:nvSpPr>
        <p:spPr>
          <a:xfrm>
            <a:off x="9513804" y="5576675"/>
            <a:ext cx="2074294" cy="1559620"/>
          </a:xfrm>
          <a:prstGeom prst="parallelogram">
            <a:avLst>
              <a:gd name="adj" fmla="val 885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A6EAB1DF-91A0-4EF1-B084-344E33AA90B6}"/>
              </a:ext>
            </a:extLst>
          </p:cNvPr>
          <p:cNvSpPr/>
          <p:nvPr/>
        </p:nvSpPr>
        <p:spPr>
          <a:xfrm>
            <a:off x="10958291" y="4856418"/>
            <a:ext cx="2074294" cy="1559620"/>
          </a:xfrm>
          <a:prstGeom prst="parallelogram">
            <a:avLst>
              <a:gd name="adj" fmla="val 885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552120" y="2061226"/>
            <a:ext cx="2782557" cy="1786378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12700" cap="flat" cmpd="sng" algn="ctr">
            <a:solidFill>
              <a:srgbClr val="E1E9EA">
                <a:lumMod val="90000"/>
                <a:alpha val="8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endParaRPr lang="en-US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52120" y="4031833"/>
            <a:ext cx="2782557" cy="1786378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  <a:ln w="12700" cap="flat" cmpd="sng" algn="ctr">
            <a:solidFill>
              <a:srgbClr val="E1E9EA">
                <a:lumMod val="90000"/>
                <a:alpha val="80000"/>
              </a:srgbClr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>
              <a:defRPr/>
            </a:pPr>
            <a:endParaRPr lang="en-US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21856" y="5382253"/>
            <a:ext cx="2957156" cy="58477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  <a:ea typeface="Questrial" panose="020B0606030504020204" pitchFamily="34" charset="0"/>
                <a:cs typeface="Questrial" panose="020B0606030504020204" pitchFamily="34" charset="0"/>
              </a:defRPr>
            </a:lvl1pPr>
          </a:lstStyle>
          <a:p>
            <a:pPr algn="ctr"/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Meta de </a:t>
            </a:r>
            <a:r>
              <a:rPr lang="en-US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descarbonización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 (2050)</a:t>
            </a:r>
          </a:p>
          <a:p>
            <a:pPr algn="ctr"/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cs typeface="Montserrat" panose="02000000000000000000" pitchFamily="2" charset="0"/>
              <a:sym typeface="Helvetica Ligh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642524" y="4993559"/>
            <a:ext cx="2715808" cy="461665"/>
          </a:xfrm>
          <a:prstGeom prst="rect">
            <a:avLst/>
          </a:prstGeom>
        </p:spPr>
        <p:txBody>
          <a:bodyPr wrap="none" lIns="91440" tIns="45720" rIns="91440" bIns="45720" anchor="b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Questrial" panose="020B0706030804020204" pitchFamily="34" charset="0"/>
                <a:cs typeface="Questrial" panose="020B0706030804020204" pitchFamily="34" charset="0"/>
                <a:sym typeface="Helvetica Light"/>
              </a:rPr>
              <a:t>Net-Zero emissions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228B4D-7F56-4E23-8399-2D4D4D7AD926}"/>
              </a:ext>
            </a:extLst>
          </p:cNvPr>
          <p:cNvSpPr txBox="1"/>
          <p:nvPr/>
        </p:nvSpPr>
        <p:spPr>
          <a:xfrm>
            <a:off x="4099720" y="286708"/>
            <a:ext cx="6037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 SemiBold" panose="020B0502040204020203" pitchFamily="34" charset="0"/>
                <a:sym typeface="Helvetica Light"/>
              </a:rPr>
              <a:t>Costa Rica </a:t>
            </a:r>
            <a:r>
              <a:rPr lang="en-US" sz="4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Bahnschrift SemiBold" panose="020B0502040204020203" pitchFamily="34" charset="0"/>
                <a:sym typeface="Helvetica Light"/>
              </a:rPr>
              <a:t>en</a:t>
            </a:r>
            <a:r>
              <a:rPr lang="en-US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Bahnschrift SemiBold" panose="020B0502040204020203" pitchFamily="34" charset="0"/>
                <a:sym typeface="Helvetica Light"/>
              </a:rPr>
              <a:t> </a:t>
            </a:r>
            <a:r>
              <a:rPr lang="en-US" sz="40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Bahnschrift SemiBold" panose="020B0502040204020203" pitchFamily="34" charset="0"/>
                <a:sym typeface="Helvetica Light"/>
              </a:rPr>
              <a:t>resumen</a:t>
            </a:r>
            <a:endParaRPr 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Bahnschrift SemiBold" panose="020B0502040204020203" pitchFamily="34" charset="0"/>
              <a:sym typeface="Helvetica Ligh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9509DA-A796-4C5D-BCD8-65671EDAEEB1}"/>
              </a:ext>
            </a:extLst>
          </p:cNvPr>
          <p:cNvSpPr txBox="1"/>
          <p:nvPr/>
        </p:nvSpPr>
        <p:spPr>
          <a:xfrm>
            <a:off x="6003635" y="80372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spc="300" dirty="0">
              <a:solidFill>
                <a:prstClr val="white">
                  <a:lumMod val="7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3" name="Circle: Hollow 32">
            <a:extLst>
              <a:ext uri="{FF2B5EF4-FFF2-40B4-BE49-F238E27FC236}">
                <a16:creationId xmlns:a16="http://schemas.microsoft.com/office/drawing/2014/main" id="{EE2FE6B6-E1B1-4F5D-9C0A-F836AA201D70}"/>
              </a:ext>
            </a:extLst>
          </p:cNvPr>
          <p:cNvSpPr/>
          <p:nvPr/>
        </p:nvSpPr>
        <p:spPr>
          <a:xfrm>
            <a:off x="-473765" y="5426765"/>
            <a:ext cx="1709530" cy="1709530"/>
          </a:xfrm>
          <a:prstGeom prst="donut">
            <a:avLst>
              <a:gd name="adj" fmla="val 220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72EEAE-790F-464A-90B3-D6DE5CE8B7FE}"/>
              </a:ext>
            </a:extLst>
          </p:cNvPr>
          <p:cNvSpPr txBox="1"/>
          <p:nvPr/>
        </p:nvSpPr>
        <p:spPr>
          <a:xfrm>
            <a:off x="130975" y="-76003"/>
            <a:ext cx="11047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spc="-300" dirty="0">
                <a:solidFill>
                  <a:prstClr val="white">
                    <a:lumMod val="95000"/>
                  </a:prstClr>
                </a:solidFill>
                <a:latin typeface="Bahnschrift SemiBold" panose="020B0502040204020203" pitchFamily="34" charset="0"/>
                <a:sym typeface="Helvetica Light"/>
              </a:rPr>
              <a:t>01</a:t>
            </a: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A63137BB-BD42-195A-B093-6793798FF6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937000" cy="6858000"/>
          </a:xfrm>
        </p:spPr>
      </p:pic>
      <p:sp>
        <p:nvSpPr>
          <p:cNvPr id="39" name="Forma libre 39">
            <a:extLst>
              <a:ext uri="{FF2B5EF4-FFF2-40B4-BE49-F238E27FC236}">
                <a16:creationId xmlns:a16="http://schemas.microsoft.com/office/drawing/2014/main" id="{5EDC4D75-EB2B-4619-1B55-A5D4ABB4F4E5}"/>
              </a:ext>
            </a:extLst>
          </p:cNvPr>
          <p:cNvSpPr>
            <a:spLocks/>
          </p:cNvSpPr>
          <p:nvPr/>
        </p:nvSpPr>
        <p:spPr bwMode="auto">
          <a:xfrm>
            <a:off x="4121742" y="1546347"/>
            <a:ext cx="548239" cy="585841"/>
          </a:xfrm>
          <a:custGeom>
            <a:avLst/>
            <a:gdLst>
              <a:gd name="T0" fmla="*/ 6 w 4924284"/>
              <a:gd name="T1" fmla="*/ 1 h 5614113"/>
              <a:gd name="T2" fmla="*/ 6 w 4924284"/>
              <a:gd name="T3" fmla="*/ 1 h 5614113"/>
              <a:gd name="T4" fmla="*/ 5 w 4924284"/>
              <a:gd name="T5" fmla="*/ 0 h 5614113"/>
              <a:gd name="T6" fmla="*/ 4 w 4924284"/>
              <a:gd name="T7" fmla="*/ 0 h 5614113"/>
              <a:gd name="T8" fmla="*/ 3 w 4924284"/>
              <a:gd name="T9" fmla="*/ 0 h 5614113"/>
              <a:gd name="T10" fmla="*/ 2 w 4924284"/>
              <a:gd name="T11" fmla="*/ 1 h 5614113"/>
              <a:gd name="T12" fmla="*/ 2 w 4924284"/>
              <a:gd name="T13" fmla="*/ 1 h 5614113"/>
              <a:gd name="T14" fmla="*/ 1 w 4924284"/>
              <a:gd name="T15" fmla="*/ 1 h 5614113"/>
              <a:gd name="T16" fmla="*/ 1 w 4924284"/>
              <a:gd name="T17" fmla="*/ 1 h 5614113"/>
              <a:gd name="T18" fmla="*/ 0 w 4924284"/>
              <a:gd name="T19" fmla="*/ 2 h 5614113"/>
              <a:gd name="T20" fmla="*/ 0 w 4924284"/>
              <a:gd name="T21" fmla="*/ 2 h 5614113"/>
              <a:gd name="T22" fmla="*/ 0 w 4924284"/>
              <a:gd name="T23" fmla="*/ 2 h 5614113"/>
              <a:gd name="T24" fmla="*/ 2 w 4924284"/>
              <a:gd name="T25" fmla="*/ 2 h 5614113"/>
              <a:gd name="T26" fmla="*/ 2 w 4924284"/>
              <a:gd name="T27" fmla="*/ 2 h 5614113"/>
              <a:gd name="T28" fmla="*/ 3 w 4924284"/>
              <a:gd name="T29" fmla="*/ 2 h 5614113"/>
              <a:gd name="T30" fmla="*/ 3 w 4924284"/>
              <a:gd name="T31" fmla="*/ 3 h 5614113"/>
              <a:gd name="T32" fmla="*/ 3 w 4924284"/>
              <a:gd name="T33" fmla="*/ 4 h 5614113"/>
              <a:gd name="T34" fmla="*/ 4 w 4924284"/>
              <a:gd name="T35" fmla="*/ 4 h 5614113"/>
              <a:gd name="T36" fmla="*/ 4 w 4924284"/>
              <a:gd name="T37" fmla="*/ 3 h 5614113"/>
              <a:gd name="T38" fmla="*/ 4 w 4924284"/>
              <a:gd name="T39" fmla="*/ 3 h 5614113"/>
              <a:gd name="T40" fmla="*/ 4 w 4924284"/>
              <a:gd name="T41" fmla="*/ 2 h 5614113"/>
              <a:gd name="T42" fmla="*/ 5 w 4924284"/>
              <a:gd name="T43" fmla="*/ 2 h 5614113"/>
              <a:gd name="T44" fmla="*/ 6 w 4924284"/>
              <a:gd name="T45" fmla="*/ 2 h 5614113"/>
              <a:gd name="T46" fmla="*/ 7 w 4924284"/>
              <a:gd name="T47" fmla="*/ 2 h 5614113"/>
              <a:gd name="T48" fmla="*/ 6 w 4924284"/>
              <a:gd name="T49" fmla="*/ 1 h 5614113"/>
              <a:gd name="T50" fmla="*/ 6 w 4924284"/>
              <a:gd name="T51" fmla="*/ 1 h 5614113"/>
              <a:gd name="T52" fmla="*/ 2 w 4924284"/>
              <a:gd name="T53" fmla="*/ 2 h 5614113"/>
              <a:gd name="T54" fmla="*/ 3 w 4924284"/>
              <a:gd name="T55" fmla="*/ 2 h 5614113"/>
              <a:gd name="T56" fmla="*/ 3 w 4924284"/>
              <a:gd name="T57" fmla="*/ 2 h 5614113"/>
              <a:gd name="T58" fmla="*/ 2 w 4924284"/>
              <a:gd name="T59" fmla="*/ 2 h 5614113"/>
              <a:gd name="T60" fmla="*/ 3 w 4924284"/>
              <a:gd name="T61" fmla="*/ 2 h 5614113"/>
              <a:gd name="T62" fmla="*/ 3 w 4924284"/>
              <a:gd name="T63" fmla="*/ 2 h 5614113"/>
              <a:gd name="T64" fmla="*/ 3 w 4924284"/>
              <a:gd name="T65" fmla="*/ 2 h 5614113"/>
              <a:gd name="T66" fmla="*/ 3 w 4924284"/>
              <a:gd name="T67" fmla="*/ 2 h 5614113"/>
              <a:gd name="T68" fmla="*/ 3 w 4924284"/>
              <a:gd name="T69" fmla="*/ 2 h 5614113"/>
              <a:gd name="T70" fmla="*/ 4 w 4924284"/>
              <a:gd name="T71" fmla="*/ 2 h 5614113"/>
              <a:gd name="T72" fmla="*/ 4 w 4924284"/>
              <a:gd name="T73" fmla="*/ 2 h 5614113"/>
              <a:gd name="T74" fmla="*/ 4 w 4924284"/>
              <a:gd name="T75" fmla="*/ 2 h 5614113"/>
              <a:gd name="T76" fmla="*/ 4 w 4924284"/>
              <a:gd name="T77" fmla="*/ 2 h 5614113"/>
              <a:gd name="T78" fmla="*/ 4 w 4924284"/>
              <a:gd name="T79" fmla="*/ 2 h 561411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924284" h="5614113">
                <a:moveTo>
                  <a:pt x="4771885" y="1662023"/>
                </a:moveTo>
                <a:cubicBezTo>
                  <a:pt x="4771885" y="1236052"/>
                  <a:pt x="4448629" y="885690"/>
                  <a:pt x="4034037" y="842657"/>
                </a:cubicBezTo>
                <a:cubicBezTo>
                  <a:pt x="3917678" y="528868"/>
                  <a:pt x="3616533" y="304779"/>
                  <a:pt x="3262166" y="304779"/>
                </a:cubicBezTo>
                <a:cubicBezTo>
                  <a:pt x="3107046" y="304779"/>
                  <a:pt x="2962477" y="348449"/>
                  <a:pt x="2838649" y="422965"/>
                </a:cubicBezTo>
                <a:cubicBezTo>
                  <a:pt x="2697819" y="170771"/>
                  <a:pt x="2428614" y="0"/>
                  <a:pt x="2119192" y="0"/>
                </a:cubicBezTo>
                <a:cubicBezTo>
                  <a:pt x="1708966" y="0"/>
                  <a:pt x="1369698" y="300231"/>
                  <a:pt x="1306743" y="692722"/>
                </a:cubicBezTo>
                <a:cubicBezTo>
                  <a:pt x="1273262" y="688631"/>
                  <a:pt x="1239420" y="685805"/>
                  <a:pt x="1204845" y="685805"/>
                </a:cubicBezTo>
                <a:cubicBezTo>
                  <a:pt x="749855" y="685805"/>
                  <a:pt x="380931" y="1054644"/>
                  <a:pt x="380931" y="1509719"/>
                </a:cubicBezTo>
                <a:cubicBezTo>
                  <a:pt x="380931" y="1532011"/>
                  <a:pt x="382567" y="1553846"/>
                  <a:pt x="384299" y="1575682"/>
                </a:cubicBezTo>
                <a:cubicBezTo>
                  <a:pt x="153579" y="1721706"/>
                  <a:pt x="0" y="1978448"/>
                  <a:pt x="0" y="2271677"/>
                </a:cubicBezTo>
                <a:cubicBezTo>
                  <a:pt x="0" y="2530882"/>
                  <a:pt x="119917" y="2761783"/>
                  <a:pt x="307053" y="2912813"/>
                </a:cubicBezTo>
                <a:cubicBezTo>
                  <a:pt x="306235" y="2927645"/>
                  <a:pt x="304779" y="2942373"/>
                  <a:pt x="304779" y="2957396"/>
                </a:cubicBezTo>
                <a:cubicBezTo>
                  <a:pt x="304779" y="3412386"/>
                  <a:pt x="673618" y="3781310"/>
                  <a:pt x="1128693" y="3781310"/>
                </a:cubicBezTo>
                <a:cubicBezTo>
                  <a:pt x="1265070" y="3781310"/>
                  <a:pt x="1393351" y="3747649"/>
                  <a:pt x="1506627" y="3689060"/>
                </a:cubicBezTo>
                <a:cubicBezTo>
                  <a:pt x="1663565" y="3801785"/>
                  <a:pt x="1888291" y="3942805"/>
                  <a:pt x="1997096" y="3914690"/>
                </a:cubicBezTo>
                <a:cubicBezTo>
                  <a:pt x="1997096" y="3914690"/>
                  <a:pt x="2037579" y="4541726"/>
                  <a:pt x="2028845" y="4700947"/>
                </a:cubicBezTo>
                <a:cubicBezTo>
                  <a:pt x="2012195" y="5003909"/>
                  <a:pt x="1921305" y="5341170"/>
                  <a:pt x="1857350" y="5614114"/>
                </a:cubicBezTo>
                <a:lnTo>
                  <a:pt x="2847944" y="5614114"/>
                </a:lnTo>
                <a:cubicBezTo>
                  <a:pt x="2847944" y="5614114"/>
                  <a:pt x="2701920" y="5005640"/>
                  <a:pt x="2695545" y="4802483"/>
                </a:cubicBezTo>
                <a:cubicBezTo>
                  <a:pt x="2689180" y="4599316"/>
                  <a:pt x="2759053" y="4225206"/>
                  <a:pt x="2759053" y="4225206"/>
                </a:cubicBezTo>
                <a:lnTo>
                  <a:pt x="3102688" y="3869754"/>
                </a:lnTo>
                <a:cubicBezTo>
                  <a:pt x="3234965" y="3960187"/>
                  <a:pt x="3394728" y="4011593"/>
                  <a:pt x="3567049" y="4011593"/>
                </a:cubicBezTo>
                <a:cubicBezTo>
                  <a:pt x="3993011" y="4011593"/>
                  <a:pt x="4343383" y="3687519"/>
                  <a:pt x="4386416" y="3272917"/>
                </a:cubicBezTo>
                <a:cubicBezTo>
                  <a:pt x="4700195" y="3156558"/>
                  <a:pt x="4924284" y="2854595"/>
                  <a:pt x="4924284" y="2500227"/>
                </a:cubicBezTo>
                <a:cubicBezTo>
                  <a:pt x="4924284" y="2290971"/>
                  <a:pt x="4845677" y="2100639"/>
                  <a:pt x="4717207" y="1955261"/>
                </a:cubicBezTo>
                <a:cubicBezTo>
                  <a:pt x="4751962" y="1864086"/>
                  <a:pt x="4771885" y="1765471"/>
                  <a:pt x="4771885" y="1662023"/>
                </a:cubicBezTo>
                <a:close/>
                <a:moveTo>
                  <a:pt x="1696950" y="3553035"/>
                </a:moveTo>
                <a:cubicBezTo>
                  <a:pt x="1762998" y="3489984"/>
                  <a:pt x="1818409" y="3416296"/>
                  <a:pt x="1860709" y="3334502"/>
                </a:cubicBezTo>
                <a:lnTo>
                  <a:pt x="2022470" y="3673400"/>
                </a:lnTo>
                <a:cubicBezTo>
                  <a:pt x="2022384" y="3673409"/>
                  <a:pt x="1934406" y="3712256"/>
                  <a:pt x="1696950" y="3553035"/>
                </a:cubicBezTo>
                <a:close/>
                <a:moveTo>
                  <a:pt x="2301789" y="3762291"/>
                </a:moveTo>
                <a:cubicBezTo>
                  <a:pt x="2218083" y="3777485"/>
                  <a:pt x="2075521" y="3519735"/>
                  <a:pt x="1974347" y="3310203"/>
                </a:cubicBezTo>
                <a:cubicBezTo>
                  <a:pt x="2086529" y="3367431"/>
                  <a:pt x="2213173" y="3400370"/>
                  <a:pt x="2347819" y="3400370"/>
                </a:cubicBezTo>
                <a:cubicBezTo>
                  <a:pt x="2382394" y="3400370"/>
                  <a:pt x="2416331" y="3397553"/>
                  <a:pt x="2449812" y="3393367"/>
                </a:cubicBezTo>
                <a:cubicBezTo>
                  <a:pt x="2423790" y="3561046"/>
                  <a:pt x="2377941" y="3748372"/>
                  <a:pt x="2301789" y="3762291"/>
                </a:cubicBezTo>
                <a:close/>
                <a:moveTo>
                  <a:pt x="2657431" y="3927239"/>
                </a:moveTo>
                <a:cubicBezTo>
                  <a:pt x="2463817" y="3981004"/>
                  <a:pt x="2579728" y="3579960"/>
                  <a:pt x="2635225" y="3347784"/>
                </a:cubicBezTo>
                <a:cubicBezTo>
                  <a:pt x="2675356" y="3332866"/>
                  <a:pt x="2714203" y="3315312"/>
                  <a:pt x="2751137" y="3294467"/>
                </a:cubicBezTo>
                <a:cubicBezTo>
                  <a:pt x="2773429" y="3463687"/>
                  <a:pt x="2846936" y="3616352"/>
                  <a:pt x="2955845" y="3737078"/>
                </a:cubicBezTo>
                <a:cubicBezTo>
                  <a:pt x="2861492" y="3820889"/>
                  <a:pt x="2752859" y="3900761"/>
                  <a:pt x="2657431" y="3927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defTabSz="4127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R" sz="1000" dirty="0">
              <a:solidFill>
                <a:srgbClr val="74808C"/>
              </a:solidFill>
              <a:latin typeface="Poppins" charset="0"/>
              <a:cs typeface="Poppins" charset="0"/>
              <a:sym typeface="Poppins" charset="0"/>
            </a:endParaRPr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id="{700CB201-EC7F-E1DB-48FA-0496775A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251" y="1400637"/>
            <a:ext cx="359628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/>
          <a:lstStyle/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sz="2500" b="1" dirty="0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52% </a:t>
            </a:r>
            <a:r>
              <a:rPr lang="en-US" altLang="es-CR" sz="2500" b="1" dirty="0" err="1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Covertura</a:t>
            </a:r>
            <a:r>
              <a:rPr lang="en-US" altLang="es-CR" sz="2500" b="1" dirty="0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 </a:t>
            </a:r>
            <a:r>
              <a:rPr lang="en-US" altLang="es-CR" sz="2500" b="1" dirty="0" err="1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Forestal</a:t>
            </a:r>
            <a:endParaRPr lang="en-US" altLang="es-CR" sz="2500" b="1" dirty="0">
              <a:solidFill>
                <a:srgbClr val="3A4243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Poppins Medium"/>
            </a:endParaRPr>
          </a:p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sz="2500" b="1" dirty="0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 </a:t>
            </a:r>
            <a:r>
              <a:rPr lang="en-US" altLang="es-CR" sz="2500" b="1" dirty="0">
                <a:solidFill>
                  <a:prstClr val="black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(</a:t>
            </a:r>
            <a:r>
              <a:rPr lang="en-US" altLang="es-CR" sz="2500" b="1" dirty="0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25% </a:t>
            </a:r>
            <a:r>
              <a:rPr lang="en-US" altLang="es-CR" sz="2500" b="1" dirty="0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con </a:t>
            </a:r>
            <a:r>
              <a:rPr lang="en-US" altLang="es-CR" sz="2500" b="1" dirty="0" err="1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algún</a:t>
            </a:r>
            <a:r>
              <a:rPr lang="en-US" altLang="es-CR" sz="2500" b="1" dirty="0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 </a:t>
            </a:r>
            <a:r>
              <a:rPr lang="en-US" altLang="es-CR" sz="2500" b="1" dirty="0" err="1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grado</a:t>
            </a:r>
            <a:r>
              <a:rPr lang="en-US" altLang="es-CR" sz="2500" b="1" dirty="0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 de </a:t>
            </a:r>
            <a:r>
              <a:rPr lang="en-US" altLang="es-CR" sz="2500" b="1" dirty="0" err="1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protección</a:t>
            </a:r>
            <a:r>
              <a:rPr lang="en-US" altLang="es-CR" sz="2500" b="1" dirty="0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)</a:t>
            </a:r>
            <a:endParaRPr lang="es-CR" altLang="es-CR" sz="2500" b="1" dirty="0">
              <a:solidFill>
                <a:srgbClr val="3A4243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Poppins Medium"/>
            </a:endParaRPr>
          </a:p>
        </p:txBody>
      </p:sp>
      <p:sp>
        <p:nvSpPr>
          <p:cNvPr id="43" name="Shape">
            <a:extLst>
              <a:ext uri="{FF2B5EF4-FFF2-40B4-BE49-F238E27FC236}">
                <a16:creationId xmlns:a16="http://schemas.microsoft.com/office/drawing/2014/main" id="{E8578894-8009-2B1B-E647-26E23C731A16}"/>
              </a:ext>
            </a:extLst>
          </p:cNvPr>
          <p:cNvSpPr>
            <a:spLocks/>
          </p:cNvSpPr>
          <p:nvPr/>
        </p:nvSpPr>
        <p:spPr bwMode="auto">
          <a:xfrm>
            <a:off x="4040618" y="4117205"/>
            <a:ext cx="616076" cy="737331"/>
          </a:xfrm>
          <a:custGeom>
            <a:avLst/>
            <a:gdLst>
              <a:gd name="T0" fmla="*/ 2147483646 w 21600"/>
              <a:gd name="T1" fmla="*/ 2147483646 h 21582"/>
              <a:gd name="T2" fmla="*/ 2147483646 w 21600"/>
              <a:gd name="T3" fmla="*/ 2147483646 h 21582"/>
              <a:gd name="T4" fmla="*/ 2147483646 w 21600"/>
              <a:gd name="T5" fmla="*/ 2147483646 h 21582"/>
              <a:gd name="T6" fmla="*/ 2147483646 w 21600"/>
              <a:gd name="T7" fmla="*/ 2147483646 h 2158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82" extrusionOk="0">
                <a:moveTo>
                  <a:pt x="10760" y="0"/>
                </a:moveTo>
                <a:cubicBezTo>
                  <a:pt x="10646" y="4"/>
                  <a:pt x="10536" y="37"/>
                  <a:pt x="10445" y="94"/>
                </a:cubicBezTo>
                <a:cubicBezTo>
                  <a:pt x="8795" y="1140"/>
                  <a:pt x="7524" y="2469"/>
                  <a:pt x="6668" y="3949"/>
                </a:cubicBezTo>
                <a:cubicBezTo>
                  <a:pt x="5603" y="5793"/>
                  <a:pt x="5148" y="7934"/>
                  <a:pt x="5925" y="9997"/>
                </a:cubicBezTo>
                <a:cubicBezTo>
                  <a:pt x="6265" y="10899"/>
                  <a:pt x="6845" y="11726"/>
                  <a:pt x="7622" y="12414"/>
                </a:cubicBezTo>
                <a:cubicBezTo>
                  <a:pt x="7823" y="12572"/>
                  <a:pt x="8140" y="12561"/>
                  <a:pt x="8323" y="12389"/>
                </a:cubicBezTo>
                <a:cubicBezTo>
                  <a:pt x="8492" y="12231"/>
                  <a:pt x="8486" y="11992"/>
                  <a:pt x="8310" y="11840"/>
                </a:cubicBezTo>
                <a:cubicBezTo>
                  <a:pt x="7583" y="11216"/>
                  <a:pt x="7054" y="10449"/>
                  <a:pt x="6774" y="9611"/>
                </a:cubicBezTo>
                <a:cubicBezTo>
                  <a:pt x="6483" y="8742"/>
                  <a:pt x="6452" y="7863"/>
                  <a:pt x="6575" y="7008"/>
                </a:cubicBezTo>
                <a:cubicBezTo>
                  <a:pt x="6605" y="6802"/>
                  <a:pt x="6644" y="6596"/>
                  <a:pt x="6692" y="6392"/>
                </a:cubicBezTo>
                <a:lnTo>
                  <a:pt x="10285" y="9367"/>
                </a:lnTo>
                <a:lnTo>
                  <a:pt x="10285" y="12150"/>
                </a:lnTo>
                <a:cubicBezTo>
                  <a:pt x="10285" y="12382"/>
                  <a:pt x="10511" y="12569"/>
                  <a:pt x="10788" y="12569"/>
                </a:cubicBezTo>
                <a:cubicBezTo>
                  <a:pt x="11066" y="12569"/>
                  <a:pt x="11290" y="12382"/>
                  <a:pt x="11290" y="12150"/>
                </a:cubicBezTo>
                <a:lnTo>
                  <a:pt x="11290" y="10919"/>
                </a:lnTo>
                <a:lnTo>
                  <a:pt x="15065" y="7767"/>
                </a:lnTo>
                <a:cubicBezTo>
                  <a:pt x="15080" y="8273"/>
                  <a:pt x="15032" y="8784"/>
                  <a:pt x="14896" y="9294"/>
                </a:cubicBezTo>
                <a:cubicBezTo>
                  <a:pt x="14639" y="10261"/>
                  <a:pt x="14064" y="11150"/>
                  <a:pt x="13237" y="11861"/>
                </a:cubicBezTo>
                <a:cubicBezTo>
                  <a:pt x="13089" y="11996"/>
                  <a:pt x="13068" y="12197"/>
                  <a:pt x="13187" y="12351"/>
                </a:cubicBezTo>
                <a:cubicBezTo>
                  <a:pt x="13354" y="12570"/>
                  <a:pt x="13715" y="12614"/>
                  <a:pt x="13950" y="12444"/>
                </a:cubicBezTo>
                <a:cubicBezTo>
                  <a:pt x="14855" y="11637"/>
                  <a:pt x="15497" y="10649"/>
                  <a:pt x="15815" y="9576"/>
                </a:cubicBezTo>
                <a:cubicBezTo>
                  <a:pt x="16372" y="7692"/>
                  <a:pt x="15951" y="5785"/>
                  <a:pt x="15027" y="4115"/>
                </a:cubicBezTo>
                <a:cubicBezTo>
                  <a:pt x="14167" y="2561"/>
                  <a:pt x="12848" y="1170"/>
                  <a:pt x="11121" y="94"/>
                </a:cubicBezTo>
                <a:cubicBezTo>
                  <a:pt x="11017" y="30"/>
                  <a:pt x="10890" y="-4"/>
                  <a:pt x="10760" y="0"/>
                </a:cubicBezTo>
                <a:close/>
                <a:moveTo>
                  <a:pt x="11290" y="1270"/>
                </a:moveTo>
                <a:cubicBezTo>
                  <a:pt x="12269" y="1971"/>
                  <a:pt x="13070" y="2798"/>
                  <a:pt x="13682" y="3705"/>
                </a:cubicBezTo>
                <a:lnTo>
                  <a:pt x="11290" y="5701"/>
                </a:lnTo>
                <a:lnTo>
                  <a:pt x="11290" y="1270"/>
                </a:lnTo>
                <a:close/>
                <a:moveTo>
                  <a:pt x="10285" y="1295"/>
                </a:moveTo>
                <a:lnTo>
                  <a:pt x="10285" y="4140"/>
                </a:lnTo>
                <a:lnTo>
                  <a:pt x="8632" y="2759"/>
                </a:lnTo>
                <a:cubicBezTo>
                  <a:pt x="9110" y="2228"/>
                  <a:pt x="9660" y="1735"/>
                  <a:pt x="10285" y="1295"/>
                </a:cubicBezTo>
                <a:close/>
                <a:moveTo>
                  <a:pt x="8034" y="3494"/>
                </a:moveTo>
                <a:lnTo>
                  <a:pt x="10285" y="5343"/>
                </a:lnTo>
                <a:lnTo>
                  <a:pt x="10285" y="8165"/>
                </a:lnTo>
                <a:lnTo>
                  <a:pt x="6993" y="5410"/>
                </a:lnTo>
                <a:cubicBezTo>
                  <a:pt x="7105" y="5118"/>
                  <a:pt x="7232" y="4831"/>
                  <a:pt x="7378" y="4551"/>
                </a:cubicBezTo>
                <a:cubicBezTo>
                  <a:pt x="7567" y="4188"/>
                  <a:pt x="7787" y="3835"/>
                  <a:pt x="8034" y="3494"/>
                </a:cubicBezTo>
                <a:close/>
                <a:moveTo>
                  <a:pt x="2274" y="4343"/>
                </a:moveTo>
                <a:cubicBezTo>
                  <a:pt x="2110" y="4331"/>
                  <a:pt x="1943" y="4386"/>
                  <a:pt x="1832" y="4501"/>
                </a:cubicBezTo>
                <a:cubicBezTo>
                  <a:pt x="1654" y="4685"/>
                  <a:pt x="1688" y="4954"/>
                  <a:pt x="1909" y="5102"/>
                </a:cubicBezTo>
                <a:lnTo>
                  <a:pt x="3294" y="6035"/>
                </a:lnTo>
                <a:cubicBezTo>
                  <a:pt x="3515" y="6183"/>
                  <a:pt x="3837" y="6154"/>
                  <a:pt x="4015" y="5970"/>
                </a:cubicBezTo>
                <a:cubicBezTo>
                  <a:pt x="4192" y="5786"/>
                  <a:pt x="4158" y="5516"/>
                  <a:pt x="3938" y="5368"/>
                </a:cubicBezTo>
                <a:lnTo>
                  <a:pt x="2552" y="4436"/>
                </a:lnTo>
                <a:cubicBezTo>
                  <a:pt x="2469" y="4380"/>
                  <a:pt x="2373" y="4349"/>
                  <a:pt x="2274" y="4343"/>
                </a:cubicBezTo>
                <a:close/>
                <a:moveTo>
                  <a:pt x="19326" y="4343"/>
                </a:moveTo>
                <a:cubicBezTo>
                  <a:pt x="19227" y="4349"/>
                  <a:pt x="19131" y="4380"/>
                  <a:pt x="19048" y="4436"/>
                </a:cubicBezTo>
                <a:lnTo>
                  <a:pt x="17662" y="5368"/>
                </a:lnTo>
                <a:cubicBezTo>
                  <a:pt x="17442" y="5516"/>
                  <a:pt x="17408" y="5786"/>
                  <a:pt x="17585" y="5970"/>
                </a:cubicBezTo>
                <a:cubicBezTo>
                  <a:pt x="17763" y="6154"/>
                  <a:pt x="18085" y="6183"/>
                  <a:pt x="18306" y="6035"/>
                </a:cubicBezTo>
                <a:lnTo>
                  <a:pt x="19691" y="5102"/>
                </a:lnTo>
                <a:cubicBezTo>
                  <a:pt x="19912" y="4954"/>
                  <a:pt x="19946" y="4685"/>
                  <a:pt x="19768" y="4501"/>
                </a:cubicBezTo>
                <a:cubicBezTo>
                  <a:pt x="19657" y="4386"/>
                  <a:pt x="19490" y="4331"/>
                  <a:pt x="19326" y="4343"/>
                </a:cubicBezTo>
                <a:close/>
                <a:moveTo>
                  <a:pt x="14174" y="4520"/>
                </a:moveTo>
                <a:cubicBezTo>
                  <a:pt x="14529" y="5197"/>
                  <a:pt x="14784" y="5917"/>
                  <a:pt x="14931" y="6653"/>
                </a:cubicBezTo>
                <a:lnTo>
                  <a:pt x="11290" y="9720"/>
                </a:lnTo>
                <a:lnTo>
                  <a:pt x="11290" y="6896"/>
                </a:lnTo>
                <a:lnTo>
                  <a:pt x="14174" y="4520"/>
                </a:lnTo>
                <a:close/>
                <a:moveTo>
                  <a:pt x="513" y="6703"/>
                </a:moveTo>
                <a:cubicBezTo>
                  <a:pt x="229" y="6703"/>
                  <a:pt x="0" y="6895"/>
                  <a:pt x="0" y="7131"/>
                </a:cubicBezTo>
                <a:cubicBezTo>
                  <a:pt x="0" y="7368"/>
                  <a:pt x="229" y="7559"/>
                  <a:pt x="513" y="7559"/>
                </a:cubicBezTo>
                <a:lnTo>
                  <a:pt x="2455" y="7559"/>
                </a:lnTo>
                <a:cubicBezTo>
                  <a:pt x="2738" y="7559"/>
                  <a:pt x="2967" y="7368"/>
                  <a:pt x="2967" y="7131"/>
                </a:cubicBezTo>
                <a:cubicBezTo>
                  <a:pt x="2967" y="6895"/>
                  <a:pt x="2738" y="6703"/>
                  <a:pt x="2455" y="6703"/>
                </a:cubicBezTo>
                <a:lnTo>
                  <a:pt x="513" y="6703"/>
                </a:lnTo>
                <a:close/>
                <a:moveTo>
                  <a:pt x="19145" y="6703"/>
                </a:moveTo>
                <a:cubicBezTo>
                  <a:pt x="18862" y="6703"/>
                  <a:pt x="18633" y="6895"/>
                  <a:pt x="18633" y="7131"/>
                </a:cubicBezTo>
                <a:cubicBezTo>
                  <a:pt x="18633" y="7368"/>
                  <a:pt x="18862" y="7559"/>
                  <a:pt x="19145" y="7559"/>
                </a:cubicBezTo>
                <a:lnTo>
                  <a:pt x="21087" y="7559"/>
                </a:lnTo>
                <a:cubicBezTo>
                  <a:pt x="21371" y="7559"/>
                  <a:pt x="21600" y="7368"/>
                  <a:pt x="21600" y="7131"/>
                </a:cubicBezTo>
                <a:cubicBezTo>
                  <a:pt x="21600" y="6895"/>
                  <a:pt x="21371" y="6703"/>
                  <a:pt x="21087" y="6703"/>
                </a:cubicBezTo>
                <a:lnTo>
                  <a:pt x="19145" y="6703"/>
                </a:lnTo>
                <a:close/>
                <a:moveTo>
                  <a:pt x="3577" y="8174"/>
                </a:moveTo>
                <a:cubicBezTo>
                  <a:pt x="3479" y="8180"/>
                  <a:pt x="3381" y="8210"/>
                  <a:pt x="3298" y="8265"/>
                </a:cubicBezTo>
                <a:lnTo>
                  <a:pt x="1902" y="9187"/>
                </a:lnTo>
                <a:cubicBezTo>
                  <a:pt x="1680" y="9333"/>
                  <a:pt x="1642" y="9603"/>
                  <a:pt x="1818" y="9788"/>
                </a:cubicBezTo>
                <a:cubicBezTo>
                  <a:pt x="1994" y="9974"/>
                  <a:pt x="2316" y="10005"/>
                  <a:pt x="2538" y="9858"/>
                </a:cubicBezTo>
                <a:lnTo>
                  <a:pt x="3934" y="8937"/>
                </a:lnTo>
                <a:cubicBezTo>
                  <a:pt x="4156" y="8790"/>
                  <a:pt x="4193" y="8521"/>
                  <a:pt x="4018" y="8335"/>
                </a:cubicBezTo>
                <a:cubicBezTo>
                  <a:pt x="3908" y="8219"/>
                  <a:pt x="3741" y="8164"/>
                  <a:pt x="3577" y="8174"/>
                </a:cubicBezTo>
                <a:close/>
                <a:moveTo>
                  <a:pt x="18023" y="8174"/>
                </a:moveTo>
                <a:cubicBezTo>
                  <a:pt x="17859" y="8164"/>
                  <a:pt x="17692" y="8219"/>
                  <a:pt x="17582" y="8335"/>
                </a:cubicBezTo>
                <a:cubicBezTo>
                  <a:pt x="17407" y="8521"/>
                  <a:pt x="17444" y="8790"/>
                  <a:pt x="17666" y="8937"/>
                </a:cubicBezTo>
                <a:lnTo>
                  <a:pt x="19062" y="9858"/>
                </a:lnTo>
                <a:cubicBezTo>
                  <a:pt x="19284" y="10005"/>
                  <a:pt x="19606" y="9974"/>
                  <a:pt x="19782" y="9788"/>
                </a:cubicBezTo>
                <a:cubicBezTo>
                  <a:pt x="19958" y="9603"/>
                  <a:pt x="19920" y="9333"/>
                  <a:pt x="19698" y="9187"/>
                </a:cubicBezTo>
                <a:lnTo>
                  <a:pt x="18302" y="8265"/>
                </a:lnTo>
                <a:cubicBezTo>
                  <a:pt x="18219" y="8210"/>
                  <a:pt x="18121" y="8180"/>
                  <a:pt x="18023" y="8174"/>
                </a:cubicBezTo>
                <a:close/>
                <a:moveTo>
                  <a:pt x="6719" y="13476"/>
                </a:moveTo>
                <a:cubicBezTo>
                  <a:pt x="6605" y="13479"/>
                  <a:pt x="6495" y="13515"/>
                  <a:pt x="6410" y="13578"/>
                </a:cubicBezTo>
                <a:cubicBezTo>
                  <a:pt x="6295" y="13664"/>
                  <a:pt x="6234" y="13790"/>
                  <a:pt x="6248" y="13918"/>
                </a:cubicBezTo>
                <a:lnTo>
                  <a:pt x="6248" y="16717"/>
                </a:lnTo>
                <a:cubicBezTo>
                  <a:pt x="6261" y="16998"/>
                  <a:pt x="6357" y="17272"/>
                  <a:pt x="6528" y="17514"/>
                </a:cubicBezTo>
                <a:cubicBezTo>
                  <a:pt x="6720" y="17786"/>
                  <a:pt x="6999" y="18007"/>
                  <a:pt x="7333" y="18153"/>
                </a:cubicBezTo>
                <a:lnTo>
                  <a:pt x="7889" y="18398"/>
                </a:lnTo>
                <a:lnTo>
                  <a:pt x="7889" y="20308"/>
                </a:lnTo>
                <a:cubicBezTo>
                  <a:pt x="7882" y="20598"/>
                  <a:pt x="7997" y="20880"/>
                  <a:pt x="8213" y="21106"/>
                </a:cubicBezTo>
                <a:cubicBezTo>
                  <a:pt x="8504" y="21410"/>
                  <a:pt x="8946" y="21585"/>
                  <a:pt x="9412" y="21581"/>
                </a:cubicBezTo>
                <a:lnTo>
                  <a:pt x="12189" y="21581"/>
                </a:lnTo>
                <a:cubicBezTo>
                  <a:pt x="12629" y="21596"/>
                  <a:pt x="13053" y="21444"/>
                  <a:pt x="13344" y="21168"/>
                </a:cubicBezTo>
                <a:cubicBezTo>
                  <a:pt x="13591" y="20933"/>
                  <a:pt x="13720" y="20628"/>
                  <a:pt x="13703" y="20316"/>
                </a:cubicBezTo>
                <a:lnTo>
                  <a:pt x="13703" y="19876"/>
                </a:lnTo>
                <a:cubicBezTo>
                  <a:pt x="13693" y="19656"/>
                  <a:pt x="13480" y="19481"/>
                  <a:pt x="13217" y="19476"/>
                </a:cubicBezTo>
                <a:cubicBezTo>
                  <a:pt x="12944" y="19470"/>
                  <a:pt x="12716" y="19648"/>
                  <a:pt x="12704" y="19876"/>
                </a:cubicBezTo>
                <a:lnTo>
                  <a:pt x="12704" y="20260"/>
                </a:lnTo>
                <a:cubicBezTo>
                  <a:pt x="12710" y="20374"/>
                  <a:pt x="12665" y="20486"/>
                  <a:pt x="12578" y="20573"/>
                </a:cubicBezTo>
                <a:cubicBezTo>
                  <a:pt x="12467" y="20684"/>
                  <a:pt x="12301" y="20746"/>
                  <a:pt x="12128" y="20741"/>
                </a:cubicBezTo>
                <a:lnTo>
                  <a:pt x="9446" y="20741"/>
                </a:lnTo>
                <a:cubicBezTo>
                  <a:pt x="9279" y="20736"/>
                  <a:pt x="9121" y="20676"/>
                  <a:pt x="9009" y="20574"/>
                </a:cubicBezTo>
                <a:cubicBezTo>
                  <a:pt x="8908" y="20483"/>
                  <a:pt x="8850" y="20364"/>
                  <a:pt x="8845" y="20240"/>
                </a:cubicBezTo>
                <a:lnTo>
                  <a:pt x="8845" y="18819"/>
                </a:lnTo>
                <a:lnTo>
                  <a:pt x="9876" y="19272"/>
                </a:lnTo>
                <a:cubicBezTo>
                  <a:pt x="10161" y="19409"/>
                  <a:pt x="10485" y="19479"/>
                  <a:pt x="10814" y="19476"/>
                </a:cubicBezTo>
                <a:cubicBezTo>
                  <a:pt x="11129" y="19473"/>
                  <a:pt x="11438" y="19403"/>
                  <a:pt x="11711" y="19272"/>
                </a:cubicBezTo>
                <a:lnTo>
                  <a:pt x="14258" y="18126"/>
                </a:lnTo>
                <a:cubicBezTo>
                  <a:pt x="14582" y="17967"/>
                  <a:pt x="14849" y="17739"/>
                  <a:pt x="15034" y="17467"/>
                </a:cubicBezTo>
                <a:cubicBezTo>
                  <a:pt x="15222" y="17190"/>
                  <a:pt x="15319" y="16876"/>
                  <a:pt x="15314" y="16558"/>
                </a:cubicBezTo>
                <a:lnTo>
                  <a:pt x="15314" y="13897"/>
                </a:lnTo>
                <a:cubicBezTo>
                  <a:pt x="15324" y="13780"/>
                  <a:pt x="15270" y="13665"/>
                  <a:pt x="15168" y="13584"/>
                </a:cubicBezTo>
                <a:cubicBezTo>
                  <a:pt x="15072" y="13507"/>
                  <a:pt x="14942" y="13468"/>
                  <a:pt x="14810" y="13476"/>
                </a:cubicBezTo>
                <a:lnTo>
                  <a:pt x="6719" y="13476"/>
                </a:lnTo>
                <a:close/>
                <a:moveTo>
                  <a:pt x="7233" y="14329"/>
                </a:moveTo>
                <a:lnTo>
                  <a:pt x="14326" y="14329"/>
                </a:lnTo>
                <a:lnTo>
                  <a:pt x="14346" y="16598"/>
                </a:lnTo>
                <a:cubicBezTo>
                  <a:pt x="14334" y="16746"/>
                  <a:pt x="14285" y="16891"/>
                  <a:pt x="14200" y="17021"/>
                </a:cubicBezTo>
                <a:cubicBezTo>
                  <a:pt x="14096" y="17183"/>
                  <a:pt x="13944" y="17318"/>
                  <a:pt x="13757" y="17414"/>
                </a:cubicBezTo>
                <a:lnTo>
                  <a:pt x="11315" y="18496"/>
                </a:lnTo>
                <a:cubicBezTo>
                  <a:pt x="11158" y="18563"/>
                  <a:pt x="10985" y="18599"/>
                  <a:pt x="10809" y="18601"/>
                </a:cubicBezTo>
                <a:cubicBezTo>
                  <a:pt x="10621" y="18603"/>
                  <a:pt x="10436" y="18567"/>
                  <a:pt x="10269" y="18496"/>
                </a:cubicBezTo>
                <a:lnTo>
                  <a:pt x="7809" y="17420"/>
                </a:lnTo>
                <a:cubicBezTo>
                  <a:pt x="7626" y="17323"/>
                  <a:pt x="7476" y="17187"/>
                  <a:pt x="7375" y="17027"/>
                </a:cubicBezTo>
                <a:cubicBezTo>
                  <a:pt x="7282" y="16879"/>
                  <a:pt x="7233" y="16715"/>
                  <a:pt x="7233" y="16548"/>
                </a:cubicBezTo>
                <a:lnTo>
                  <a:pt x="7233" y="15968"/>
                </a:lnTo>
                <a:lnTo>
                  <a:pt x="11186" y="15968"/>
                </a:lnTo>
                <a:cubicBezTo>
                  <a:pt x="11460" y="15968"/>
                  <a:pt x="11682" y="15783"/>
                  <a:pt x="11682" y="15554"/>
                </a:cubicBezTo>
                <a:cubicBezTo>
                  <a:pt x="11682" y="15326"/>
                  <a:pt x="11460" y="15141"/>
                  <a:pt x="11186" y="15141"/>
                </a:cubicBezTo>
                <a:lnTo>
                  <a:pt x="7233" y="15141"/>
                </a:lnTo>
                <a:lnTo>
                  <a:pt x="7233" y="14329"/>
                </a:lnTo>
                <a:close/>
                <a:moveTo>
                  <a:pt x="12951" y="15141"/>
                </a:moveTo>
                <a:cubicBezTo>
                  <a:pt x="12678" y="15141"/>
                  <a:pt x="12456" y="15326"/>
                  <a:pt x="12456" y="15554"/>
                </a:cubicBezTo>
                <a:cubicBezTo>
                  <a:pt x="12456" y="15783"/>
                  <a:pt x="12678" y="15968"/>
                  <a:pt x="12951" y="15968"/>
                </a:cubicBezTo>
                <a:lnTo>
                  <a:pt x="12965" y="15968"/>
                </a:lnTo>
                <a:cubicBezTo>
                  <a:pt x="13239" y="15968"/>
                  <a:pt x="13460" y="15783"/>
                  <a:pt x="13460" y="15554"/>
                </a:cubicBezTo>
                <a:cubicBezTo>
                  <a:pt x="13460" y="15326"/>
                  <a:pt x="13239" y="15141"/>
                  <a:pt x="12965" y="15141"/>
                </a:cubicBezTo>
                <a:lnTo>
                  <a:pt x="12951" y="151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9050" tIns="19050" rIns="19050" bIns="19050" anchor="ctr"/>
          <a:lstStyle/>
          <a:p>
            <a:pPr defTabSz="4127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R" sz="1000">
              <a:solidFill>
                <a:srgbClr val="74808C"/>
              </a:solidFill>
              <a:latin typeface="Poppins" charset="0"/>
              <a:cs typeface="Poppins" charset="0"/>
              <a:sym typeface="Poppins" charset="0"/>
            </a:endParaRPr>
          </a:p>
        </p:txBody>
      </p:sp>
      <p:grpSp>
        <p:nvGrpSpPr>
          <p:cNvPr id="44" name="Gráfico 59">
            <a:extLst>
              <a:ext uri="{FF2B5EF4-FFF2-40B4-BE49-F238E27FC236}">
                <a16:creationId xmlns:a16="http://schemas.microsoft.com/office/drawing/2014/main" id="{B7A5CFCA-9B26-DF45-EF43-8D3BC6B15337}"/>
              </a:ext>
            </a:extLst>
          </p:cNvPr>
          <p:cNvGrpSpPr/>
          <p:nvPr/>
        </p:nvGrpSpPr>
        <p:grpSpPr>
          <a:xfrm>
            <a:off x="9652767" y="2141373"/>
            <a:ext cx="740344" cy="706797"/>
            <a:chOff x="9753600" y="4419600"/>
            <a:chExt cx="4876800" cy="4876800"/>
          </a:xfrm>
          <a:solidFill>
            <a:schemeClr val="accent2"/>
          </a:solidFill>
        </p:grpSpPr>
        <p:sp>
          <p:nvSpPr>
            <p:cNvPr id="45" name="Forma libre 44">
              <a:extLst>
                <a:ext uri="{FF2B5EF4-FFF2-40B4-BE49-F238E27FC236}">
                  <a16:creationId xmlns:a16="http://schemas.microsoft.com/office/drawing/2014/main" id="{0C185A74-9CA0-5DCF-073D-DC1B9E68B6EC}"/>
                </a:ext>
              </a:extLst>
            </p:cNvPr>
            <p:cNvSpPr/>
            <p:nvPr/>
          </p:nvSpPr>
          <p:spPr>
            <a:xfrm>
              <a:off x="10582572" y="4419600"/>
              <a:ext cx="2349251" cy="2349177"/>
            </a:xfrm>
            <a:custGeom>
              <a:avLst/>
              <a:gdLst>
                <a:gd name="connsiteX0" fmla="*/ 1174626 w 2349251"/>
                <a:gd name="connsiteY0" fmla="*/ 2349178 h 2349177"/>
                <a:gd name="connsiteX1" fmla="*/ 2005161 w 2349251"/>
                <a:gd name="connsiteY1" fmla="*/ 2005050 h 2349177"/>
                <a:gd name="connsiteX2" fmla="*/ 2349252 w 2349251"/>
                <a:gd name="connsiteY2" fmla="*/ 1174552 h 2349177"/>
                <a:gd name="connsiteX3" fmla="*/ 2005124 w 2349251"/>
                <a:gd name="connsiteY3" fmla="*/ 344053 h 2349177"/>
                <a:gd name="connsiteX4" fmla="*/ 1174626 w 2349251"/>
                <a:gd name="connsiteY4" fmla="*/ 0 h 2349177"/>
                <a:gd name="connsiteX5" fmla="*/ 344128 w 2349251"/>
                <a:gd name="connsiteY5" fmla="*/ 344091 h 2349177"/>
                <a:gd name="connsiteX6" fmla="*/ 0 w 2349251"/>
                <a:gd name="connsiteY6" fmla="*/ 1174552 h 2349177"/>
                <a:gd name="connsiteX7" fmla="*/ 344165 w 2349251"/>
                <a:gd name="connsiteY7" fmla="*/ 2005087 h 2349177"/>
                <a:gd name="connsiteX8" fmla="*/ 1174626 w 2349251"/>
                <a:gd name="connsiteY8" fmla="*/ 2349178 h 23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9251" h="2349177">
                  <a:moveTo>
                    <a:pt x="1174626" y="2349178"/>
                  </a:moveTo>
                  <a:cubicBezTo>
                    <a:pt x="1497360" y="2349178"/>
                    <a:pt x="1776822" y="2233427"/>
                    <a:pt x="2005161" y="2005050"/>
                  </a:cubicBezTo>
                  <a:cubicBezTo>
                    <a:pt x="2233501" y="1776710"/>
                    <a:pt x="2349252" y="1497323"/>
                    <a:pt x="2349252" y="1174552"/>
                  </a:cubicBezTo>
                  <a:cubicBezTo>
                    <a:pt x="2349252" y="851892"/>
                    <a:pt x="2233501" y="572467"/>
                    <a:pt x="2005124" y="344053"/>
                  </a:cubicBezTo>
                  <a:cubicBezTo>
                    <a:pt x="1776747" y="115751"/>
                    <a:pt x="1497323" y="0"/>
                    <a:pt x="1174626" y="0"/>
                  </a:cubicBezTo>
                  <a:cubicBezTo>
                    <a:pt x="851855" y="0"/>
                    <a:pt x="572467" y="115751"/>
                    <a:pt x="344128" y="344091"/>
                  </a:cubicBezTo>
                  <a:cubicBezTo>
                    <a:pt x="115788" y="572430"/>
                    <a:pt x="0" y="851855"/>
                    <a:pt x="0" y="1174552"/>
                  </a:cubicBezTo>
                  <a:cubicBezTo>
                    <a:pt x="0" y="1497323"/>
                    <a:pt x="115788" y="1776747"/>
                    <a:pt x="344165" y="2005087"/>
                  </a:cubicBezTo>
                  <a:cubicBezTo>
                    <a:pt x="572542" y="2233389"/>
                    <a:pt x="851967" y="2349178"/>
                    <a:pt x="1174626" y="23491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4127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CR" sz="1000">
                <a:solidFill>
                  <a:srgbClr val="74808C"/>
                </a:solidFill>
                <a:latin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46" name="Forma libre 45">
              <a:extLst>
                <a:ext uri="{FF2B5EF4-FFF2-40B4-BE49-F238E27FC236}">
                  <a16:creationId xmlns:a16="http://schemas.microsoft.com/office/drawing/2014/main" id="{7AEDE2D2-1AB1-32FA-6AEA-E764CD5D07A1}"/>
                </a:ext>
              </a:extLst>
            </p:cNvPr>
            <p:cNvSpPr/>
            <p:nvPr/>
          </p:nvSpPr>
          <p:spPr>
            <a:xfrm>
              <a:off x="9753600" y="6775288"/>
              <a:ext cx="4068737" cy="2521148"/>
            </a:xfrm>
            <a:custGeom>
              <a:avLst/>
              <a:gdLst>
                <a:gd name="connsiteX0" fmla="*/ 4058878 w 4068737"/>
                <a:gd name="connsiteY0" fmla="*/ 1394334 h 2521148"/>
                <a:gd name="connsiteX1" fmla="*/ 4019364 w 4068737"/>
                <a:gd name="connsiteY1" fmla="*/ 1086185 h 2521148"/>
                <a:gd name="connsiteX2" fmla="*/ 3943573 w 4068737"/>
                <a:gd name="connsiteY2" fmla="*/ 776362 h 2521148"/>
                <a:gd name="connsiteX3" fmla="*/ 3816214 w 4068737"/>
                <a:gd name="connsiteY3" fmla="*/ 487412 h 2521148"/>
                <a:gd name="connsiteX4" fmla="*/ 3624151 w 4068737"/>
                <a:gd name="connsiteY4" fmla="*/ 237120 h 2521148"/>
                <a:gd name="connsiteX5" fmla="*/ 3348261 w 4068737"/>
                <a:gd name="connsiteY5" fmla="*/ 63773 h 2521148"/>
                <a:gd name="connsiteX6" fmla="*/ 2996059 w 4068737"/>
                <a:gd name="connsiteY6" fmla="*/ 37 h 2521148"/>
                <a:gd name="connsiteX7" fmla="*/ 2805150 w 4068737"/>
                <a:gd name="connsiteY7" fmla="*/ 81000 h 2521148"/>
                <a:gd name="connsiteX8" fmla="*/ 2606278 w 4068737"/>
                <a:gd name="connsiteY8" fmla="*/ 209215 h 2521148"/>
                <a:gd name="connsiteX9" fmla="*/ 2348954 w 4068737"/>
                <a:gd name="connsiteY9" fmla="*/ 322585 h 2521148"/>
                <a:gd name="connsiteX10" fmla="*/ 2034257 w 4068737"/>
                <a:gd name="connsiteY10" fmla="*/ 373447 h 2521148"/>
                <a:gd name="connsiteX11" fmla="*/ 1719486 w 4068737"/>
                <a:gd name="connsiteY11" fmla="*/ 322585 h 2521148"/>
                <a:gd name="connsiteX12" fmla="*/ 1462348 w 4068737"/>
                <a:gd name="connsiteY12" fmla="*/ 209252 h 2521148"/>
                <a:gd name="connsiteX13" fmla="*/ 1263290 w 4068737"/>
                <a:gd name="connsiteY13" fmla="*/ 80963 h 2521148"/>
                <a:gd name="connsiteX14" fmla="*/ 1072456 w 4068737"/>
                <a:gd name="connsiteY14" fmla="*/ 0 h 2521148"/>
                <a:gd name="connsiteX15" fmla="*/ 720291 w 4068737"/>
                <a:gd name="connsiteY15" fmla="*/ 63810 h 2521148"/>
                <a:gd name="connsiteX16" fmla="*/ 444364 w 4068737"/>
                <a:gd name="connsiteY16" fmla="*/ 237158 h 2521148"/>
                <a:gd name="connsiteX17" fmla="*/ 252375 w 4068737"/>
                <a:gd name="connsiteY17" fmla="*/ 487412 h 2521148"/>
                <a:gd name="connsiteX18" fmla="*/ 125016 w 4068737"/>
                <a:gd name="connsiteY18" fmla="*/ 776399 h 2521148"/>
                <a:gd name="connsiteX19" fmla="*/ 49262 w 4068737"/>
                <a:gd name="connsiteY19" fmla="*/ 1086185 h 2521148"/>
                <a:gd name="connsiteX20" fmla="*/ 9748 w 4068737"/>
                <a:gd name="connsiteY20" fmla="*/ 1394445 h 2521148"/>
                <a:gd name="connsiteX21" fmla="*/ 0 w 4068737"/>
                <a:gd name="connsiteY21" fmla="*/ 1682428 h 2521148"/>
                <a:gd name="connsiteX22" fmla="*/ 240506 w 4068737"/>
                <a:gd name="connsiteY22" fmla="*/ 2295079 h 2521148"/>
                <a:gd name="connsiteX23" fmla="*/ 860264 w 4068737"/>
                <a:gd name="connsiteY23" fmla="*/ 2521149 h 2521148"/>
                <a:gd name="connsiteX24" fmla="*/ 3208474 w 4068737"/>
                <a:gd name="connsiteY24" fmla="*/ 2521149 h 2521148"/>
                <a:gd name="connsiteX25" fmla="*/ 3828194 w 4068737"/>
                <a:gd name="connsiteY25" fmla="*/ 2295079 h 2521148"/>
                <a:gd name="connsiteX26" fmla="*/ 4068738 w 4068737"/>
                <a:gd name="connsiteY26" fmla="*/ 1682390 h 2521148"/>
                <a:gd name="connsiteX27" fmla="*/ 4058878 w 4068737"/>
                <a:gd name="connsiteY27" fmla="*/ 1394334 h 2521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68737" h="2521148">
                  <a:moveTo>
                    <a:pt x="4058878" y="1394334"/>
                  </a:moveTo>
                  <a:cubicBezTo>
                    <a:pt x="4052292" y="1299307"/>
                    <a:pt x="4038972" y="1195648"/>
                    <a:pt x="4019364" y="1086185"/>
                  </a:cubicBezTo>
                  <a:cubicBezTo>
                    <a:pt x="3999570" y="975903"/>
                    <a:pt x="3974083" y="871649"/>
                    <a:pt x="3943573" y="776362"/>
                  </a:cubicBezTo>
                  <a:cubicBezTo>
                    <a:pt x="3912059" y="677875"/>
                    <a:pt x="3869197" y="580616"/>
                    <a:pt x="3816214" y="487412"/>
                  </a:cubicBezTo>
                  <a:cubicBezTo>
                    <a:pt x="3761222" y="390674"/>
                    <a:pt x="3696630" y="306437"/>
                    <a:pt x="3624151" y="237120"/>
                  </a:cubicBezTo>
                  <a:cubicBezTo>
                    <a:pt x="3548360" y="164604"/>
                    <a:pt x="3455566" y="106300"/>
                    <a:pt x="3348261" y="63773"/>
                  </a:cubicBezTo>
                  <a:cubicBezTo>
                    <a:pt x="3241328" y="21468"/>
                    <a:pt x="3122823" y="37"/>
                    <a:pt x="2996059" y="37"/>
                  </a:cubicBezTo>
                  <a:cubicBezTo>
                    <a:pt x="2946276" y="37"/>
                    <a:pt x="2898130" y="20464"/>
                    <a:pt x="2805150" y="81000"/>
                  </a:cubicBezTo>
                  <a:cubicBezTo>
                    <a:pt x="2747925" y="118318"/>
                    <a:pt x="2680990" y="161479"/>
                    <a:pt x="2606278" y="209215"/>
                  </a:cubicBezTo>
                  <a:cubicBezTo>
                    <a:pt x="2542394" y="249920"/>
                    <a:pt x="2455850" y="288057"/>
                    <a:pt x="2348954" y="322585"/>
                  </a:cubicBezTo>
                  <a:cubicBezTo>
                    <a:pt x="2244663" y="356332"/>
                    <a:pt x="2138772" y="373447"/>
                    <a:pt x="2034257" y="373447"/>
                  </a:cubicBezTo>
                  <a:cubicBezTo>
                    <a:pt x="1929743" y="373447"/>
                    <a:pt x="1823889" y="356332"/>
                    <a:pt x="1719486" y="322585"/>
                  </a:cubicBezTo>
                  <a:cubicBezTo>
                    <a:pt x="1612702" y="288094"/>
                    <a:pt x="1526158" y="249957"/>
                    <a:pt x="1462348" y="209252"/>
                  </a:cubicBezTo>
                  <a:cubicBezTo>
                    <a:pt x="1388343" y="161962"/>
                    <a:pt x="1321371" y="118802"/>
                    <a:pt x="1263290" y="80963"/>
                  </a:cubicBezTo>
                  <a:cubicBezTo>
                    <a:pt x="1170422" y="20427"/>
                    <a:pt x="1122239" y="0"/>
                    <a:pt x="1072456" y="0"/>
                  </a:cubicBezTo>
                  <a:cubicBezTo>
                    <a:pt x="945654" y="0"/>
                    <a:pt x="827187" y="21468"/>
                    <a:pt x="720291" y="63810"/>
                  </a:cubicBezTo>
                  <a:cubicBezTo>
                    <a:pt x="613060" y="106263"/>
                    <a:pt x="520229" y="164567"/>
                    <a:pt x="444364" y="237158"/>
                  </a:cubicBezTo>
                  <a:cubicBezTo>
                    <a:pt x="371922" y="306512"/>
                    <a:pt x="307293" y="390711"/>
                    <a:pt x="252375" y="487412"/>
                  </a:cubicBezTo>
                  <a:cubicBezTo>
                    <a:pt x="199430" y="580616"/>
                    <a:pt x="156567" y="677838"/>
                    <a:pt x="125016" y="776399"/>
                  </a:cubicBezTo>
                  <a:cubicBezTo>
                    <a:pt x="94543" y="871686"/>
                    <a:pt x="69056" y="975903"/>
                    <a:pt x="49262" y="1086185"/>
                  </a:cubicBezTo>
                  <a:cubicBezTo>
                    <a:pt x="29654" y="1195499"/>
                    <a:pt x="16334" y="1299195"/>
                    <a:pt x="9748" y="1394445"/>
                  </a:cubicBezTo>
                  <a:cubicBezTo>
                    <a:pt x="3274" y="1487760"/>
                    <a:pt x="0" y="1584610"/>
                    <a:pt x="0" y="1682428"/>
                  </a:cubicBezTo>
                  <a:cubicBezTo>
                    <a:pt x="0" y="1936998"/>
                    <a:pt x="80925" y="2143088"/>
                    <a:pt x="240506" y="2295079"/>
                  </a:cubicBezTo>
                  <a:cubicBezTo>
                    <a:pt x="398115" y="2445060"/>
                    <a:pt x="606661" y="2521149"/>
                    <a:pt x="860264" y="2521149"/>
                  </a:cubicBezTo>
                  <a:lnTo>
                    <a:pt x="3208474" y="2521149"/>
                  </a:lnTo>
                  <a:cubicBezTo>
                    <a:pt x="3462077" y="2521149"/>
                    <a:pt x="3670548" y="2445097"/>
                    <a:pt x="3828194" y="2295079"/>
                  </a:cubicBezTo>
                  <a:cubicBezTo>
                    <a:pt x="3987813" y="2143200"/>
                    <a:pt x="4068738" y="1937073"/>
                    <a:pt x="4068738" y="1682390"/>
                  </a:cubicBezTo>
                  <a:cubicBezTo>
                    <a:pt x="4068701" y="1584127"/>
                    <a:pt x="4065389" y="1487202"/>
                    <a:pt x="4058878" y="13943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defTabSz="4127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s-CR" sz="1000">
                <a:solidFill>
                  <a:srgbClr val="74808C"/>
                </a:solidFill>
                <a:latin typeface="Poppins" charset="0"/>
                <a:cs typeface="Poppins" charset="0"/>
                <a:sym typeface="Poppins" charset="0"/>
              </a:endParaRPr>
            </a:p>
          </p:txBody>
        </p:sp>
      </p:grpSp>
      <p:sp>
        <p:nvSpPr>
          <p:cNvPr id="47" name="Forma libre 79">
            <a:extLst>
              <a:ext uri="{FF2B5EF4-FFF2-40B4-BE49-F238E27FC236}">
                <a16:creationId xmlns:a16="http://schemas.microsoft.com/office/drawing/2014/main" id="{05751130-A9C8-8691-A2A5-237D56F47876}"/>
              </a:ext>
            </a:extLst>
          </p:cNvPr>
          <p:cNvSpPr>
            <a:spLocks/>
          </p:cNvSpPr>
          <p:nvPr/>
        </p:nvSpPr>
        <p:spPr bwMode="auto">
          <a:xfrm>
            <a:off x="4099720" y="2868707"/>
            <a:ext cx="648912" cy="561831"/>
          </a:xfrm>
          <a:custGeom>
            <a:avLst/>
            <a:gdLst>
              <a:gd name="T0" fmla="*/ 3351 w 3505134"/>
              <a:gd name="T1" fmla="*/ 336 h 2923716"/>
              <a:gd name="T2" fmla="*/ 3278 w 3505134"/>
              <a:gd name="T3" fmla="*/ 282 h 2923716"/>
              <a:gd name="T4" fmla="*/ 3082 w 3505134"/>
              <a:gd name="T5" fmla="*/ 302 h 2923716"/>
              <a:gd name="T6" fmla="*/ 2727 w 3505134"/>
              <a:gd name="T7" fmla="*/ 331 h 2923716"/>
              <a:gd name="T8" fmla="*/ 2672 w 3505134"/>
              <a:gd name="T9" fmla="*/ 327 h 2923716"/>
              <a:gd name="T10" fmla="*/ 2571 w 3505134"/>
              <a:gd name="T11" fmla="*/ 236 h 2923716"/>
              <a:gd name="T12" fmla="*/ 2210 w 3505134"/>
              <a:gd name="T13" fmla="*/ 0 h 2923716"/>
              <a:gd name="T14" fmla="*/ 2133 w 3505134"/>
              <a:gd name="T15" fmla="*/ 13 h 2923716"/>
              <a:gd name="T16" fmla="*/ 1811 w 3505134"/>
              <a:gd name="T17" fmla="*/ 463 h 2923716"/>
              <a:gd name="T18" fmla="*/ 1622 w 3505134"/>
              <a:gd name="T19" fmla="*/ 758 h 2923716"/>
              <a:gd name="T20" fmla="*/ 1603 w 3505134"/>
              <a:gd name="T21" fmla="*/ 760 h 2923716"/>
              <a:gd name="T22" fmla="*/ 943 w 3505134"/>
              <a:gd name="T23" fmla="*/ 472 h 2923716"/>
              <a:gd name="T24" fmla="*/ 340 w 3505134"/>
              <a:gd name="T25" fmla="*/ 203 h 2923716"/>
              <a:gd name="T26" fmla="*/ 199 w 3505134"/>
              <a:gd name="T27" fmla="*/ 265 h 2923716"/>
              <a:gd name="T28" fmla="*/ 242 w 3505134"/>
              <a:gd name="T29" fmla="*/ 387 h 2923716"/>
              <a:gd name="T30" fmla="*/ 292 w 3505134"/>
              <a:gd name="T31" fmla="*/ 428 h 2923716"/>
              <a:gd name="T32" fmla="*/ 473 w 3505134"/>
              <a:gd name="T33" fmla="*/ 715 h 2923716"/>
              <a:gd name="T34" fmla="*/ 582 w 3505134"/>
              <a:gd name="T35" fmla="*/ 835 h 2923716"/>
              <a:gd name="T36" fmla="*/ 701 w 3505134"/>
              <a:gd name="T37" fmla="*/ 986 h 2923716"/>
              <a:gd name="T38" fmla="*/ 875 w 3505134"/>
              <a:gd name="T39" fmla="*/ 1202 h 2923716"/>
              <a:gd name="T40" fmla="*/ 230 w 3505134"/>
              <a:gd name="T41" fmla="*/ 2181 h 2923716"/>
              <a:gd name="T42" fmla="*/ 80 w 3505134"/>
              <a:gd name="T43" fmla="*/ 2540 h 2923716"/>
              <a:gd name="T44" fmla="*/ 3 w 3505134"/>
              <a:gd name="T45" fmla="*/ 2776 h 2923716"/>
              <a:gd name="T46" fmla="*/ 68 w 3505134"/>
              <a:gd name="T47" fmla="*/ 2812 h 2923716"/>
              <a:gd name="T48" fmla="*/ 429 w 3505134"/>
              <a:gd name="T49" fmla="*/ 2713 h 2923716"/>
              <a:gd name="T50" fmla="*/ 610 w 3505134"/>
              <a:gd name="T51" fmla="*/ 2652 h 2923716"/>
              <a:gd name="T52" fmla="*/ 1140 w 3505134"/>
              <a:gd name="T53" fmla="*/ 2427 h 2923716"/>
              <a:gd name="T54" fmla="*/ 506 w 3505134"/>
              <a:gd name="T55" fmla="*/ 3779 h 2923716"/>
              <a:gd name="T56" fmla="*/ 244 w 3505134"/>
              <a:gd name="T57" fmla="*/ 4336 h 2923716"/>
              <a:gd name="T58" fmla="*/ 245 w 3505134"/>
              <a:gd name="T59" fmla="*/ 4362 h 2923716"/>
              <a:gd name="T60" fmla="*/ 258 w 3505134"/>
              <a:gd name="T61" fmla="*/ 4371 h 2923716"/>
              <a:gd name="T62" fmla="*/ 768 w 3505134"/>
              <a:gd name="T63" fmla="*/ 3759 h 2923716"/>
              <a:gd name="T64" fmla="*/ 777 w 3505134"/>
              <a:gd name="T65" fmla="*/ 3744 h 2923716"/>
              <a:gd name="T66" fmla="*/ 725 w 3505134"/>
              <a:gd name="T67" fmla="*/ 3877 h 2923716"/>
              <a:gd name="T68" fmla="*/ 680 w 3505134"/>
              <a:gd name="T69" fmla="*/ 3994 h 2923716"/>
              <a:gd name="T70" fmla="*/ 668 w 3505134"/>
              <a:gd name="T71" fmla="*/ 4105 h 2923716"/>
              <a:gd name="T72" fmla="*/ 684 w 3505134"/>
              <a:gd name="T73" fmla="*/ 4117 h 2923716"/>
              <a:gd name="T74" fmla="*/ 877 w 3505134"/>
              <a:gd name="T75" fmla="*/ 3882 h 2923716"/>
              <a:gd name="T76" fmla="*/ 964 w 3505134"/>
              <a:gd name="T77" fmla="*/ 3758 h 2923716"/>
              <a:gd name="T78" fmla="*/ 955 w 3505134"/>
              <a:gd name="T79" fmla="*/ 3788 h 2923716"/>
              <a:gd name="T80" fmla="*/ 924 w 3505134"/>
              <a:gd name="T81" fmla="*/ 3926 h 2923716"/>
              <a:gd name="T82" fmla="*/ 934 w 3505134"/>
              <a:gd name="T83" fmla="*/ 3935 h 2923716"/>
              <a:gd name="T84" fmla="*/ 934 w 3505134"/>
              <a:gd name="T85" fmla="*/ 3935 h 2923716"/>
              <a:gd name="T86" fmla="*/ 937 w 3505134"/>
              <a:gd name="T87" fmla="*/ 3934 h 2923716"/>
              <a:gd name="T88" fmla="*/ 1246 w 3505134"/>
              <a:gd name="T89" fmla="*/ 3430 h 2923716"/>
              <a:gd name="T90" fmla="*/ 1752 w 3505134"/>
              <a:gd name="T91" fmla="*/ 2658 h 2923716"/>
              <a:gd name="T92" fmla="*/ 2036 w 3505134"/>
              <a:gd name="T93" fmla="*/ 2337 h 2923716"/>
              <a:gd name="T94" fmla="*/ 2332 w 3505134"/>
              <a:gd name="T95" fmla="*/ 1277 h 2923716"/>
              <a:gd name="T96" fmla="*/ 2350 w 3505134"/>
              <a:gd name="T97" fmla="*/ 1064 h 2923716"/>
              <a:gd name="T98" fmla="*/ 2598 w 3505134"/>
              <a:gd name="T99" fmla="*/ 616 h 2923716"/>
              <a:gd name="T100" fmla="*/ 3052 w 3505134"/>
              <a:gd name="T101" fmla="*/ 464 h 2923716"/>
              <a:gd name="T102" fmla="*/ 3279 w 3505134"/>
              <a:gd name="T103" fmla="*/ 407 h 2923716"/>
              <a:gd name="T104" fmla="*/ 3351 w 3505134"/>
              <a:gd name="T105" fmla="*/ 336 h 292371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505134" h="2923716">
                <a:moveTo>
                  <a:pt x="3505047" y="224513"/>
                </a:moveTo>
                <a:cubicBezTo>
                  <a:pt x="3503147" y="202067"/>
                  <a:pt x="3470831" y="186241"/>
                  <a:pt x="3428920" y="188597"/>
                </a:cubicBezTo>
                <a:cubicBezTo>
                  <a:pt x="3365114" y="192283"/>
                  <a:pt x="3293405" y="197194"/>
                  <a:pt x="3224070" y="201943"/>
                </a:cubicBezTo>
                <a:cubicBezTo>
                  <a:pt x="3083074" y="211604"/>
                  <a:pt x="2937290" y="221588"/>
                  <a:pt x="2852092" y="221588"/>
                </a:cubicBezTo>
                <a:cubicBezTo>
                  <a:pt x="2826501" y="221588"/>
                  <a:pt x="2807151" y="220685"/>
                  <a:pt x="2794565" y="218890"/>
                </a:cubicBezTo>
                <a:cubicBezTo>
                  <a:pt x="2771548" y="215622"/>
                  <a:pt x="2733352" y="188720"/>
                  <a:pt x="2689105" y="157573"/>
                </a:cubicBezTo>
                <a:cubicBezTo>
                  <a:pt x="2594664" y="91078"/>
                  <a:pt x="2465304" y="0"/>
                  <a:pt x="2311769" y="0"/>
                </a:cubicBezTo>
                <a:cubicBezTo>
                  <a:pt x="2284867" y="0"/>
                  <a:pt x="2257918" y="2888"/>
                  <a:pt x="2231671" y="8597"/>
                </a:cubicBezTo>
                <a:cubicBezTo>
                  <a:pt x="2079998" y="41540"/>
                  <a:pt x="1981254" y="184123"/>
                  <a:pt x="1894118" y="309911"/>
                </a:cubicBezTo>
                <a:cubicBezTo>
                  <a:pt x="1825610" y="408826"/>
                  <a:pt x="1766449" y="494252"/>
                  <a:pt x="1696943" y="506934"/>
                </a:cubicBezTo>
                <a:cubicBezTo>
                  <a:pt x="1691424" y="507941"/>
                  <a:pt x="1684670" y="508453"/>
                  <a:pt x="1676871" y="508453"/>
                </a:cubicBezTo>
                <a:cubicBezTo>
                  <a:pt x="1567175" y="508463"/>
                  <a:pt x="1272044" y="410640"/>
                  <a:pt x="986622" y="316038"/>
                </a:cubicBezTo>
                <a:cubicBezTo>
                  <a:pt x="716902" y="226622"/>
                  <a:pt x="462115" y="142174"/>
                  <a:pt x="355012" y="135667"/>
                </a:cubicBezTo>
                <a:cubicBezTo>
                  <a:pt x="266774" y="130281"/>
                  <a:pt x="217416" y="144169"/>
                  <a:pt x="208021" y="177027"/>
                </a:cubicBezTo>
                <a:cubicBezTo>
                  <a:pt x="198855" y="209049"/>
                  <a:pt x="233555" y="246998"/>
                  <a:pt x="253285" y="259280"/>
                </a:cubicBezTo>
                <a:cubicBezTo>
                  <a:pt x="269253" y="269226"/>
                  <a:pt x="286827" y="277528"/>
                  <a:pt x="305445" y="286315"/>
                </a:cubicBezTo>
                <a:cubicBezTo>
                  <a:pt x="370885" y="317197"/>
                  <a:pt x="445045" y="352201"/>
                  <a:pt x="495533" y="478332"/>
                </a:cubicBezTo>
                <a:cubicBezTo>
                  <a:pt x="512081" y="519691"/>
                  <a:pt x="559073" y="538689"/>
                  <a:pt x="608821" y="558790"/>
                </a:cubicBezTo>
                <a:cubicBezTo>
                  <a:pt x="664001" y="581103"/>
                  <a:pt x="721044" y="604167"/>
                  <a:pt x="733431" y="659263"/>
                </a:cubicBezTo>
                <a:cubicBezTo>
                  <a:pt x="748867" y="727989"/>
                  <a:pt x="844705" y="773110"/>
                  <a:pt x="915217" y="803774"/>
                </a:cubicBezTo>
                <a:cubicBezTo>
                  <a:pt x="777650" y="895108"/>
                  <a:pt x="390900" y="1169559"/>
                  <a:pt x="241079" y="1458857"/>
                </a:cubicBezTo>
                <a:cubicBezTo>
                  <a:pt x="191778" y="1554067"/>
                  <a:pt x="131771" y="1634183"/>
                  <a:pt x="83563" y="1698559"/>
                </a:cubicBezTo>
                <a:cubicBezTo>
                  <a:pt x="24089" y="1777972"/>
                  <a:pt x="-11809" y="1825915"/>
                  <a:pt x="3551" y="1856616"/>
                </a:cubicBezTo>
                <a:cubicBezTo>
                  <a:pt x="11835" y="1873173"/>
                  <a:pt x="33531" y="1880887"/>
                  <a:pt x="71832" y="1880887"/>
                </a:cubicBezTo>
                <a:cubicBezTo>
                  <a:pt x="134051" y="1880887"/>
                  <a:pt x="246683" y="1861147"/>
                  <a:pt x="448455" y="1814877"/>
                </a:cubicBezTo>
                <a:cubicBezTo>
                  <a:pt x="507027" y="1801445"/>
                  <a:pt x="570757" y="1788269"/>
                  <a:pt x="638230" y="1774325"/>
                </a:cubicBezTo>
                <a:cubicBezTo>
                  <a:pt x="836450" y="1733345"/>
                  <a:pt x="1059082" y="1687322"/>
                  <a:pt x="1191995" y="1623335"/>
                </a:cubicBezTo>
                <a:cubicBezTo>
                  <a:pt x="1037414" y="1867103"/>
                  <a:pt x="745239" y="2247232"/>
                  <a:pt x="529597" y="2527791"/>
                </a:cubicBezTo>
                <a:cubicBezTo>
                  <a:pt x="353929" y="2756341"/>
                  <a:pt x="261929" y="2876724"/>
                  <a:pt x="254966" y="2900691"/>
                </a:cubicBezTo>
                <a:cubicBezTo>
                  <a:pt x="252924" y="2907711"/>
                  <a:pt x="253532" y="2913448"/>
                  <a:pt x="256752" y="2917751"/>
                </a:cubicBezTo>
                <a:cubicBezTo>
                  <a:pt x="258804" y="2920468"/>
                  <a:pt x="262765" y="2923717"/>
                  <a:pt x="270032" y="2923717"/>
                </a:cubicBezTo>
                <a:cubicBezTo>
                  <a:pt x="329725" y="2923717"/>
                  <a:pt x="696441" y="2629821"/>
                  <a:pt x="803450" y="2514197"/>
                </a:cubicBezTo>
                <a:cubicBezTo>
                  <a:pt x="806736" y="2510645"/>
                  <a:pt x="809709" y="2507481"/>
                  <a:pt x="812407" y="2504651"/>
                </a:cubicBezTo>
                <a:cubicBezTo>
                  <a:pt x="797684" y="2530261"/>
                  <a:pt x="775180" y="2565978"/>
                  <a:pt x="758148" y="2592993"/>
                </a:cubicBezTo>
                <a:cubicBezTo>
                  <a:pt x="731702" y="2634951"/>
                  <a:pt x="715269" y="2661207"/>
                  <a:pt x="710946" y="2671703"/>
                </a:cubicBezTo>
                <a:cubicBezTo>
                  <a:pt x="694437" y="2711847"/>
                  <a:pt x="690761" y="2734018"/>
                  <a:pt x="698683" y="2745835"/>
                </a:cubicBezTo>
                <a:cubicBezTo>
                  <a:pt x="702255" y="2751174"/>
                  <a:pt x="708087" y="2754109"/>
                  <a:pt x="715107" y="2754109"/>
                </a:cubicBezTo>
                <a:cubicBezTo>
                  <a:pt x="746825" y="2754109"/>
                  <a:pt x="815789" y="2691699"/>
                  <a:pt x="917383" y="2596470"/>
                </a:cubicBezTo>
                <a:cubicBezTo>
                  <a:pt x="951656" y="2564353"/>
                  <a:pt x="984542" y="2533528"/>
                  <a:pt x="1008566" y="2513580"/>
                </a:cubicBezTo>
                <a:cubicBezTo>
                  <a:pt x="1005440" y="2520125"/>
                  <a:pt x="1002021" y="2527116"/>
                  <a:pt x="998867" y="2533547"/>
                </a:cubicBezTo>
                <a:cubicBezTo>
                  <a:pt x="968830" y="2594846"/>
                  <a:pt x="960519" y="2615601"/>
                  <a:pt x="967007" y="2626031"/>
                </a:cubicBezTo>
                <a:cubicBezTo>
                  <a:pt x="969277" y="2629660"/>
                  <a:pt x="973096" y="2631750"/>
                  <a:pt x="977484" y="2631759"/>
                </a:cubicBezTo>
                <a:lnTo>
                  <a:pt x="977494" y="2631759"/>
                </a:lnTo>
                <a:cubicBezTo>
                  <a:pt x="978368" y="2631759"/>
                  <a:pt x="979299" y="2631674"/>
                  <a:pt x="980324" y="2631484"/>
                </a:cubicBezTo>
                <a:cubicBezTo>
                  <a:pt x="1019927" y="2623837"/>
                  <a:pt x="1239937" y="2407769"/>
                  <a:pt x="1303430" y="2294111"/>
                </a:cubicBezTo>
                <a:cubicBezTo>
                  <a:pt x="1465951" y="2003198"/>
                  <a:pt x="1652164" y="1888439"/>
                  <a:pt x="1832240" y="1777450"/>
                </a:cubicBezTo>
                <a:cubicBezTo>
                  <a:pt x="1930671" y="1716779"/>
                  <a:pt x="2032454" y="1654046"/>
                  <a:pt x="2129726" y="1563452"/>
                </a:cubicBezTo>
                <a:cubicBezTo>
                  <a:pt x="2448946" y="1266137"/>
                  <a:pt x="2443104" y="1018237"/>
                  <a:pt x="2439238" y="854186"/>
                </a:cubicBezTo>
                <a:cubicBezTo>
                  <a:pt x="2437728" y="790266"/>
                  <a:pt x="2436540" y="739768"/>
                  <a:pt x="2458227" y="711385"/>
                </a:cubicBezTo>
                <a:cubicBezTo>
                  <a:pt x="2537004" y="608271"/>
                  <a:pt x="2694035" y="430484"/>
                  <a:pt x="2717982" y="411837"/>
                </a:cubicBezTo>
                <a:cubicBezTo>
                  <a:pt x="2763056" y="376747"/>
                  <a:pt x="2971402" y="344469"/>
                  <a:pt x="3191973" y="310291"/>
                </a:cubicBezTo>
                <a:cubicBezTo>
                  <a:pt x="3270436" y="298132"/>
                  <a:pt x="3351578" y="285555"/>
                  <a:pt x="3430326" y="272161"/>
                </a:cubicBezTo>
                <a:cubicBezTo>
                  <a:pt x="3497865" y="260658"/>
                  <a:pt x="3506139" y="237375"/>
                  <a:pt x="3505047" y="2245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defTabSz="41275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R" sz="1000">
              <a:solidFill>
                <a:srgbClr val="74808C"/>
              </a:solidFill>
              <a:latin typeface="Poppins" charset="0"/>
              <a:cs typeface="Poppins" charset="0"/>
              <a:sym typeface="Poppins" charset="0"/>
            </a:endParaRPr>
          </a:p>
        </p:txBody>
      </p:sp>
      <p:grpSp>
        <p:nvGrpSpPr>
          <p:cNvPr id="54" name="Grupo 80">
            <a:extLst>
              <a:ext uri="{FF2B5EF4-FFF2-40B4-BE49-F238E27FC236}">
                <a16:creationId xmlns:a16="http://schemas.microsoft.com/office/drawing/2014/main" id="{1DD64EC7-4ACA-8E16-DFCF-3937F1AE676B}"/>
              </a:ext>
            </a:extLst>
          </p:cNvPr>
          <p:cNvGrpSpPr>
            <a:grpSpLocks/>
          </p:cNvGrpSpPr>
          <p:nvPr/>
        </p:nvGrpSpPr>
        <p:grpSpPr bwMode="auto">
          <a:xfrm>
            <a:off x="4152988" y="5327376"/>
            <a:ext cx="498598" cy="498598"/>
            <a:chOff x="10202425" y="7810763"/>
            <a:chExt cx="1802500" cy="1802451"/>
          </a:xfrm>
          <a:solidFill>
            <a:schemeClr val="accent2"/>
          </a:solidFill>
        </p:grpSpPr>
        <p:sp>
          <p:nvSpPr>
            <p:cNvPr id="55" name="Forma libre 81">
              <a:extLst>
                <a:ext uri="{FF2B5EF4-FFF2-40B4-BE49-F238E27FC236}">
                  <a16:creationId xmlns:a16="http://schemas.microsoft.com/office/drawing/2014/main" id="{71CCEF6C-A959-D5A2-00B4-BB9C9E76C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0292" y="8383053"/>
              <a:ext cx="381302" cy="598538"/>
            </a:xfrm>
            <a:custGeom>
              <a:avLst/>
              <a:gdLst>
                <a:gd name="T0" fmla="*/ 3 w 1031643"/>
                <a:gd name="T1" fmla="*/ 0 h 1619392"/>
                <a:gd name="T2" fmla="*/ 0 w 1031643"/>
                <a:gd name="T3" fmla="*/ 3 h 1619392"/>
                <a:gd name="T4" fmla="*/ 0 w 1031643"/>
                <a:gd name="T5" fmla="*/ 7 h 1619392"/>
                <a:gd name="T6" fmla="*/ 3 w 1031643"/>
                <a:gd name="T7" fmla="*/ 10 h 1619392"/>
                <a:gd name="T8" fmla="*/ 7 w 1031643"/>
                <a:gd name="T9" fmla="*/ 7 h 1619392"/>
                <a:gd name="T10" fmla="*/ 7 w 1031643"/>
                <a:gd name="T11" fmla="*/ 3 h 1619392"/>
                <a:gd name="T12" fmla="*/ 3 w 1031643"/>
                <a:gd name="T13" fmla="*/ 0 h 1619392"/>
                <a:gd name="T14" fmla="*/ 5 w 1031643"/>
                <a:gd name="T15" fmla="*/ 7 h 1619392"/>
                <a:gd name="T16" fmla="*/ 3 w 1031643"/>
                <a:gd name="T17" fmla="*/ 9 h 1619392"/>
                <a:gd name="T18" fmla="*/ 2 w 1031643"/>
                <a:gd name="T19" fmla="*/ 7 h 1619392"/>
                <a:gd name="T20" fmla="*/ 2 w 1031643"/>
                <a:gd name="T21" fmla="*/ 3 h 1619392"/>
                <a:gd name="T22" fmla="*/ 3 w 1031643"/>
                <a:gd name="T23" fmla="*/ 2 h 1619392"/>
                <a:gd name="T24" fmla="*/ 5 w 1031643"/>
                <a:gd name="T25" fmla="*/ 3 h 16193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1643" h="1619392">
                  <a:moveTo>
                    <a:pt x="515817" y="0"/>
                  </a:moveTo>
                  <a:cubicBezTo>
                    <a:pt x="231391" y="0"/>
                    <a:pt x="0" y="231391"/>
                    <a:pt x="0" y="515817"/>
                  </a:cubicBezTo>
                  <a:lnTo>
                    <a:pt x="0" y="1103576"/>
                  </a:lnTo>
                  <a:cubicBezTo>
                    <a:pt x="0" y="1388002"/>
                    <a:pt x="231391" y="1619393"/>
                    <a:pt x="515817" y="1619393"/>
                  </a:cubicBezTo>
                  <a:cubicBezTo>
                    <a:pt x="800243" y="1619393"/>
                    <a:pt x="1031643" y="1388002"/>
                    <a:pt x="1031643" y="1103576"/>
                  </a:cubicBezTo>
                  <a:lnTo>
                    <a:pt x="1031643" y="515817"/>
                  </a:lnTo>
                  <a:cubicBezTo>
                    <a:pt x="1031643" y="231400"/>
                    <a:pt x="800243" y="0"/>
                    <a:pt x="515817" y="0"/>
                  </a:cubicBezTo>
                  <a:close/>
                  <a:moveTo>
                    <a:pt x="745893" y="1103576"/>
                  </a:moveTo>
                  <a:cubicBezTo>
                    <a:pt x="745893" y="1230440"/>
                    <a:pt x="642680" y="1333643"/>
                    <a:pt x="515817" y="1333643"/>
                  </a:cubicBezTo>
                  <a:cubicBezTo>
                    <a:pt x="388953" y="1333643"/>
                    <a:pt x="285750" y="1230440"/>
                    <a:pt x="285750" y="1103576"/>
                  </a:cubicBezTo>
                  <a:lnTo>
                    <a:pt x="285750" y="515817"/>
                  </a:lnTo>
                  <a:cubicBezTo>
                    <a:pt x="285750" y="388953"/>
                    <a:pt x="388953" y="285750"/>
                    <a:pt x="515817" y="285750"/>
                  </a:cubicBezTo>
                  <a:cubicBezTo>
                    <a:pt x="642680" y="285750"/>
                    <a:pt x="745893" y="388953"/>
                    <a:pt x="745893" y="515817"/>
                  </a:cubicBezTo>
                  <a:lnTo>
                    <a:pt x="745893" y="11035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127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R" sz="1000">
                <a:solidFill>
                  <a:srgbClr val="74808C"/>
                </a:solidFill>
                <a:latin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57" name="Forma libre 82">
              <a:extLst>
                <a:ext uri="{FF2B5EF4-FFF2-40B4-BE49-F238E27FC236}">
                  <a16:creationId xmlns:a16="http://schemas.microsoft.com/office/drawing/2014/main" id="{319A6441-286E-2216-6A4C-6A01F521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4954" y="8383053"/>
              <a:ext cx="381302" cy="598538"/>
            </a:xfrm>
            <a:custGeom>
              <a:avLst/>
              <a:gdLst>
                <a:gd name="T0" fmla="*/ 3 w 1031643"/>
                <a:gd name="T1" fmla="*/ 2 h 1619392"/>
                <a:gd name="T2" fmla="*/ 5 w 1031643"/>
                <a:gd name="T3" fmla="*/ 3 h 1619392"/>
                <a:gd name="T4" fmla="*/ 7 w 1031643"/>
                <a:gd name="T5" fmla="*/ 3 h 1619392"/>
                <a:gd name="T6" fmla="*/ 3 w 1031643"/>
                <a:gd name="T7" fmla="*/ 0 h 1619392"/>
                <a:gd name="T8" fmla="*/ 0 w 1031643"/>
                <a:gd name="T9" fmla="*/ 3 h 1619392"/>
                <a:gd name="T10" fmla="*/ 0 w 1031643"/>
                <a:gd name="T11" fmla="*/ 7 h 1619392"/>
                <a:gd name="T12" fmla="*/ 3 w 1031643"/>
                <a:gd name="T13" fmla="*/ 10 h 1619392"/>
                <a:gd name="T14" fmla="*/ 7 w 1031643"/>
                <a:gd name="T15" fmla="*/ 7 h 1619392"/>
                <a:gd name="T16" fmla="*/ 5 w 1031643"/>
                <a:gd name="T17" fmla="*/ 7 h 1619392"/>
                <a:gd name="T18" fmla="*/ 3 w 1031643"/>
                <a:gd name="T19" fmla="*/ 9 h 1619392"/>
                <a:gd name="T20" fmla="*/ 2 w 1031643"/>
                <a:gd name="T21" fmla="*/ 7 h 1619392"/>
                <a:gd name="T22" fmla="*/ 2 w 1031643"/>
                <a:gd name="T23" fmla="*/ 3 h 1619392"/>
                <a:gd name="T24" fmla="*/ 3 w 1031643"/>
                <a:gd name="T25" fmla="*/ 2 h 16193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1643" h="1619392">
                  <a:moveTo>
                    <a:pt x="515817" y="285750"/>
                  </a:moveTo>
                  <a:cubicBezTo>
                    <a:pt x="642680" y="285750"/>
                    <a:pt x="745893" y="388953"/>
                    <a:pt x="745893" y="515817"/>
                  </a:cubicBezTo>
                  <a:lnTo>
                    <a:pt x="1031643" y="515817"/>
                  </a:lnTo>
                  <a:cubicBezTo>
                    <a:pt x="1031643" y="231391"/>
                    <a:pt x="800243" y="0"/>
                    <a:pt x="515817" y="0"/>
                  </a:cubicBezTo>
                  <a:cubicBezTo>
                    <a:pt x="231391" y="0"/>
                    <a:pt x="0" y="231391"/>
                    <a:pt x="0" y="515817"/>
                  </a:cubicBezTo>
                  <a:lnTo>
                    <a:pt x="0" y="1103576"/>
                  </a:lnTo>
                  <a:cubicBezTo>
                    <a:pt x="0" y="1388002"/>
                    <a:pt x="231391" y="1619393"/>
                    <a:pt x="515817" y="1619393"/>
                  </a:cubicBezTo>
                  <a:cubicBezTo>
                    <a:pt x="800243" y="1619393"/>
                    <a:pt x="1031643" y="1388002"/>
                    <a:pt x="1031643" y="1103576"/>
                  </a:cubicBezTo>
                  <a:lnTo>
                    <a:pt x="745893" y="1103576"/>
                  </a:lnTo>
                  <a:cubicBezTo>
                    <a:pt x="745893" y="1230440"/>
                    <a:pt x="642680" y="1333643"/>
                    <a:pt x="515817" y="1333643"/>
                  </a:cubicBezTo>
                  <a:cubicBezTo>
                    <a:pt x="388953" y="1333643"/>
                    <a:pt x="285750" y="1230440"/>
                    <a:pt x="285750" y="1103576"/>
                  </a:cubicBezTo>
                  <a:lnTo>
                    <a:pt x="285750" y="515817"/>
                  </a:lnTo>
                  <a:cubicBezTo>
                    <a:pt x="285750" y="388963"/>
                    <a:pt x="388953" y="285750"/>
                    <a:pt x="515817" y="2857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127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R" sz="1000" dirty="0">
                <a:solidFill>
                  <a:srgbClr val="74808C"/>
                </a:solidFill>
                <a:latin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60" name="Forma libre 83">
              <a:extLst>
                <a:ext uri="{FF2B5EF4-FFF2-40B4-BE49-F238E27FC236}">
                  <a16:creationId xmlns:a16="http://schemas.microsoft.com/office/drawing/2014/main" id="{27EB812E-589D-1C91-CE30-D6682B474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3815" y="8708636"/>
              <a:ext cx="301658" cy="423805"/>
            </a:xfrm>
            <a:custGeom>
              <a:avLst/>
              <a:gdLst>
                <a:gd name="T0" fmla="*/ 5 w 816159"/>
                <a:gd name="T1" fmla="*/ 3 h 1146638"/>
                <a:gd name="T2" fmla="*/ 3 w 816159"/>
                <a:gd name="T3" fmla="*/ 0 h 1146638"/>
                <a:gd name="T4" fmla="*/ 0 w 816159"/>
                <a:gd name="T5" fmla="*/ 3 h 1146638"/>
                <a:gd name="T6" fmla="*/ 0 w 816159"/>
                <a:gd name="T7" fmla="*/ 3 h 1146638"/>
                <a:gd name="T8" fmla="*/ 2 w 816159"/>
                <a:gd name="T9" fmla="*/ 3 h 1146638"/>
                <a:gd name="T10" fmla="*/ 2 w 816159"/>
                <a:gd name="T11" fmla="*/ 3 h 1146638"/>
                <a:gd name="T12" fmla="*/ 3 w 816159"/>
                <a:gd name="T13" fmla="*/ 2 h 1146638"/>
                <a:gd name="T14" fmla="*/ 3 w 816159"/>
                <a:gd name="T15" fmla="*/ 3 h 1146638"/>
                <a:gd name="T16" fmla="*/ 3 w 816159"/>
                <a:gd name="T17" fmla="*/ 3 h 1146638"/>
                <a:gd name="T18" fmla="*/ 1 w 816159"/>
                <a:gd name="T19" fmla="*/ 5 h 1146638"/>
                <a:gd name="T20" fmla="*/ 0 w 816159"/>
                <a:gd name="T21" fmla="*/ 7 h 1146638"/>
                <a:gd name="T22" fmla="*/ 0 w 816159"/>
                <a:gd name="T23" fmla="*/ 7 h 1146638"/>
                <a:gd name="T24" fmla="*/ 5 w 816159"/>
                <a:gd name="T25" fmla="*/ 7 h 1146638"/>
                <a:gd name="T26" fmla="*/ 5 w 816159"/>
                <a:gd name="T27" fmla="*/ 6 h 1146638"/>
                <a:gd name="T28" fmla="*/ 3 w 816159"/>
                <a:gd name="T29" fmla="*/ 6 h 1146638"/>
                <a:gd name="T30" fmla="*/ 4 w 816159"/>
                <a:gd name="T31" fmla="*/ 5 h 1146638"/>
                <a:gd name="T32" fmla="*/ 5 w 816159"/>
                <a:gd name="T33" fmla="*/ 3 h 11466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16159" h="1146638">
                  <a:moveTo>
                    <a:pt x="816159" y="408079"/>
                  </a:moveTo>
                  <a:cubicBezTo>
                    <a:pt x="816159" y="183061"/>
                    <a:pt x="633098" y="0"/>
                    <a:pt x="408079" y="0"/>
                  </a:cubicBezTo>
                  <a:cubicBezTo>
                    <a:pt x="183061" y="0"/>
                    <a:pt x="0" y="183061"/>
                    <a:pt x="0" y="408079"/>
                  </a:cubicBezTo>
                  <a:lnTo>
                    <a:pt x="0" y="476260"/>
                  </a:lnTo>
                  <a:lnTo>
                    <a:pt x="285750" y="476260"/>
                  </a:lnTo>
                  <a:lnTo>
                    <a:pt x="285750" y="408079"/>
                  </a:lnTo>
                  <a:cubicBezTo>
                    <a:pt x="285750" y="340623"/>
                    <a:pt x="340623" y="285750"/>
                    <a:pt x="408079" y="285750"/>
                  </a:cubicBezTo>
                  <a:cubicBezTo>
                    <a:pt x="475536" y="285750"/>
                    <a:pt x="530409" y="340623"/>
                    <a:pt x="530409" y="408079"/>
                  </a:cubicBezTo>
                  <a:cubicBezTo>
                    <a:pt x="530409" y="440969"/>
                    <a:pt x="514226" y="471735"/>
                    <a:pt x="487128" y="490376"/>
                  </a:cubicBezTo>
                  <a:lnTo>
                    <a:pt x="146971" y="724300"/>
                  </a:lnTo>
                  <a:cubicBezTo>
                    <a:pt x="54940" y="787594"/>
                    <a:pt x="0" y="892064"/>
                    <a:pt x="0" y="1003763"/>
                  </a:cubicBezTo>
                  <a:lnTo>
                    <a:pt x="0" y="1146639"/>
                  </a:lnTo>
                  <a:lnTo>
                    <a:pt x="790289" y="1146639"/>
                  </a:lnTo>
                  <a:lnTo>
                    <a:pt x="790289" y="860888"/>
                  </a:lnTo>
                  <a:lnTo>
                    <a:pt x="452656" y="860888"/>
                  </a:lnTo>
                  <a:lnTo>
                    <a:pt x="649053" y="725824"/>
                  </a:lnTo>
                  <a:cubicBezTo>
                    <a:pt x="753685" y="653853"/>
                    <a:pt x="816159" y="535076"/>
                    <a:pt x="816159" y="4080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127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R" sz="1000">
                <a:solidFill>
                  <a:srgbClr val="74808C"/>
                </a:solidFill>
                <a:latin typeface="Poppins" charset="0"/>
                <a:cs typeface="Poppins" charset="0"/>
                <a:sym typeface="Poppins" charset="0"/>
              </a:endParaRPr>
            </a:p>
          </p:txBody>
        </p:sp>
        <p:sp>
          <p:nvSpPr>
            <p:cNvPr id="61" name="Forma libre 84">
              <a:extLst>
                <a:ext uri="{FF2B5EF4-FFF2-40B4-BE49-F238E27FC236}">
                  <a16:creationId xmlns:a16="http://schemas.microsoft.com/office/drawing/2014/main" id="{7D71A5CC-477D-AD35-0CBF-B600117E8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2425" y="7810763"/>
              <a:ext cx="1802500" cy="1802451"/>
            </a:xfrm>
            <a:custGeom>
              <a:avLst/>
              <a:gdLst>
                <a:gd name="T0" fmla="*/ 29 w 4876809"/>
                <a:gd name="T1" fmla="*/ 14 h 4876676"/>
                <a:gd name="T2" fmla="*/ 29 w 4876809"/>
                <a:gd name="T3" fmla="*/ 12 h 4876676"/>
                <a:gd name="T4" fmla="*/ 24 w 4876809"/>
                <a:gd name="T5" fmla="*/ 6 h 4876676"/>
                <a:gd name="T6" fmla="*/ 16 w 4876809"/>
                <a:gd name="T7" fmla="*/ 0 h 4876676"/>
                <a:gd name="T8" fmla="*/ 11 w 4876809"/>
                <a:gd name="T9" fmla="*/ 2 h 4876676"/>
                <a:gd name="T10" fmla="*/ 9 w 4876809"/>
                <a:gd name="T11" fmla="*/ 5 h 4876676"/>
                <a:gd name="T12" fmla="*/ 7 w 4876809"/>
                <a:gd name="T13" fmla="*/ 5 h 4876676"/>
                <a:gd name="T14" fmla="*/ 0 w 4876809"/>
                <a:gd name="T15" fmla="*/ 12 h 4876676"/>
                <a:gd name="T16" fmla="*/ 2 w 4876809"/>
                <a:gd name="T17" fmla="*/ 17 h 4876676"/>
                <a:gd name="T18" fmla="*/ 0 w 4876809"/>
                <a:gd name="T19" fmla="*/ 22 h 4876676"/>
                <a:gd name="T20" fmla="*/ 6 w 4876809"/>
                <a:gd name="T21" fmla="*/ 28 h 4876676"/>
                <a:gd name="T22" fmla="*/ 8 w 4876809"/>
                <a:gd name="T23" fmla="*/ 28 h 4876676"/>
                <a:gd name="T24" fmla="*/ 14 w 4876809"/>
                <a:gd name="T25" fmla="*/ 32 h 4876676"/>
                <a:gd name="T26" fmla="*/ 18 w 4876809"/>
                <a:gd name="T27" fmla="*/ 30 h 4876676"/>
                <a:gd name="T28" fmla="*/ 20 w 4876809"/>
                <a:gd name="T29" fmla="*/ 28 h 4876676"/>
                <a:gd name="T30" fmla="*/ 24 w 4876809"/>
                <a:gd name="T31" fmla="*/ 28 h 4876676"/>
                <a:gd name="T32" fmla="*/ 32 w 4876809"/>
                <a:gd name="T33" fmla="*/ 20 h 4876676"/>
                <a:gd name="T34" fmla="*/ 29 w 4876809"/>
                <a:gd name="T35" fmla="*/ 14 h 4876676"/>
                <a:gd name="T36" fmla="*/ 24 w 4876809"/>
                <a:gd name="T37" fmla="*/ 27 h 4876676"/>
                <a:gd name="T38" fmla="*/ 20 w 4876809"/>
                <a:gd name="T39" fmla="*/ 26 h 4876676"/>
                <a:gd name="T40" fmla="*/ 20 w 4876809"/>
                <a:gd name="T41" fmla="*/ 26 h 4876676"/>
                <a:gd name="T42" fmla="*/ 19 w 4876809"/>
                <a:gd name="T43" fmla="*/ 26 h 4876676"/>
                <a:gd name="T44" fmla="*/ 14 w 4876809"/>
                <a:gd name="T45" fmla="*/ 30 h 4876676"/>
                <a:gd name="T46" fmla="*/ 10 w 4876809"/>
                <a:gd name="T47" fmla="*/ 26 h 4876676"/>
                <a:gd name="T48" fmla="*/ 10 w 4876809"/>
                <a:gd name="T49" fmla="*/ 25 h 4876676"/>
                <a:gd name="T50" fmla="*/ 9 w 4876809"/>
                <a:gd name="T51" fmla="*/ 26 h 4876676"/>
                <a:gd name="T52" fmla="*/ 6 w 4876809"/>
                <a:gd name="T53" fmla="*/ 26 h 4876676"/>
                <a:gd name="T54" fmla="*/ 2 w 4876809"/>
                <a:gd name="T55" fmla="*/ 22 h 4876676"/>
                <a:gd name="T56" fmla="*/ 4 w 4876809"/>
                <a:gd name="T57" fmla="*/ 18 h 4876676"/>
                <a:gd name="T58" fmla="*/ 5 w 4876809"/>
                <a:gd name="T59" fmla="*/ 17 h 4876676"/>
                <a:gd name="T60" fmla="*/ 4 w 4876809"/>
                <a:gd name="T61" fmla="*/ 16 h 4876676"/>
                <a:gd name="T62" fmla="*/ 2 w 4876809"/>
                <a:gd name="T63" fmla="*/ 12 h 4876676"/>
                <a:gd name="T64" fmla="*/ 7 w 4876809"/>
                <a:gd name="T65" fmla="*/ 7 h 4876676"/>
                <a:gd name="T66" fmla="*/ 9 w 4876809"/>
                <a:gd name="T67" fmla="*/ 7 h 4876676"/>
                <a:gd name="T68" fmla="*/ 10 w 4876809"/>
                <a:gd name="T69" fmla="*/ 7 h 4876676"/>
                <a:gd name="T70" fmla="*/ 10 w 4876809"/>
                <a:gd name="T71" fmla="*/ 7 h 4876676"/>
                <a:gd name="T72" fmla="*/ 16 w 4876809"/>
                <a:gd name="T73" fmla="*/ 2 h 4876676"/>
                <a:gd name="T74" fmla="*/ 23 w 4876809"/>
                <a:gd name="T75" fmla="*/ 7 h 4876676"/>
                <a:gd name="T76" fmla="*/ 23 w 4876809"/>
                <a:gd name="T77" fmla="*/ 7 h 4876676"/>
                <a:gd name="T78" fmla="*/ 23 w 4876809"/>
                <a:gd name="T79" fmla="*/ 7 h 4876676"/>
                <a:gd name="T80" fmla="*/ 27 w 4876809"/>
                <a:gd name="T81" fmla="*/ 12 h 4876676"/>
                <a:gd name="T82" fmla="*/ 27 w 4876809"/>
                <a:gd name="T83" fmla="*/ 14 h 4876676"/>
                <a:gd name="T84" fmla="*/ 27 w 4876809"/>
                <a:gd name="T85" fmla="*/ 15 h 4876676"/>
                <a:gd name="T86" fmla="*/ 27 w 4876809"/>
                <a:gd name="T87" fmla="*/ 15 h 4876676"/>
                <a:gd name="T88" fmla="*/ 30 w 4876809"/>
                <a:gd name="T89" fmla="*/ 20 h 4876676"/>
                <a:gd name="T90" fmla="*/ 24 w 4876809"/>
                <a:gd name="T91" fmla="*/ 27 h 48766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76809" h="4876676">
                  <a:moveTo>
                    <a:pt x="4448366" y="2166023"/>
                  </a:moveTo>
                  <a:cubicBezTo>
                    <a:pt x="4490495" y="2056886"/>
                    <a:pt x="4512450" y="1939976"/>
                    <a:pt x="4512450" y="1822256"/>
                  </a:cubicBezTo>
                  <a:cubicBezTo>
                    <a:pt x="4512450" y="1356065"/>
                    <a:pt x="4173188" y="962006"/>
                    <a:pt x="3723294" y="884072"/>
                  </a:cubicBezTo>
                  <a:cubicBezTo>
                    <a:pt x="3545796" y="358845"/>
                    <a:pt x="3051800" y="0"/>
                    <a:pt x="2489378" y="0"/>
                  </a:cubicBezTo>
                  <a:cubicBezTo>
                    <a:pt x="2204609" y="0"/>
                    <a:pt x="1934089" y="90259"/>
                    <a:pt x="1707080" y="261014"/>
                  </a:cubicBezTo>
                  <a:cubicBezTo>
                    <a:pt x="1524048" y="398697"/>
                    <a:pt x="1379058" y="584968"/>
                    <a:pt x="1289752" y="794690"/>
                  </a:cubicBezTo>
                  <a:cubicBezTo>
                    <a:pt x="1225077" y="782907"/>
                    <a:pt x="1159259" y="776964"/>
                    <a:pt x="1092956" y="776964"/>
                  </a:cubicBezTo>
                  <a:cubicBezTo>
                    <a:pt x="490299" y="776973"/>
                    <a:pt x="0" y="1267263"/>
                    <a:pt x="0" y="1869920"/>
                  </a:cubicBezTo>
                  <a:cubicBezTo>
                    <a:pt x="0" y="2159241"/>
                    <a:pt x="115329" y="2434923"/>
                    <a:pt x="315373" y="2637835"/>
                  </a:cubicBezTo>
                  <a:cubicBezTo>
                    <a:pt x="117405" y="2816666"/>
                    <a:pt x="0" y="3073889"/>
                    <a:pt x="0" y="3345332"/>
                  </a:cubicBezTo>
                  <a:cubicBezTo>
                    <a:pt x="0" y="3870465"/>
                    <a:pt x="427234" y="4297699"/>
                    <a:pt x="952367" y="4297699"/>
                  </a:cubicBezTo>
                  <a:cubicBezTo>
                    <a:pt x="1058847" y="4297699"/>
                    <a:pt x="1164498" y="4279726"/>
                    <a:pt x="1264501" y="4245055"/>
                  </a:cubicBezTo>
                  <a:cubicBezTo>
                    <a:pt x="1426255" y="4623978"/>
                    <a:pt x="1799777" y="4876676"/>
                    <a:pt x="2223326" y="4876676"/>
                  </a:cubicBezTo>
                  <a:cubicBezTo>
                    <a:pt x="2449649" y="4876676"/>
                    <a:pt x="2664952" y="4805372"/>
                    <a:pt x="2845965" y="4670470"/>
                  </a:cubicBezTo>
                  <a:cubicBezTo>
                    <a:pt x="2979887" y="4570667"/>
                    <a:pt x="3086062" y="4443108"/>
                    <a:pt x="3158519" y="4296185"/>
                  </a:cubicBezTo>
                  <a:cubicBezTo>
                    <a:pt x="3302489" y="4351278"/>
                    <a:pt x="3456613" y="4379976"/>
                    <a:pt x="3611661" y="4379976"/>
                  </a:cubicBezTo>
                  <a:cubicBezTo>
                    <a:pt x="4309272" y="4379976"/>
                    <a:pt x="4876810" y="3812439"/>
                    <a:pt x="4876810" y="3114828"/>
                  </a:cubicBezTo>
                  <a:cubicBezTo>
                    <a:pt x="4876800" y="2751534"/>
                    <a:pt x="4718533" y="2404882"/>
                    <a:pt x="4448366" y="2166023"/>
                  </a:cubicBezTo>
                  <a:close/>
                  <a:moveTo>
                    <a:pt x="3611651" y="4094217"/>
                  </a:moveTo>
                  <a:cubicBezTo>
                    <a:pt x="3450422" y="4094217"/>
                    <a:pt x="3290602" y="4054202"/>
                    <a:pt x="3149461" y="3978488"/>
                  </a:cubicBezTo>
                  <a:lnTo>
                    <a:pt x="2997460" y="3896944"/>
                  </a:lnTo>
                  <a:lnTo>
                    <a:pt x="2945654" y="4061470"/>
                  </a:lnTo>
                  <a:cubicBezTo>
                    <a:pt x="2845927" y="4378147"/>
                    <a:pt x="2555653" y="4590907"/>
                    <a:pt x="2223326" y="4590907"/>
                  </a:cubicBezTo>
                  <a:cubicBezTo>
                    <a:pt x="1874263" y="4590907"/>
                    <a:pt x="1572016" y="4354592"/>
                    <a:pt x="1488319" y="4016245"/>
                  </a:cubicBezTo>
                  <a:lnTo>
                    <a:pt x="1443161" y="3833670"/>
                  </a:lnTo>
                  <a:lnTo>
                    <a:pt x="1279389" y="3926139"/>
                  </a:lnTo>
                  <a:cubicBezTo>
                    <a:pt x="1179967" y="3982269"/>
                    <a:pt x="1066876" y="4011940"/>
                    <a:pt x="952376" y="4011940"/>
                  </a:cubicBezTo>
                  <a:cubicBezTo>
                    <a:pt x="584806" y="4011940"/>
                    <a:pt x="285760" y="3712893"/>
                    <a:pt x="285760" y="3345323"/>
                  </a:cubicBezTo>
                  <a:cubicBezTo>
                    <a:pt x="285760" y="3109360"/>
                    <a:pt x="412642" y="2888666"/>
                    <a:pt x="616906" y="2769375"/>
                  </a:cubicBezTo>
                  <a:lnTo>
                    <a:pt x="808463" y="2657494"/>
                  </a:lnTo>
                  <a:lnTo>
                    <a:pt x="627364" y="2529364"/>
                  </a:lnTo>
                  <a:cubicBezTo>
                    <a:pt x="413452" y="2378031"/>
                    <a:pt x="285750" y="2131505"/>
                    <a:pt x="285750" y="1869920"/>
                  </a:cubicBezTo>
                  <a:cubicBezTo>
                    <a:pt x="285750" y="1424826"/>
                    <a:pt x="647862" y="1062723"/>
                    <a:pt x="1092946" y="1062723"/>
                  </a:cubicBezTo>
                  <a:cubicBezTo>
                    <a:pt x="1176138" y="1062723"/>
                    <a:pt x="1258176" y="1075334"/>
                    <a:pt x="1336786" y="1100214"/>
                  </a:cubicBezTo>
                  <a:lnTo>
                    <a:pt x="1474451" y="1143781"/>
                  </a:lnTo>
                  <a:lnTo>
                    <a:pt x="1516561" y="1005659"/>
                  </a:lnTo>
                  <a:cubicBezTo>
                    <a:pt x="1647835" y="575062"/>
                    <a:pt x="2038779" y="285750"/>
                    <a:pt x="2489369" y="285750"/>
                  </a:cubicBezTo>
                  <a:cubicBezTo>
                    <a:pt x="2954512" y="285750"/>
                    <a:pt x="3359677" y="600046"/>
                    <a:pt x="3474644" y="1050046"/>
                  </a:cubicBezTo>
                  <a:lnTo>
                    <a:pt x="3500323" y="1150563"/>
                  </a:lnTo>
                  <a:lnTo>
                    <a:pt x="3603850" y="1157259"/>
                  </a:lnTo>
                  <a:cubicBezTo>
                    <a:pt x="3953104" y="1179852"/>
                    <a:pt x="4226691" y="1471955"/>
                    <a:pt x="4226691" y="1822247"/>
                  </a:cubicBezTo>
                  <a:cubicBezTo>
                    <a:pt x="4226691" y="1933051"/>
                    <a:pt x="4198982" y="2042722"/>
                    <a:pt x="4146566" y="2139410"/>
                  </a:cubicBezTo>
                  <a:lnTo>
                    <a:pt x="4086997" y="2249291"/>
                  </a:lnTo>
                  <a:lnTo>
                    <a:pt x="4187990" y="2322938"/>
                  </a:lnTo>
                  <a:cubicBezTo>
                    <a:pt x="4440374" y="2506999"/>
                    <a:pt x="4591050" y="2803027"/>
                    <a:pt x="4591050" y="3114808"/>
                  </a:cubicBezTo>
                  <a:cubicBezTo>
                    <a:pt x="4591050" y="3654857"/>
                    <a:pt x="4151690" y="4094217"/>
                    <a:pt x="3611651" y="40942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127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CR" sz="1000">
                <a:solidFill>
                  <a:srgbClr val="74808C"/>
                </a:solidFill>
                <a:latin typeface="Poppins" charset="0"/>
                <a:cs typeface="Poppins" charset="0"/>
                <a:sym typeface="Poppins" charset="0"/>
              </a:endParaRPr>
            </a:p>
          </p:txBody>
        </p:sp>
      </p:grpSp>
      <p:sp>
        <p:nvSpPr>
          <p:cNvPr id="62" name="Text Box 3">
            <a:extLst>
              <a:ext uri="{FF2B5EF4-FFF2-40B4-BE49-F238E27FC236}">
                <a16:creationId xmlns:a16="http://schemas.microsoft.com/office/drawing/2014/main" id="{DE82AEA8-A6C7-CC73-F5F1-78F962F2E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987" y="2780193"/>
            <a:ext cx="3617571" cy="101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/>
          <a:lstStyle/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sz="3200" b="1" dirty="0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6,5% </a:t>
            </a:r>
          </a:p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sz="2500" b="1" dirty="0" err="1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Biodiversidad</a:t>
            </a:r>
            <a:r>
              <a:rPr lang="en-US" altLang="es-CR" sz="2500" b="1" dirty="0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 Mundial</a:t>
            </a:r>
            <a:endParaRPr lang="es-CR" altLang="es-CR" sz="2500" b="1" dirty="0">
              <a:solidFill>
                <a:srgbClr val="3A4243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Poppins Medium"/>
            </a:endParaRPr>
          </a:p>
        </p:txBody>
      </p:sp>
      <p:sp>
        <p:nvSpPr>
          <p:cNvPr id="63" name="Text Box 3">
            <a:extLst>
              <a:ext uri="{FF2B5EF4-FFF2-40B4-BE49-F238E27FC236}">
                <a16:creationId xmlns:a16="http://schemas.microsoft.com/office/drawing/2014/main" id="{BF8D1120-5F7C-D10E-509C-E7FCEA23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696" y="4066385"/>
            <a:ext cx="3584862" cy="101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/>
          <a:lstStyle/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sz="3200" b="1" dirty="0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99% </a:t>
            </a:r>
          </a:p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CR" sz="2500" b="1" dirty="0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Energía Renovable</a:t>
            </a:r>
            <a:endParaRPr lang="es-CR" altLang="es-CR" sz="2500" b="1" dirty="0">
              <a:solidFill>
                <a:srgbClr val="3A4243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Poppins Medium"/>
            </a:endParaRPr>
          </a:p>
        </p:txBody>
      </p:sp>
      <p:sp>
        <p:nvSpPr>
          <p:cNvPr id="64" name="Text Box 3">
            <a:extLst>
              <a:ext uri="{FF2B5EF4-FFF2-40B4-BE49-F238E27FC236}">
                <a16:creationId xmlns:a16="http://schemas.microsoft.com/office/drawing/2014/main" id="{098D4884-5E92-619A-2C50-531D77567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927" y="5471433"/>
            <a:ext cx="3721688" cy="155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/>
          <a:lstStyle/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sz="2500" b="1" dirty="0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11,5 </a:t>
            </a:r>
            <a:r>
              <a:rPr lang="en-US" altLang="es-CR" sz="2500" b="1" dirty="0" err="1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millones</a:t>
            </a:r>
            <a:r>
              <a:rPr lang="en-US" altLang="es-CR" sz="2500" b="1" dirty="0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 tCO</a:t>
            </a:r>
            <a:r>
              <a:rPr lang="en-US" altLang="es-CR" sz="2500" b="1" baseline="-25000" dirty="0">
                <a:solidFill>
                  <a:srgbClr val="00A4DE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2e</a:t>
            </a:r>
          </a:p>
          <a:p>
            <a:pPr defTabSz="41275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sz="2000" b="1" dirty="0" err="1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Inventario</a:t>
            </a:r>
            <a:r>
              <a:rPr lang="en-US" altLang="es-CR" sz="2000" b="1" dirty="0">
                <a:solidFill>
                  <a:srgbClr val="3A4243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  <a:sym typeface="Poppins Medium"/>
              </a:rPr>
              <a:t> con FOLU (2017)</a:t>
            </a:r>
            <a:endParaRPr lang="es-CR" altLang="es-CR" sz="2000" b="1" dirty="0">
              <a:solidFill>
                <a:srgbClr val="3A4243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  <a:sym typeface="Poppins Medium"/>
            </a:endParaRPr>
          </a:p>
        </p:txBody>
      </p:sp>
      <p:pic>
        <p:nvPicPr>
          <p:cNvPr id="66" name="Imagen 13">
            <a:extLst>
              <a:ext uri="{FF2B5EF4-FFF2-40B4-BE49-F238E27FC236}">
                <a16:creationId xmlns:a16="http://schemas.microsoft.com/office/drawing/2014/main" id="{B1D592C1-3EA6-DA47-450B-09C89B8A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113" y="92861"/>
            <a:ext cx="1267623" cy="174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n 77">
            <a:extLst>
              <a:ext uri="{FF2B5EF4-FFF2-40B4-BE49-F238E27FC236}">
                <a16:creationId xmlns:a16="http://schemas.microsoft.com/office/drawing/2014/main" id="{17B0A037-058A-A66D-9818-7A00EC43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9575" y="334644"/>
            <a:ext cx="1189628" cy="113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7B1CCCF0-97BD-DD7E-C7BE-5075252B19E0}"/>
              </a:ext>
            </a:extLst>
          </p:cNvPr>
          <p:cNvCxnSpPr>
            <a:cxnSpLocks/>
          </p:cNvCxnSpPr>
          <p:nvPr/>
        </p:nvCxnSpPr>
        <p:spPr bwMode="auto">
          <a:xfrm flipV="1">
            <a:off x="9199860" y="441962"/>
            <a:ext cx="1099886" cy="65252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7D362615-C0E0-78DE-7B3B-287DD98A42B4}"/>
              </a:ext>
            </a:extLst>
          </p:cNvPr>
          <p:cNvCxnSpPr>
            <a:cxnSpLocks/>
          </p:cNvCxnSpPr>
          <p:nvPr/>
        </p:nvCxnSpPr>
        <p:spPr bwMode="auto">
          <a:xfrm>
            <a:off x="9199860" y="1137369"/>
            <a:ext cx="1997822" cy="242645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Rectangle 42">
            <a:extLst>
              <a:ext uri="{FF2B5EF4-FFF2-40B4-BE49-F238E27FC236}">
                <a16:creationId xmlns:a16="http://schemas.microsoft.com/office/drawing/2014/main" id="{6AD06AF8-78AC-F1D7-B1C5-BEFC4FD10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02" y="1172809"/>
            <a:ext cx="32512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12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b="1" dirty="0">
                <a:solidFill>
                  <a:prstClr val="white">
                    <a:lumMod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 charset="0"/>
              </a:rPr>
              <a:t>51.100 </a:t>
            </a:r>
            <a:r>
              <a:rPr lang="en-US" altLang="es-CR" dirty="0">
                <a:solidFill>
                  <a:prstClr val="white">
                    <a:lumMod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 charset="0"/>
              </a:rPr>
              <a:t>km</a:t>
            </a:r>
            <a:r>
              <a:rPr lang="en-US" altLang="es-CR" baseline="30000" dirty="0">
                <a:solidFill>
                  <a:prstClr val="white">
                    <a:lumMod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 charset="0"/>
              </a:rPr>
              <a:t>2</a:t>
            </a:r>
            <a:endParaRPr lang="en-US" altLang="es-CR" b="1" baseline="30000" dirty="0">
              <a:solidFill>
                <a:prstClr val="white">
                  <a:lumMod val="50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 charset="0"/>
            </a:endParaRPr>
          </a:p>
          <a:p>
            <a:pPr algn="ctr" defTabSz="4127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s-CR" b="1" dirty="0">
                <a:solidFill>
                  <a:prstClr val="white">
                    <a:lumMod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 charset="0"/>
              </a:rPr>
              <a:t>5 </a:t>
            </a:r>
            <a:r>
              <a:rPr lang="en-US" altLang="es-CR" b="1" dirty="0" err="1">
                <a:solidFill>
                  <a:prstClr val="white">
                    <a:lumMod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 charset="0"/>
              </a:rPr>
              <a:t>millones</a:t>
            </a:r>
            <a:r>
              <a:rPr lang="en-US" altLang="es-CR" dirty="0">
                <a:solidFill>
                  <a:prstClr val="white">
                    <a:lumMod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 charset="0"/>
              </a:rPr>
              <a:t> </a:t>
            </a:r>
            <a:r>
              <a:rPr lang="en-US" altLang="es-CR" dirty="0" err="1">
                <a:solidFill>
                  <a:prstClr val="white">
                    <a:lumMod val="50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 charset="0"/>
              </a:rPr>
              <a:t>habitantes</a:t>
            </a:r>
            <a:endParaRPr lang="en-US" altLang="es-CR" dirty="0">
              <a:solidFill>
                <a:prstClr val="white">
                  <a:lumMod val="50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 charset="0"/>
            </a:endParaRPr>
          </a:p>
        </p:txBody>
      </p:sp>
      <p:sp>
        <p:nvSpPr>
          <p:cNvPr id="71" name="TextBox 50">
            <a:extLst>
              <a:ext uri="{FF2B5EF4-FFF2-40B4-BE49-F238E27FC236}">
                <a16:creationId xmlns:a16="http://schemas.microsoft.com/office/drawing/2014/main" id="{693B45F0-9BEE-E56B-E53D-5E30CE3D2CE1}"/>
              </a:ext>
            </a:extLst>
          </p:cNvPr>
          <p:cNvSpPr txBox="1"/>
          <p:nvPr/>
        </p:nvSpPr>
        <p:spPr>
          <a:xfrm>
            <a:off x="8858583" y="3449160"/>
            <a:ext cx="2328715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+mj-lt"/>
                <a:ea typeface="Questrial" panose="020B0606030504020204" pitchFamily="34" charset="0"/>
                <a:cs typeface="Questrial" panose="020B0606030504020204" pitchFamily="34" charset="0"/>
              </a:defRPr>
            </a:lvl1pPr>
          </a:lstStyle>
          <a:p>
            <a:pPr algn="ctr"/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Per capita </a:t>
            </a:r>
            <a:r>
              <a:rPr lang="en-US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emisiones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cs typeface="Montserrat" panose="02000000000000000000" pitchFamily="2" charset="0"/>
              <a:sym typeface="Helvetica Light"/>
            </a:endParaRPr>
          </a:p>
        </p:txBody>
      </p:sp>
      <p:sp>
        <p:nvSpPr>
          <p:cNvPr id="72" name="Rectangle 52">
            <a:extLst>
              <a:ext uri="{FF2B5EF4-FFF2-40B4-BE49-F238E27FC236}">
                <a16:creationId xmlns:a16="http://schemas.microsoft.com/office/drawing/2014/main" id="{2B40AD6F-BFE4-ADF2-E4B3-D8256ECCD8B3}"/>
              </a:ext>
            </a:extLst>
          </p:cNvPr>
          <p:cNvSpPr/>
          <p:nvPr/>
        </p:nvSpPr>
        <p:spPr>
          <a:xfrm>
            <a:off x="9013154" y="2893481"/>
            <a:ext cx="1923925" cy="584775"/>
          </a:xfrm>
          <a:prstGeom prst="rect">
            <a:avLst/>
          </a:prstGeom>
        </p:spPr>
        <p:txBody>
          <a:bodyPr wrap="none" lIns="91440" tIns="45720" rIns="91440" bIns="45720" anchor="b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Questrial" panose="020B0706030804020204" pitchFamily="34" charset="0"/>
                <a:cs typeface="Questrial" panose="020B0706030804020204" pitchFamily="34" charset="0"/>
                <a:sym typeface="Helvetica Light"/>
              </a:rPr>
              <a:t>2,32 tCO</a:t>
            </a:r>
            <a:r>
              <a:rPr lang="en-US" sz="3200" b="1" kern="0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Questrial" panose="020B0706030804020204" pitchFamily="34" charset="0"/>
                <a:cs typeface="Questrial" panose="020B0706030804020204" pitchFamily="34" charset="0"/>
                <a:sym typeface="Helvetica Light"/>
              </a:rPr>
              <a:t>2e</a:t>
            </a:r>
          </a:p>
        </p:txBody>
      </p:sp>
      <p:pic>
        <p:nvPicPr>
          <p:cNvPr id="17" name="Gráfico 16" descr="Bullseye con relleno sólido">
            <a:extLst>
              <a:ext uri="{FF2B5EF4-FFF2-40B4-BE49-F238E27FC236}">
                <a16:creationId xmlns:a16="http://schemas.microsoft.com/office/drawing/2014/main" id="{DB089F2A-714C-2440-DD87-5D0BB531F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83115" y="40736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65EEC9B-EAD0-392F-622E-DE4A4FAAC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 b="16264"/>
          <a:stretch/>
        </p:blipFill>
        <p:spPr>
          <a:xfrm>
            <a:off x="-6786" y="1872456"/>
            <a:ext cx="12190411" cy="4089099"/>
          </a:xfrm>
          <a:prstGeom prst="rect">
            <a:avLst/>
          </a:prstGeom>
        </p:spPr>
      </p:pic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BDA01630-D844-08FB-4458-B0DC39E1B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"/>
          <a:stretch/>
        </p:blipFill>
        <p:spPr>
          <a:xfrm>
            <a:off x="794" y="1886367"/>
            <a:ext cx="12190413" cy="4089099"/>
          </a:xfrm>
        </p:spPr>
      </p:pic>
      <p:sp>
        <p:nvSpPr>
          <p:cNvPr id="4" name="Rectangle 3"/>
          <p:cNvSpPr/>
          <p:nvPr/>
        </p:nvSpPr>
        <p:spPr>
          <a:xfrm>
            <a:off x="8375" y="1886367"/>
            <a:ext cx="12190412" cy="4089099"/>
          </a:xfrm>
          <a:prstGeom prst="rect">
            <a:avLst/>
          </a:prstGeom>
          <a:solidFill>
            <a:srgbClr val="222A3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hangingPunct="0">
              <a:defRPr/>
            </a:pPr>
            <a:endParaRPr lang="en-US" sz="1600" kern="0" dirty="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07067" y="2536878"/>
            <a:ext cx="2160931" cy="2160931"/>
          </a:xfrm>
          <a:prstGeom prst="ellipse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182856" rIns="0" bIns="0" rtlCol="0" anchor="ctr"/>
          <a:lstStyle/>
          <a:p>
            <a:pPr algn="ctr" defTabSz="914309" hangingPunct="0">
              <a:defRPr/>
            </a:pPr>
            <a:r>
              <a:rPr lang="en-US" sz="4400" kern="0" dirty="0">
                <a:solidFill>
                  <a:srgbClr val="FFFFFF"/>
                </a:solidFill>
                <a:latin typeface="Calibri" panose="020F0502020204030204"/>
                <a:ea typeface="Questrial" panose="020F0502020204030203" pitchFamily="34" charset="0"/>
                <a:cs typeface="Questrial" panose="02000000000000000000" pitchFamily="2" charset="0"/>
                <a:sym typeface="Helvetica Light"/>
              </a:rPr>
              <a:t>55%</a:t>
            </a:r>
          </a:p>
        </p:txBody>
      </p:sp>
      <p:sp>
        <p:nvSpPr>
          <p:cNvPr id="23" name="Arc 22"/>
          <p:cNvSpPr/>
          <p:nvPr/>
        </p:nvSpPr>
        <p:spPr>
          <a:xfrm>
            <a:off x="907067" y="2543834"/>
            <a:ext cx="2160931" cy="2160931"/>
          </a:xfrm>
          <a:prstGeom prst="arc">
            <a:avLst>
              <a:gd name="adj1" fmla="val 16200000"/>
              <a:gd name="adj2" fmla="val 5879257"/>
            </a:avLst>
          </a:prstGeom>
          <a:noFill/>
          <a:ln w="190500" cap="rnd" cmpd="sng" algn="ctr">
            <a:solidFill>
              <a:schemeClr val="accent1"/>
            </a:solidFill>
            <a:prstDash val="solid"/>
            <a:round/>
          </a:ln>
          <a:effectLst/>
        </p:spPr>
        <p:txBody>
          <a:bodyPr rtlCol="0" anchor="ctr"/>
          <a:lstStyle/>
          <a:p>
            <a:pPr algn="ctr" defTabSz="914309" hangingPunct="0">
              <a:defRPr/>
            </a:pPr>
            <a:endParaRPr lang="en-US" sz="2500" kern="0" dirty="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46045" y="2536878"/>
            <a:ext cx="2160931" cy="2160931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182856" rIns="0" bIns="0" rtlCol="0" anchor="ctr"/>
          <a:lstStyle/>
          <a:p>
            <a:pPr algn="ctr" defTabSz="914309" hangingPunct="0">
              <a:defRPr/>
            </a:pPr>
            <a:r>
              <a:rPr lang="en-US" sz="4400" kern="0" dirty="0">
                <a:solidFill>
                  <a:srgbClr val="FFFFFF"/>
                </a:solidFill>
                <a:latin typeface="Calibri" panose="020F0502020204030204"/>
                <a:ea typeface="Questrial" panose="020F0502020204030203" pitchFamily="34" charset="0"/>
                <a:cs typeface="Questrial" panose="02000000000000000000" pitchFamily="2" charset="0"/>
                <a:sym typeface="Helvetica Light"/>
              </a:rPr>
              <a:t>14%</a:t>
            </a:r>
          </a:p>
        </p:txBody>
      </p:sp>
      <p:sp>
        <p:nvSpPr>
          <p:cNvPr id="25" name="Arc 24"/>
          <p:cNvSpPr/>
          <p:nvPr/>
        </p:nvSpPr>
        <p:spPr>
          <a:xfrm>
            <a:off x="3646045" y="2536878"/>
            <a:ext cx="2160931" cy="2160931"/>
          </a:xfrm>
          <a:prstGeom prst="arc">
            <a:avLst>
              <a:gd name="adj1" fmla="val 16200000"/>
              <a:gd name="adj2" fmla="val 18883077"/>
            </a:avLst>
          </a:prstGeom>
          <a:noFill/>
          <a:ln w="190500" cap="rnd" cmpd="sng" algn="ctr">
            <a:solidFill>
              <a:schemeClr val="accent1"/>
            </a:solidFill>
            <a:prstDash val="solid"/>
            <a:round/>
          </a:ln>
          <a:effectLst/>
        </p:spPr>
        <p:txBody>
          <a:bodyPr rtlCol="0" anchor="ctr"/>
          <a:lstStyle/>
          <a:p>
            <a:pPr algn="ctr" defTabSz="914309" hangingPunct="0">
              <a:defRPr/>
            </a:pPr>
            <a:endParaRPr lang="en-US" sz="2500" kern="0" dirty="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85024" y="2536878"/>
            <a:ext cx="2160931" cy="2160931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182856" rIns="0" bIns="0" rtlCol="0" anchor="ctr"/>
          <a:lstStyle/>
          <a:p>
            <a:pPr algn="ctr" defTabSz="914309" hangingPunct="0">
              <a:defRPr/>
            </a:pPr>
            <a:r>
              <a:rPr lang="en-US" sz="4400" kern="0">
                <a:solidFill>
                  <a:srgbClr val="FFFFFF"/>
                </a:solidFill>
                <a:latin typeface="Calibri" panose="020F0502020204030204"/>
                <a:ea typeface="Questrial" panose="020F0502020204030203" pitchFamily="34" charset="0"/>
                <a:cs typeface="Questrial" panose="02000000000000000000" pitchFamily="2" charset="0"/>
                <a:sym typeface="Helvetica Light"/>
              </a:rPr>
              <a:t>20%</a:t>
            </a:r>
          </a:p>
        </p:txBody>
      </p:sp>
      <p:sp>
        <p:nvSpPr>
          <p:cNvPr id="27" name="Arc 26"/>
          <p:cNvSpPr/>
          <p:nvPr/>
        </p:nvSpPr>
        <p:spPr>
          <a:xfrm>
            <a:off x="6385024" y="2536878"/>
            <a:ext cx="2160931" cy="2160931"/>
          </a:xfrm>
          <a:prstGeom prst="arc">
            <a:avLst>
              <a:gd name="adj1" fmla="val 16200000"/>
              <a:gd name="adj2" fmla="val 20822626"/>
            </a:avLst>
          </a:prstGeom>
          <a:noFill/>
          <a:ln w="190500" cap="rnd" cmpd="sng" algn="ctr">
            <a:solidFill>
              <a:schemeClr val="accent1"/>
            </a:solidFill>
            <a:prstDash val="solid"/>
            <a:round/>
          </a:ln>
          <a:effectLst/>
        </p:spPr>
        <p:txBody>
          <a:bodyPr rtlCol="0" anchor="ctr"/>
          <a:lstStyle/>
          <a:p>
            <a:pPr algn="ctr" defTabSz="914309" hangingPunct="0">
              <a:defRPr/>
            </a:pPr>
            <a:endParaRPr lang="en-US" sz="2500" kern="0" dirty="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9124003" y="2536878"/>
            <a:ext cx="2160931" cy="2160931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182856" rIns="0" bIns="0" rtlCol="0" anchor="ctr"/>
          <a:lstStyle/>
          <a:p>
            <a:pPr algn="ctr" defTabSz="914309" hangingPunct="0">
              <a:defRPr/>
            </a:pPr>
            <a:r>
              <a:rPr lang="en-US" sz="4400" kern="0">
                <a:solidFill>
                  <a:srgbClr val="FFFFFF"/>
                </a:solidFill>
                <a:latin typeface="Calibri" panose="020F0502020204030204"/>
                <a:ea typeface="Questrial" panose="020F0502020204030203" pitchFamily="34" charset="0"/>
                <a:cs typeface="Questrial" panose="02000000000000000000" pitchFamily="2" charset="0"/>
                <a:sym typeface="Helvetica Light"/>
              </a:rPr>
              <a:t>9%</a:t>
            </a:r>
          </a:p>
        </p:txBody>
      </p:sp>
      <p:sp>
        <p:nvSpPr>
          <p:cNvPr id="30" name="Arc 29"/>
          <p:cNvSpPr/>
          <p:nvPr/>
        </p:nvSpPr>
        <p:spPr>
          <a:xfrm>
            <a:off x="9124003" y="2536878"/>
            <a:ext cx="2160931" cy="2160931"/>
          </a:xfrm>
          <a:prstGeom prst="arc">
            <a:avLst>
              <a:gd name="adj1" fmla="val 16200000"/>
              <a:gd name="adj2" fmla="val 18075696"/>
            </a:avLst>
          </a:prstGeom>
          <a:noFill/>
          <a:ln w="190500" cap="rnd" cmpd="sng" algn="ctr">
            <a:solidFill>
              <a:schemeClr val="accent4"/>
            </a:solidFill>
            <a:prstDash val="solid"/>
            <a:round/>
          </a:ln>
          <a:effectLst/>
        </p:spPr>
        <p:txBody>
          <a:bodyPr rtlCol="0" anchor="ctr"/>
          <a:lstStyle/>
          <a:p>
            <a:pPr algn="ctr" defTabSz="914309" hangingPunct="0">
              <a:defRPr/>
            </a:pPr>
            <a:endParaRPr lang="en-US" sz="2500" kern="0">
              <a:solidFill>
                <a:prstClr val="white"/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50982" y="4955671"/>
            <a:ext cx="127310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id-ID"/>
            </a:defPPr>
            <a:lvl1pPr>
              <a:defRPr sz="2400">
                <a:solidFill>
                  <a:schemeClr val="tx2"/>
                </a:solidFill>
              </a:defRPr>
            </a:lvl1pPr>
          </a:lstStyle>
          <a:p>
            <a:pPr algn="ctr" defTabSz="914309" hangingPunct="0">
              <a:defRPr/>
            </a:pPr>
            <a:r>
              <a:rPr lang="en-US" sz="2800" kern="0" dirty="0" err="1">
                <a:solidFill>
                  <a:srgbClr val="FFFFFF"/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Energía</a:t>
            </a:r>
            <a:endParaRPr lang="en-US" sz="2800" kern="0" dirty="0">
              <a:solidFill>
                <a:srgbClr val="FFFFFF"/>
              </a:solidFill>
              <a:latin typeface="Calibri" panose="020F0502020204030204"/>
              <a:cs typeface="Montserrat" panose="02000000000000000000" pitchFamily="2" charset="0"/>
              <a:sym typeface="Helvetica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81760" y="4955671"/>
            <a:ext cx="148951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id-ID"/>
            </a:defPPr>
            <a:lvl1pPr>
              <a:defRPr sz="2400">
                <a:solidFill>
                  <a:schemeClr val="tx2"/>
                </a:solidFill>
              </a:defRPr>
            </a:lvl1pPr>
          </a:lstStyle>
          <a:p>
            <a:pPr algn="ctr" defTabSz="914309" hangingPunct="0">
              <a:defRPr/>
            </a:pPr>
            <a:r>
              <a:rPr lang="en-US" sz="2800" kern="0" dirty="0" err="1">
                <a:solidFill>
                  <a:srgbClr val="FFFFFF"/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Residuos</a:t>
            </a:r>
            <a:endParaRPr lang="en-US" sz="2800" kern="0" dirty="0">
              <a:solidFill>
                <a:srgbClr val="FFFFFF"/>
              </a:solidFill>
              <a:latin typeface="Calibri" panose="020F0502020204030204"/>
              <a:cs typeface="Montserrat" panose="02000000000000000000" pitchFamily="2" charset="0"/>
              <a:sym typeface="Helvetica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66854" y="4955671"/>
            <a:ext cx="179728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id-ID"/>
            </a:defPPr>
            <a:lvl1pPr>
              <a:defRPr sz="2400">
                <a:solidFill>
                  <a:schemeClr val="tx2"/>
                </a:solidFill>
              </a:defRPr>
            </a:lvl1pPr>
          </a:lstStyle>
          <a:p>
            <a:pPr algn="ctr" defTabSz="914309" hangingPunct="0">
              <a:defRPr/>
            </a:pPr>
            <a:r>
              <a:rPr lang="en-US" sz="2800" kern="0" dirty="0">
                <a:solidFill>
                  <a:srgbClr val="FFFFFF"/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Agricultura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672917" y="4955671"/>
            <a:ext cx="1063112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id-ID"/>
            </a:defPPr>
            <a:lvl1pPr>
              <a:defRPr sz="2400">
                <a:solidFill>
                  <a:schemeClr val="tx2"/>
                </a:solidFill>
              </a:defRPr>
            </a:lvl1pPr>
          </a:lstStyle>
          <a:p>
            <a:pPr algn="ctr" defTabSz="914309" hangingPunct="0">
              <a:defRPr/>
            </a:pPr>
            <a:r>
              <a:rPr lang="en-US" sz="2800" kern="0" dirty="0">
                <a:solidFill>
                  <a:srgbClr val="FFFFFF"/>
                </a:solidFill>
                <a:latin typeface="Calibri" panose="020F0502020204030204"/>
                <a:cs typeface="Montserrat" panose="02000000000000000000" pitchFamily="2" charset="0"/>
                <a:sym typeface="Helvetica Light"/>
              </a:rPr>
              <a:t>IPPPU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67B3CCC-2632-E74D-2414-3FB989FAA317}"/>
              </a:ext>
            </a:extLst>
          </p:cNvPr>
          <p:cNvSpPr txBox="1"/>
          <p:nvPr/>
        </p:nvSpPr>
        <p:spPr>
          <a:xfrm>
            <a:off x="1354307" y="4040589"/>
            <a:ext cx="126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1400" kern="0">
                <a:solidFill>
                  <a:prstClr val="white"/>
                </a:solidFill>
                <a:latin typeface="Calibri" panose="020F0502020204030204"/>
                <a:sym typeface="Helvetica Light"/>
              </a:rPr>
              <a:t>75% transporte</a:t>
            </a:r>
          </a:p>
        </p:txBody>
      </p:sp>
      <p:sp>
        <p:nvSpPr>
          <p:cNvPr id="40" name="TextBox 128">
            <a:extLst>
              <a:ext uri="{FF2B5EF4-FFF2-40B4-BE49-F238E27FC236}">
                <a16:creationId xmlns:a16="http://schemas.microsoft.com/office/drawing/2014/main" id="{3182F43F-36D6-F989-C402-C43F743EA096}"/>
              </a:ext>
            </a:extLst>
          </p:cNvPr>
          <p:cNvSpPr txBox="1"/>
          <p:nvPr/>
        </p:nvSpPr>
        <p:spPr>
          <a:xfrm>
            <a:off x="0" y="739108"/>
            <a:ext cx="12192000" cy="615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2750" hangingPunct="0"/>
            <a:r>
              <a:rPr lang="es-ES_tradnl" sz="3999" kern="0" dirty="0">
                <a:solidFill>
                  <a:prstClr val="black">
                    <a:lumMod val="90000"/>
                    <a:lumOff val="10000"/>
                  </a:prstClr>
                </a:solidFill>
                <a:latin typeface="Calibri Light" panose="020F0302020204030204"/>
                <a:ea typeface="Lato Heavy" panose="020F0502020204030203" pitchFamily="34" charset="0"/>
                <a:cs typeface="Lato Heavy" panose="020F0502020204030203" pitchFamily="34" charset="0"/>
                <a:sym typeface="Helvetica Light"/>
              </a:rPr>
              <a:t>Costa Rica: emisiones de CO</a:t>
            </a:r>
            <a:r>
              <a:rPr lang="es-ES_tradnl" sz="3999" kern="0" baseline="-25000" dirty="0">
                <a:solidFill>
                  <a:prstClr val="black">
                    <a:lumMod val="90000"/>
                    <a:lumOff val="10000"/>
                  </a:prstClr>
                </a:solidFill>
                <a:latin typeface="Calibri Light" panose="020F0302020204030204"/>
                <a:ea typeface="Lato Heavy" panose="020F0502020204030203" pitchFamily="34" charset="0"/>
                <a:cs typeface="Lato Heavy" panose="020F0502020204030203" pitchFamily="34" charset="0"/>
                <a:sym typeface="Helvetica Light"/>
              </a:rPr>
              <a:t>2</a:t>
            </a:r>
            <a:r>
              <a:rPr lang="es-ES_tradnl" sz="3999" kern="0" dirty="0">
                <a:solidFill>
                  <a:prstClr val="black">
                    <a:lumMod val="90000"/>
                    <a:lumOff val="10000"/>
                  </a:prstClr>
                </a:solidFill>
                <a:latin typeface="Calibri Light" panose="020F0302020204030204"/>
                <a:ea typeface="Lato Heavy" panose="020F0502020204030203" pitchFamily="34" charset="0"/>
                <a:cs typeface="Lato Heavy" panose="020F0502020204030203" pitchFamily="34" charset="0"/>
                <a:sym typeface="Helvetica Light"/>
              </a:rPr>
              <a:t>e</a:t>
            </a:r>
            <a:r>
              <a:rPr lang="es-ES_tradnl" sz="3999" kern="0" baseline="-25000" dirty="0">
                <a:solidFill>
                  <a:prstClr val="black">
                    <a:lumMod val="90000"/>
                    <a:lumOff val="10000"/>
                  </a:prstClr>
                </a:solidFill>
                <a:latin typeface="Calibri Light" panose="020F0302020204030204"/>
                <a:ea typeface="Lato Heavy" panose="020F0502020204030203" pitchFamily="34" charset="0"/>
                <a:cs typeface="Lato Heavy" panose="020F0502020204030203" pitchFamily="34" charset="0"/>
                <a:sym typeface="Helvetica Light"/>
              </a:rPr>
              <a:t> </a:t>
            </a:r>
            <a:r>
              <a:rPr lang="es-ES_tradnl" sz="3999" kern="0" dirty="0">
                <a:solidFill>
                  <a:prstClr val="black">
                    <a:lumMod val="90000"/>
                    <a:lumOff val="10000"/>
                  </a:prstClr>
                </a:solidFill>
                <a:latin typeface="Calibri Light" panose="020F0302020204030204"/>
                <a:ea typeface="Lato Heavy" panose="020F0502020204030203" pitchFamily="34" charset="0"/>
                <a:cs typeface="Lato Heavy" panose="020F0502020204030203" pitchFamily="34" charset="0"/>
                <a:sym typeface="Helvetica Light"/>
              </a:rPr>
              <a:t>por sector (2017)</a:t>
            </a:r>
          </a:p>
        </p:txBody>
      </p:sp>
      <p:sp>
        <p:nvSpPr>
          <p:cNvPr id="41" name="Rectangle 130">
            <a:extLst>
              <a:ext uri="{FF2B5EF4-FFF2-40B4-BE49-F238E27FC236}">
                <a16:creationId xmlns:a16="http://schemas.microsoft.com/office/drawing/2014/main" id="{2592F1CB-5E77-47B9-5FF6-D5B34A1719C4}"/>
              </a:ext>
            </a:extLst>
          </p:cNvPr>
          <p:cNvSpPr/>
          <p:nvPr/>
        </p:nvSpPr>
        <p:spPr>
          <a:xfrm>
            <a:off x="5777654" y="1308868"/>
            <a:ext cx="636692" cy="45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hangingPunct="0"/>
            <a:endParaRPr lang="en-US" sz="3599" kern="0">
              <a:solidFill>
                <a:prstClr val="black">
                  <a:lumMod val="90000"/>
                  <a:lumOff val="10000"/>
                </a:prstClr>
              </a:solidFill>
              <a:latin typeface="Raleway" panose="020B0503030101060003" pitchFamily="34" charset="0"/>
              <a:sym typeface="Helvetica Light"/>
            </a:endParaRPr>
          </a:p>
        </p:txBody>
      </p:sp>
      <p:sp>
        <p:nvSpPr>
          <p:cNvPr id="20" name="Google Shape;530;p2">
            <a:extLst>
              <a:ext uri="{FF2B5EF4-FFF2-40B4-BE49-F238E27FC236}">
                <a16:creationId xmlns:a16="http://schemas.microsoft.com/office/drawing/2014/main" id="{C31A0C2E-B5BD-E2BD-F038-A933F28B8B07}"/>
              </a:ext>
            </a:extLst>
          </p:cNvPr>
          <p:cNvSpPr/>
          <p:nvPr/>
        </p:nvSpPr>
        <p:spPr>
          <a:xfrm>
            <a:off x="0" y="7994"/>
            <a:ext cx="12192000" cy="344785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34288" tIns="17138" rIns="34288" bIns="17138" anchor="ctr" anchorCtr="0">
            <a:noAutofit/>
          </a:bodyPr>
          <a:lstStyle/>
          <a:p>
            <a:pPr algn="ctr" defTabSz="412750" hangingPunct="0"/>
            <a:endParaRPr sz="700" kern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460;gf4e21dd51c_7_17">
            <a:extLst>
              <a:ext uri="{FF2B5EF4-FFF2-40B4-BE49-F238E27FC236}">
                <a16:creationId xmlns:a16="http://schemas.microsoft.com/office/drawing/2014/main" id="{20B04F00-43DF-A589-AB6A-17AF1FB70E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29409" y="-148521"/>
            <a:ext cx="1017225" cy="901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9699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084416" y="1871049"/>
            <a:ext cx="4018447" cy="4018447"/>
          </a:xfrm>
          <a:prstGeom prst="ellipse">
            <a:avLst/>
          </a:prstGeom>
          <a:noFill/>
          <a:ln w="25400">
            <a:solidFill>
              <a:srgbClr val="E1E9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hangingPunct="0">
              <a:defRPr/>
            </a:pPr>
            <a:endParaRPr lang="es-ES_tradnl" sz="250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3" name="Freeform 337"/>
          <p:cNvSpPr>
            <a:spLocks/>
          </p:cNvSpPr>
          <p:nvPr/>
        </p:nvSpPr>
        <p:spPr bwMode="auto">
          <a:xfrm>
            <a:off x="4859080" y="2241097"/>
            <a:ext cx="1351450" cy="1095667"/>
          </a:xfrm>
          <a:custGeom>
            <a:avLst/>
            <a:gdLst>
              <a:gd name="T0" fmla="*/ 354 w 354"/>
              <a:gd name="T1" fmla="*/ 213 h 287"/>
              <a:gd name="T2" fmla="*/ 324 w 354"/>
              <a:gd name="T3" fmla="*/ 211 h 287"/>
              <a:gd name="T4" fmla="*/ 153 w 354"/>
              <a:gd name="T5" fmla="*/ 287 h 287"/>
              <a:gd name="T6" fmla="*/ 58 w 354"/>
              <a:gd name="T7" fmla="*/ 264 h 287"/>
              <a:gd name="T8" fmla="*/ 40 w 354"/>
              <a:gd name="T9" fmla="*/ 265 h 287"/>
              <a:gd name="T10" fmla="*/ 69 w 354"/>
              <a:gd name="T11" fmla="*/ 0 h 287"/>
              <a:gd name="T12" fmla="*/ 329 w 354"/>
              <a:gd name="T13" fmla="*/ 131 h 287"/>
              <a:gd name="T14" fmla="*/ 354 w 354"/>
              <a:gd name="T15" fmla="*/ 213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4" h="287">
                <a:moveTo>
                  <a:pt x="354" y="213"/>
                </a:moveTo>
                <a:cubicBezTo>
                  <a:pt x="344" y="211"/>
                  <a:pt x="334" y="211"/>
                  <a:pt x="324" y="211"/>
                </a:cubicBezTo>
                <a:cubicBezTo>
                  <a:pt x="256" y="211"/>
                  <a:pt x="195" y="240"/>
                  <a:pt x="153" y="287"/>
                </a:cubicBezTo>
                <a:cubicBezTo>
                  <a:pt x="124" y="273"/>
                  <a:pt x="92" y="264"/>
                  <a:pt x="58" y="264"/>
                </a:cubicBezTo>
                <a:cubicBezTo>
                  <a:pt x="52" y="264"/>
                  <a:pt x="46" y="264"/>
                  <a:pt x="40" y="265"/>
                </a:cubicBezTo>
                <a:cubicBezTo>
                  <a:pt x="0" y="160"/>
                  <a:pt x="57" y="28"/>
                  <a:pt x="69" y="0"/>
                </a:cubicBezTo>
                <a:cubicBezTo>
                  <a:pt x="102" y="3"/>
                  <a:pt x="267" y="23"/>
                  <a:pt x="329" y="131"/>
                </a:cubicBezTo>
                <a:cubicBezTo>
                  <a:pt x="344" y="156"/>
                  <a:pt x="352" y="184"/>
                  <a:pt x="354" y="2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 hangingPunct="0">
              <a:defRPr/>
            </a:pPr>
            <a:endParaRPr lang="es-ES_tradnl" sz="2500" kern="0" spc="-3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4" name="Oval 343"/>
          <p:cNvSpPr>
            <a:spLocks noChangeArrowheads="1"/>
          </p:cNvSpPr>
          <p:nvPr/>
        </p:nvSpPr>
        <p:spPr bwMode="auto">
          <a:xfrm>
            <a:off x="4669176" y="1787774"/>
            <a:ext cx="910464" cy="91046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hangingPunct="0">
              <a:defRPr/>
            </a:pPr>
            <a:endParaRPr lang="es-ES_tradnl" sz="240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5" name="Freeform 338"/>
          <p:cNvSpPr>
            <a:spLocks/>
          </p:cNvSpPr>
          <p:nvPr/>
        </p:nvSpPr>
        <p:spPr bwMode="auto">
          <a:xfrm>
            <a:off x="4152815" y="3313857"/>
            <a:ext cx="1244555" cy="1214014"/>
          </a:xfrm>
          <a:custGeom>
            <a:avLst/>
            <a:gdLst>
              <a:gd name="T0" fmla="*/ 279 w 326"/>
              <a:gd name="T1" fmla="*/ 160 h 318"/>
              <a:gd name="T2" fmla="*/ 290 w 326"/>
              <a:gd name="T3" fmla="*/ 231 h 318"/>
              <a:gd name="T4" fmla="*/ 223 w 326"/>
              <a:gd name="T5" fmla="*/ 302 h 318"/>
              <a:gd name="T6" fmla="*/ 214 w 326"/>
              <a:gd name="T7" fmla="*/ 318 h 318"/>
              <a:gd name="T8" fmla="*/ 0 w 326"/>
              <a:gd name="T9" fmla="*/ 160 h 318"/>
              <a:gd name="T10" fmla="*/ 243 w 326"/>
              <a:gd name="T11" fmla="*/ 0 h 318"/>
              <a:gd name="T12" fmla="*/ 326 w 326"/>
              <a:gd name="T13" fmla="*/ 20 h 318"/>
              <a:gd name="T14" fmla="*/ 279 w 326"/>
              <a:gd name="T15" fmla="*/ 160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6" h="318">
                <a:moveTo>
                  <a:pt x="279" y="160"/>
                </a:moveTo>
                <a:cubicBezTo>
                  <a:pt x="279" y="185"/>
                  <a:pt x="282" y="209"/>
                  <a:pt x="290" y="231"/>
                </a:cubicBezTo>
                <a:cubicBezTo>
                  <a:pt x="263" y="249"/>
                  <a:pt x="240" y="273"/>
                  <a:pt x="223" y="302"/>
                </a:cubicBezTo>
                <a:cubicBezTo>
                  <a:pt x="220" y="307"/>
                  <a:pt x="217" y="312"/>
                  <a:pt x="214" y="318"/>
                </a:cubicBezTo>
                <a:cubicBezTo>
                  <a:pt x="103" y="300"/>
                  <a:pt x="17" y="185"/>
                  <a:pt x="0" y="160"/>
                </a:cubicBezTo>
                <a:cubicBezTo>
                  <a:pt x="19" y="133"/>
                  <a:pt x="118" y="0"/>
                  <a:pt x="243" y="0"/>
                </a:cubicBezTo>
                <a:cubicBezTo>
                  <a:pt x="272" y="0"/>
                  <a:pt x="300" y="8"/>
                  <a:pt x="326" y="20"/>
                </a:cubicBezTo>
                <a:cubicBezTo>
                  <a:pt x="296" y="58"/>
                  <a:pt x="279" y="107"/>
                  <a:pt x="279" y="1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 hangingPunct="0">
              <a:defRPr/>
            </a:pPr>
            <a:endParaRPr lang="es-ES_tradnl" sz="2500" kern="0" spc="-3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6" name="Oval 346"/>
          <p:cNvSpPr>
            <a:spLocks noChangeArrowheads="1"/>
          </p:cNvSpPr>
          <p:nvPr/>
        </p:nvSpPr>
        <p:spPr bwMode="auto">
          <a:xfrm>
            <a:off x="3699782" y="3471650"/>
            <a:ext cx="906066" cy="90606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hangingPunct="0">
              <a:defRPr/>
            </a:pPr>
            <a:endParaRPr lang="es-ES_tradnl" sz="240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7" name="Freeform 341"/>
          <p:cNvSpPr>
            <a:spLocks/>
          </p:cNvSpPr>
          <p:nvPr/>
        </p:nvSpPr>
        <p:spPr bwMode="auto">
          <a:xfrm>
            <a:off x="6794632" y="3325310"/>
            <a:ext cx="1244555" cy="1210197"/>
          </a:xfrm>
          <a:custGeom>
            <a:avLst/>
            <a:gdLst>
              <a:gd name="T0" fmla="*/ 326 w 326"/>
              <a:gd name="T1" fmla="*/ 157 h 317"/>
              <a:gd name="T2" fmla="*/ 83 w 326"/>
              <a:gd name="T3" fmla="*/ 317 h 317"/>
              <a:gd name="T4" fmla="*/ 0 w 326"/>
              <a:gd name="T5" fmla="*/ 298 h 317"/>
              <a:gd name="T6" fmla="*/ 47 w 326"/>
              <a:gd name="T7" fmla="*/ 157 h 317"/>
              <a:gd name="T8" fmla="*/ 36 w 326"/>
              <a:gd name="T9" fmla="*/ 86 h 317"/>
              <a:gd name="T10" fmla="*/ 103 w 326"/>
              <a:gd name="T11" fmla="*/ 15 h 317"/>
              <a:gd name="T12" fmla="*/ 111 w 326"/>
              <a:gd name="T13" fmla="*/ 0 h 317"/>
              <a:gd name="T14" fmla="*/ 326 w 326"/>
              <a:gd name="T15" fmla="*/ 157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6" h="317">
                <a:moveTo>
                  <a:pt x="326" y="157"/>
                </a:moveTo>
                <a:cubicBezTo>
                  <a:pt x="307" y="184"/>
                  <a:pt x="208" y="317"/>
                  <a:pt x="83" y="317"/>
                </a:cubicBezTo>
                <a:cubicBezTo>
                  <a:pt x="54" y="317"/>
                  <a:pt x="26" y="310"/>
                  <a:pt x="0" y="298"/>
                </a:cubicBezTo>
                <a:cubicBezTo>
                  <a:pt x="30" y="259"/>
                  <a:pt x="47" y="210"/>
                  <a:pt x="47" y="157"/>
                </a:cubicBezTo>
                <a:cubicBezTo>
                  <a:pt x="47" y="133"/>
                  <a:pt x="44" y="109"/>
                  <a:pt x="36" y="86"/>
                </a:cubicBezTo>
                <a:cubicBezTo>
                  <a:pt x="63" y="68"/>
                  <a:pt x="86" y="45"/>
                  <a:pt x="103" y="15"/>
                </a:cubicBezTo>
                <a:cubicBezTo>
                  <a:pt x="106" y="10"/>
                  <a:pt x="109" y="5"/>
                  <a:pt x="111" y="0"/>
                </a:cubicBezTo>
                <a:cubicBezTo>
                  <a:pt x="223" y="17"/>
                  <a:pt x="309" y="132"/>
                  <a:pt x="326" y="15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 hangingPunct="0">
              <a:defRPr/>
            </a:pPr>
            <a:endParaRPr lang="es-ES_tradnl" sz="2500" kern="0" spc="-3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29" name="Oval 349"/>
          <p:cNvSpPr>
            <a:spLocks noChangeArrowheads="1"/>
          </p:cNvSpPr>
          <p:nvPr/>
        </p:nvSpPr>
        <p:spPr bwMode="auto">
          <a:xfrm>
            <a:off x="7586154" y="3471650"/>
            <a:ext cx="906066" cy="90606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hangingPunct="0">
              <a:defRPr/>
            </a:pPr>
            <a:endParaRPr lang="es-ES_tradnl" sz="240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0" name="Freeform 342"/>
          <p:cNvSpPr>
            <a:spLocks/>
          </p:cNvSpPr>
          <p:nvPr/>
        </p:nvSpPr>
        <p:spPr bwMode="auto">
          <a:xfrm>
            <a:off x="6137995" y="2241097"/>
            <a:ext cx="1233103" cy="1347632"/>
          </a:xfrm>
          <a:custGeom>
            <a:avLst/>
            <a:gdLst>
              <a:gd name="T0" fmla="*/ 260 w 323"/>
              <a:gd name="T1" fmla="*/ 291 h 353"/>
              <a:gd name="T2" fmla="*/ 202 w 323"/>
              <a:gd name="T3" fmla="*/ 353 h 353"/>
              <a:gd name="T4" fmla="*/ 37 w 323"/>
              <a:gd name="T5" fmla="*/ 216 h 353"/>
              <a:gd name="T6" fmla="*/ 9 w 323"/>
              <a:gd name="T7" fmla="*/ 122 h 353"/>
              <a:gd name="T8" fmla="*/ 0 w 323"/>
              <a:gd name="T9" fmla="*/ 107 h 353"/>
              <a:gd name="T10" fmla="*/ 243 w 323"/>
              <a:gd name="T11" fmla="*/ 0 h 353"/>
              <a:gd name="T12" fmla="*/ 260 w 323"/>
              <a:gd name="T13" fmla="*/ 291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3" h="353">
                <a:moveTo>
                  <a:pt x="260" y="291"/>
                </a:moveTo>
                <a:cubicBezTo>
                  <a:pt x="246" y="316"/>
                  <a:pt x="225" y="337"/>
                  <a:pt x="202" y="353"/>
                </a:cubicBezTo>
                <a:cubicBezTo>
                  <a:pt x="174" y="284"/>
                  <a:pt x="112" y="232"/>
                  <a:pt x="37" y="216"/>
                </a:cubicBezTo>
                <a:cubicBezTo>
                  <a:pt x="35" y="184"/>
                  <a:pt x="26" y="152"/>
                  <a:pt x="9" y="122"/>
                </a:cubicBezTo>
                <a:cubicBezTo>
                  <a:pt x="6" y="117"/>
                  <a:pt x="3" y="112"/>
                  <a:pt x="0" y="107"/>
                </a:cubicBezTo>
                <a:cubicBezTo>
                  <a:pt x="71" y="20"/>
                  <a:pt x="213" y="3"/>
                  <a:pt x="243" y="0"/>
                </a:cubicBezTo>
                <a:cubicBezTo>
                  <a:pt x="257" y="30"/>
                  <a:pt x="323" y="183"/>
                  <a:pt x="260" y="2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 hangingPunct="0">
              <a:defRPr/>
            </a:pPr>
            <a:endParaRPr lang="es-ES_tradnl" sz="2500" kern="0" spc="-3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1" name="Oval 352"/>
          <p:cNvSpPr>
            <a:spLocks noChangeArrowheads="1"/>
          </p:cNvSpPr>
          <p:nvPr/>
        </p:nvSpPr>
        <p:spPr bwMode="auto">
          <a:xfrm>
            <a:off x="6612362" y="1787774"/>
            <a:ext cx="910464" cy="91046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hangingPunct="0">
              <a:defRPr/>
            </a:pPr>
            <a:endParaRPr lang="es-ES_tradnl" sz="240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2" name="Freeform 339"/>
          <p:cNvSpPr>
            <a:spLocks/>
          </p:cNvSpPr>
          <p:nvPr/>
        </p:nvSpPr>
        <p:spPr bwMode="auto">
          <a:xfrm>
            <a:off x="4820905" y="4260635"/>
            <a:ext cx="1233103" cy="1347632"/>
          </a:xfrm>
          <a:custGeom>
            <a:avLst/>
            <a:gdLst>
              <a:gd name="T0" fmla="*/ 323 w 323"/>
              <a:gd name="T1" fmla="*/ 246 h 353"/>
              <a:gd name="T2" fmla="*/ 79 w 323"/>
              <a:gd name="T3" fmla="*/ 353 h 353"/>
              <a:gd name="T4" fmla="*/ 63 w 323"/>
              <a:gd name="T5" fmla="*/ 63 h 353"/>
              <a:gd name="T6" fmla="*/ 121 w 323"/>
              <a:gd name="T7" fmla="*/ 0 h 353"/>
              <a:gd name="T8" fmla="*/ 286 w 323"/>
              <a:gd name="T9" fmla="*/ 138 h 353"/>
              <a:gd name="T10" fmla="*/ 314 w 323"/>
              <a:gd name="T11" fmla="*/ 231 h 353"/>
              <a:gd name="T12" fmla="*/ 323 w 323"/>
              <a:gd name="T13" fmla="*/ 246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3" h="353">
                <a:moveTo>
                  <a:pt x="323" y="246"/>
                </a:moveTo>
                <a:cubicBezTo>
                  <a:pt x="252" y="334"/>
                  <a:pt x="110" y="350"/>
                  <a:pt x="79" y="353"/>
                </a:cubicBezTo>
                <a:cubicBezTo>
                  <a:pt x="66" y="323"/>
                  <a:pt x="0" y="171"/>
                  <a:pt x="63" y="63"/>
                </a:cubicBezTo>
                <a:cubicBezTo>
                  <a:pt x="77" y="37"/>
                  <a:pt x="98" y="17"/>
                  <a:pt x="121" y="0"/>
                </a:cubicBezTo>
                <a:cubicBezTo>
                  <a:pt x="149" y="69"/>
                  <a:pt x="211" y="122"/>
                  <a:pt x="286" y="138"/>
                </a:cubicBezTo>
                <a:cubicBezTo>
                  <a:pt x="288" y="170"/>
                  <a:pt x="297" y="202"/>
                  <a:pt x="314" y="231"/>
                </a:cubicBezTo>
                <a:cubicBezTo>
                  <a:pt x="317" y="236"/>
                  <a:pt x="320" y="241"/>
                  <a:pt x="323" y="2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 hangingPunct="0">
              <a:defRPr/>
            </a:pPr>
            <a:endParaRPr lang="es-ES_tradnl" sz="2500" kern="0" spc="-3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3" name="Oval 355"/>
          <p:cNvSpPr>
            <a:spLocks noChangeArrowheads="1"/>
          </p:cNvSpPr>
          <p:nvPr/>
        </p:nvSpPr>
        <p:spPr bwMode="auto">
          <a:xfrm>
            <a:off x="4669176" y="5155235"/>
            <a:ext cx="910464" cy="90606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hangingPunct="0">
              <a:defRPr/>
            </a:pPr>
            <a:endParaRPr lang="es-ES_tradnl" sz="240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39" name="Freeform 340"/>
          <p:cNvSpPr>
            <a:spLocks/>
          </p:cNvSpPr>
          <p:nvPr/>
        </p:nvSpPr>
        <p:spPr bwMode="auto">
          <a:xfrm>
            <a:off x="5977655" y="4516419"/>
            <a:ext cx="1355267" cy="1091849"/>
          </a:xfrm>
          <a:custGeom>
            <a:avLst/>
            <a:gdLst>
              <a:gd name="T0" fmla="*/ 286 w 355"/>
              <a:gd name="T1" fmla="*/ 286 h 286"/>
              <a:gd name="T2" fmla="*/ 26 w 355"/>
              <a:gd name="T3" fmla="*/ 156 h 286"/>
              <a:gd name="T4" fmla="*/ 0 w 355"/>
              <a:gd name="T5" fmla="*/ 74 h 286"/>
              <a:gd name="T6" fmla="*/ 31 w 355"/>
              <a:gd name="T7" fmla="*/ 76 h 286"/>
              <a:gd name="T8" fmla="*/ 202 w 355"/>
              <a:gd name="T9" fmla="*/ 0 h 286"/>
              <a:gd name="T10" fmla="*/ 297 w 355"/>
              <a:gd name="T11" fmla="*/ 22 h 286"/>
              <a:gd name="T12" fmla="*/ 315 w 355"/>
              <a:gd name="T13" fmla="*/ 21 h 286"/>
              <a:gd name="T14" fmla="*/ 286 w 355"/>
              <a:gd name="T15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5" h="286">
                <a:moveTo>
                  <a:pt x="286" y="286"/>
                </a:moveTo>
                <a:cubicBezTo>
                  <a:pt x="253" y="283"/>
                  <a:pt x="88" y="264"/>
                  <a:pt x="26" y="156"/>
                </a:cubicBezTo>
                <a:cubicBezTo>
                  <a:pt x="11" y="130"/>
                  <a:pt x="3" y="102"/>
                  <a:pt x="0" y="74"/>
                </a:cubicBezTo>
                <a:cubicBezTo>
                  <a:pt x="10" y="75"/>
                  <a:pt x="21" y="76"/>
                  <a:pt x="31" y="76"/>
                </a:cubicBezTo>
                <a:cubicBezTo>
                  <a:pt x="99" y="76"/>
                  <a:pt x="160" y="46"/>
                  <a:pt x="202" y="0"/>
                </a:cubicBezTo>
                <a:cubicBezTo>
                  <a:pt x="231" y="13"/>
                  <a:pt x="263" y="22"/>
                  <a:pt x="297" y="22"/>
                </a:cubicBezTo>
                <a:cubicBezTo>
                  <a:pt x="303" y="22"/>
                  <a:pt x="309" y="22"/>
                  <a:pt x="315" y="21"/>
                </a:cubicBezTo>
                <a:cubicBezTo>
                  <a:pt x="355" y="127"/>
                  <a:pt x="298" y="259"/>
                  <a:pt x="286" y="2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algn="ctr" defTabSz="914309" hangingPunct="0">
              <a:defRPr/>
            </a:pPr>
            <a:endParaRPr lang="es-ES_tradnl" sz="2500" kern="0" spc="-3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41" name="Freeform 358"/>
          <p:cNvSpPr>
            <a:spLocks/>
          </p:cNvSpPr>
          <p:nvPr/>
        </p:nvSpPr>
        <p:spPr bwMode="auto">
          <a:xfrm>
            <a:off x="6550785" y="5089260"/>
            <a:ext cx="1033618" cy="1038015"/>
          </a:xfrm>
          <a:custGeom>
            <a:avLst/>
            <a:gdLst>
              <a:gd name="T0" fmla="*/ 66 w 235"/>
              <a:gd name="T1" fmla="*/ 29 h 236"/>
              <a:gd name="T2" fmla="*/ 28 w 235"/>
              <a:gd name="T3" fmla="*/ 170 h 236"/>
              <a:gd name="T4" fmla="*/ 169 w 235"/>
              <a:gd name="T5" fmla="*/ 207 h 236"/>
              <a:gd name="T6" fmla="*/ 207 w 235"/>
              <a:gd name="T7" fmla="*/ 66 h 236"/>
              <a:gd name="T8" fmla="*/ 66 w 235"/>
              <a:gd name="T9" fmla="*/ 2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5" h="236">
                <a:moveTo>
                  <a:pt x="66" y="29"/>
                </a:moveTo>
                <a:cubicBezTo>
                  <a:pt x="17" y="57"/>
                  <a:pt x="0" y="120"/>
                  <a:pt x="28" y="170"/>
                </a:cubicBezTo>
                <a:cubicBezTo>
                  <a:pt x="57" y="219"/>
                  <a:pt x="120" y="236"/>
                  <a:pt x="169" y="207"/>
                </a:cubicBezTo>
                <a:cubicBezTo>
                  <a:pt x="219" y="179"/>
                  <a:pt x="235" y="116"/>
                  <a:pt x="207" y="66"/>
                </a:cubicBezTo>
                <a:cubicBezTo>
                  <a:pt x="178" y="17"/>
                  <a:pt x="115" y="0"/>
                  <a:pt x="66" y="2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hangingPunct="0">
              <a:defRPr/>
            </a:pPr>
            <a:endParaRPr lang="es-ES_tradnl" sz="240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sym typeface="Helvetica Ligh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70173" y="2058235"/>
            <a:ext cx="5084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250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01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98580" y="3739911"/>
            <a:ext cx="5084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250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02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13358" y="2058235"/>
            <a:ext cx="5084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250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06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84952" y="3739911"/>
            <a:ext cx="5084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250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05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13358" y="5423497"/>
            <a:ext cx="5084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250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04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870173" y="5423497"/>
            <a:ext cx="5084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250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03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30146" y="1721182"/>
            <a:ext cx="6142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6600" ker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Helvetica Light"/>
              </a:rPr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15297" y="1420064"/>
            <a:ext cx="2569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 hangingPunct="0">
              <a:defRPr/>
            </a:pPr>
            <a:r>
              <a:rPr lang="es-ES_tradnl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Contribución Nacionalmente Determinada(NDC)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06371" y="2158573"/>
            <a:ext cx="1741265" cy="691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 hangingPunct="0">
              <a:lnSpc>
                <a:spcPct val="110000"/>
              </a:lnSpc>
              <a:defRPr/>
            </a:pPr>
            <a:r>
              <a:rPr lang="es-ES_tradnl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9 millones tCO</a:t>
            </a:r>
            <a:r>
              <a:rPr lang="es-ES_tradnl" sz="1200" kern="0" baseline="-250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2e</a:t>
            </a:r>
            <a:r>
              <a:rPr lang="es-ES_tradnl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 2030</a:t>
            </a:r>
          </a:p>
          <a:p>
            <a:pPr algn="r" defTabSz="914309" hangingPunct="0">
              <a:lnSpc>
                <a:spcPct val="110000"/>
              </a:lnSpc>
              <a:defRPr/>
            </a:pPr>
            <a:r>
              <a:rPr lang="es-ES_tradnl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Emisiones Netas 0 al 2050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7674" y="3204344"/>
            <a:ext cx="6142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6600" ker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Helvetica Light"/>
              </a:rPr>
              <a:t>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6526" y="3183721"/>
            <a:ext cx="225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 hangingPunct="0">
              <a:defRPr/>
            </a:pPr>
            <a:r>
              <a:rPr lang="es-ES_tradnl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Plan Nacional de Descarbonización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46262" y="3701518"/>
            <a:ext cx="1670343" cy="691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 hangingPunct="0">
              <a:lnSpc>
                <a:spcPct val="110000"/>
              </a:lnSpc>
              <a:defRPr/>
            </a:pPr>
            <a:r>
              <a:rPr lang="es-ES_tradnl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Economía moderna, verde y libre de emisiones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368154" y="5159098"/>
            <a:ext cx="6142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6600" ker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Helvetica Light"/>
              </a:rPr>
              <a:t>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63513" y="5131563"/>
            <a:ext cx="2884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09" hangingPunct="0">
              <a:defRPr/>
            </a:pPr>
            <a:r>
              <a:rPr lang="es-ES_tradnl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Política Nacional de Adaptación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695210" y="5421955"/>
            <a:ext cx="2352426" cy="488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09" hangingPunct="0">
              <a:lnSpc>
                <a:spcPct val="110000"/>
              </a:lnSpc>
              <a:defRPr/>
            </a:pPr>
            <a:r>
              <a:rPr lang="es-ES_tradnl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Transforma las amenazas en oportunidades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162432" y="187809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09" hangingPunct="0">
              <a:defRPr/>
            </a:pPr>
            <a:r>
              <a:rPr lang="es-ES_tradnl" sz="6600" ker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Helvetica Light"/>
              </a:rPr>
              <a:t>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287432" y="1559846"/>
            <a:ext cx="348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Programa País de Carbono Neutralidad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824960" y="1978316"/>
            <a:ext cx="2536894" cy="10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>
              <a:lnSpc>
                <a:spcPct val="110000"/>
              </a:lnSpc>
            </a:pPr>
            <a:r>
              <a:rPr lang="es-ES_tradnl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Mecanismo voluntario para la gestión de Gases de Efecto Invernadero (GEI) en organizaciones, productos, servicios comunidades, eventos, centros educativos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912869" y="353288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09" hangingPunct="0">
              <a:defRPr/>
            </a:pPr>
            <a:r>
              <a:rPr lang="es-ES_tradnl" sz="6600" kern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Helvetica Light"/>
              </a:rPr>
              <a:t>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762762" y="3442426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1600" b="1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SINAMECC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808720" y="3722260"/>
            <a:ext cx="2352426" cy="894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 hangingPunct="0">
              <a:lnSpc>
                <a:spcPct val="110000"/>
              </a:lnSpc>
              <a:defRPr/>
            </a:pPr>
            <a:r>
              <a:rPr lang="es-ES_tradnl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Plataforma oficial para facilitar la gestión y distribución de información sobre cambio climático.</a:t>
            </a:r>
          </a:p>
        </p:txBody>
      </p:sp>
      <p:sp>
        <p:nvSpPr>
          <p:cNvPr id="83" name="TextBox 82"/>
          <p:cNvSpPr txBox="1"/>
          <p:nvPr/>
        </p:nvSpPr>
        <p:spPr>
          <a:xfrm flipH="1">
            <a:off x="10823846" y="4864226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309" hangingPunct="0">
              <a:defRPr/>
            </a:pPr>
            <a:r>
              <a:rPr lang="es-ES_tradnl" sz="6600" kern="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sym typeface="Helvetica Light"/>
              </a:rPr>
              <a:t>6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157532" y="5129042"/>
            <a:ext cx="2813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 hangingPunct="0">
              <a:defRPr/>
            </a:pPr>
            <a:r>
              <a:rPr lang="es-ES_tradnl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Plan Nacional de Adaptación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254505" y="5467596"/>
            <a:ext cx="2352426" cy="10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>
              <a:lnSpc>
                <a:spcPct val="110000"/>
              </a:lnSpc>
            </a:pPr>
            <a:r>
              <a:rPr lang="es-ES_tradnl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Helvetica Light"/>
              </a:rPr>
              <a:t>Modelo de desarrollo para la resiliencia climática y reducción de la vulnerabilidad ante los impactos del cambio climático y la variabilidad climática.</a:t>
            </a:r>
          </a:p>
        </p:txBody>
      </p:sp>
      <p:sp>
        <p:nvSpPr>
          <p:cNvPr id="55" name="TextBox 128">
            <a:extLst>
              <a:ext uri="{FF2B5EF4-FFF2-40B4-BE49-F238E27FC236}">
                <a16:creationId xmlns:a16="http://schemas.microsoft.com/office/drawing/2014/main" id="{CCE37CFC-E24C-5D15-8C4E-FB410B1BB7D0}"/>
              </a:ext>
            </a:extLst>
          </p:cNvPr>
          <p:cNvSpPr txBox="1"/>
          <p:nvPr/>
        </p:nvSpPr>
        <p:spPr>
          <a:xfrm>
            <a:off x="41995" y="684426"/>
            <a:ext cx="12192000" cy="553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12750" hangingPunct="0"/>
            <a:r>
              <a:rPr lang="es-ES_tradnl" sz="3599" kern="0" dirty="0">
                <a:solidFill>
                  <a:prstClr val="black">
                    <a:lumMod val="90000"/>
                    <a:lumOff val="10000"/>
                  </a:prstClr>
                </a:solidFill>
                <a:latin typeface="Calibri Light" panose="020F0302020204030204"/>
                <a:ea typeface="Lato Heavy" panose="020F0502020204030203" pitchFamily="34" charset="0"/>
                <a:cs typeface="Lato Heavy" panose="020F0502020204030203" pitchFamily="34" charset="0"/>
                <a:sym typeface="Helvetica Light"/>
              </a:rPr>
              <a:t>Política Climática de Costa Rica</a:t>
            </a:r>
          </a:p>
        </p:txBody>
      </p:sp>
      <p:sp>
        <p:nvSpPr>
          <p:cNvPr id="58" name="Rectangle 130">
            <a:extLst>
              <a:ext uri="{FF2B5EF4-FFF2-40B4-BE49-F238E27FC236}">
                <a16:creationId xmlns:a16="http://schemas.microsoft.com/office/drawing/2014/main" id="{D6FB3403-EC05-FE65-3F50-881E18F40057}"/>
              </a:ext>
            </a:extLst>
          </p:cNvPr>
          <p:cNvSpPr/>
          <p:nvPr/>
        </p:nvSpPr>
        <p:spPr>
          <a:xfrm>
            <a:off x="5777654" y="1308868"/>
            <a:ext cx="636692" cy="457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50" hangingPunct="0"/>
            <a:endParaRPr lang="es-ES_tradnl" sz="3599" kern="0">
              <a:solidFill>
                <a:prstClr val="black">
                  <a:lumMod val="90000"/>
                  <a:lumOff val="10000"/>
                </a:prstClr>
              </a:solidFill>
              <a:latin typeface="Raleway" panose="020B0503030101060003" pitchFamily="34" charset="0"/>
              <a:sym typeface="Helvetica Light"/>
            </a:endParaRPr>
          </a:p>
        </p:txBody>
      </p:sp>
      <p:sp>
        <p:nvSpPr>
          <p:cNvPr id="42" name="Google Shape;530;p2">
            <a:extLst>
              <a:ext uri="{FF2B5EF4-FFF2-40B4-BE49-F238E27FC236}">
                <a16:creationId xmlns:a16="http://schemas.microsoft.com/office/drawing/2014/main" id="{DB0101B7-2303-ED44-C161-4E7154ED2A2B}"/>
              </a:ext>
            </a:extLst>
          </p:cNvPr>
          <p:cNvSpPr/>
          <p:nvPr/>
        </p:nvSpPr>
        <p:spPr>
          <a:xfrm>
            <a:off x="0" y="7994"/>
            <a:ext cx="12192000" cy="344785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34288" tIns="17138" rIns="34288" bIns="17138" anchor="ctr" anchorCtr="0">
            <a:noAutofit/>
          </a:bodyPr>
          <a:lstStyle/>
          <a:p>
            <a:pPr algn="ctr" defTabSz="412750" hangingPunct="0"/>
            <a:endParaRPr sz="700" kern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60;gf4e21dd51c_7_17">
            <a:extLst>
              <a:ext uri="{FF2B5EF4-FFF2-40B4-BE49-F238E27FC236}">
                <a16:creationId xmlns:a16="http://schemas.microsoft.com/office/drawing/2014/main" id="{46FA18E8-5527-9C7F-2C03-DB9FAA0B08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9409" y="-148521"/>
            <a:ext cx="1017225" cy="901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7872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Google Shape;603;g63d7852f90_0_17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" y="-115254"/>
            <a:ext cx="12311063" cy="819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" name="Google Shape;604;g63d7852f90_0_174"/>
          <p:cNvSpPr/>
          <p:nvPr/>
        </p:nvSpPr>
        <p:spPr>
          <a:xfrm>
            <a:off x="-203200" y="2389188"/>
            <a:ext cx="12719050" cy="4041775"/>
          </a:xfrm>
          <a:prstGeom prst="rect">
            <a:avLst/>
          </a:prstGeom>
          <a:gradFill>
            <a:gsLst>
              <a:gs pos="0">
                <a:srgbClr val="52C3CB">
                  <a:alpha val="76862"/>
                </a:srgbClr>
              </a:gs>
              <a:gs pos="100000">
                <a:srgbClr val="0086AE"/>
              </a:gs>
            </a:gsLst>
            <a:lin ang="8100000" scaled="0"/>
          </a:gradFill>
          <a:ln>
            <a:noFill/>
          </a:ln>
        </p:spPr>
        <p:txBody>
          <a:bodyPr spcFirstLastPara="1" lIns="35711" tIns="35711" rIns="35711" bIns="35711" anchor="ctr"/>
          <a:lstStyle/>
          <a:p>
            <a:pPr algn="ctr" defTabSz="412750" hangingPunct="0">
              <a:defRPr/>
            </a:pPr>
            <a:endParaRPr sz="1600" kern="0">
              <a:solidFill>
                <a:srgbClr val="000000"/>
              </a:solidFill>
              <a:latin typeface="Calibri"/>
              <a:ea typeface="Calibri"/>
              <a:cs typeface="Calibri"/>
              <a:sym typeface="Helvetica Neue Light"/>
            </a:endParaRPr>
          </a:p>
        </p:txBody>
      </p:sp>
      <p:sp>
        <p:nvSpPr>
          <p:cNvPr id="25603" name="Google Shape;605;g63d7852f90_0_174"/>
          <p:cNvSpPr txBox="1">
            <a:spLocks noChangeArrowheads="1"/>
          </p:cNvSpPr>
          <p:nvPr/>
        </p:nvSpPr>
        <p:spPr bwMode="auto">
          <a:xfrm>
            <a:off x="-261176" y="2634605"/>
            <a:ext cx="500856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r" defTabSz="412750" hangingPunct="0">
              <a:buClr>
                <a:srgbClr val="FFFFFB"/>
              </a:buClr>
              <a:buSzPts val="6800"/>
            </a:pPr>
            <a:r>
              <a:rPr lang="en-US" altLang="x-none" sz="4500" b="1" kern="0" dirty="0" err="1">
                <a:solidFill>
                  <a:srgbClr val="FFFFFB"/>
                </a:solidFill>
                <a:latin typeface="Helvetica Light"/>
                <a:ea typeface="Helvetica Neue" charset="0"/>
                <a:cs typeface="Helvetica Neue" charset="0"/>
                <a:sym typeface="Helvetica Neue" charset="0"/>
              </a:rPr>
              <a:t>Objetivo</a:t>
            </a:r>
            <a:r>
              <a:rPr lang="en-US" altLang="x-none" sz="4500" b="1" kern="0" dirty="0">
                <a:solidFill>
                  <a:srgbClr val="FFFFFB"/>
                </a:solidFill>
                <a:latin typeface="Helvetica Light"/>
                <a:ea typeface="Helvetica Neue" charset="0"/>
                <a:cs typeface="Helvetica Neue" charset="0"/>
                <a:sym typeface="Helvetica Neue" charset="0"/>
              </a:rPr>
              <a:t> General</a:t>
            </a:r>
            <a:endParaRPr lang="x-none" altLang="x-none" sz="4500" b="1" kern="0">
              <a:solidFill>
                <a:srgbClr val="FFFFFB"/>
              </a:solidFill>
              <a:latin typeface="Helvetica Light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5604" name="Google Shape;606;g63d7852f90_0_174"/>
          <p:cNvSpPr>
            <a:spLocks noGrp="1"/>
          </p:cNvSpPr>
          <p:nvPr>
            <p:ph type="body" idx="4294967295"/>
          </p:nvPr>
        </p:nvSpPr>
        <p:spPr>
          <a:xfrm>
            <a:off x="261906" y="3531570"/>
            <a:ext cx="8774906" cy="2364581"/>
          </a:xfrm>
        </p:spPr>
        <p:txBody>
          <a:bodyPr lIns="35711" tIns="35711" rIns="35711" bIns="35711" anchor="ctr">
            <a:normAutofit fontScale="92500"/>
          </a:bodyPr>
          <a:lstStyle/>
          <a:p>
            <a:pPr marL="0" indent="0" algn="just">
              <a:buNone/>
            </a:pPr>
            <a:r>
              <a:rPr lang="es-MX" altLang="x-none" sz="3000" dirty="0">
                <a:solidFill>
                  <a:srgbClr val="FFFFFB"/>
                </a:solidFill>
                <a:latin typeface="+mj-ea"/>
                <a:ea typeface="+mj-ea"/>
                <a:cs typeface="Helvetica Neue" charset="0"/>
              </a:rPr>
              <a:t>Brindar un mecanismo para reconocer la adecuada gestión de las emisiones de GEI a organizaciones públicas y privadas y comunidades (territorios), con el fin de apoyar el logro de los compromisos del país en materia de acción climática</a:t>
            </a:r>
            <a:r>
              <a:rPr lang="es-MX" altLang="x-none" sz="3300" dirty="0">
                <a:latin typeface="+mj-ea"/>
                <a:ea typeface="+mj-ea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82691-CB45-1342-A9AB-27A3CA6C5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182" y="363992"/>
            <a:ext cx="1578108" cy="1669937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06CD0847-8DA0-3811-AD7A-08080CFE4796}"/>
              </a:ext>
            </a:extLst>
          </p:cNvPr>
          <p:cNvSpPr/>
          <p:nvPr/>
        </p:nvSpPr>
        <p:spPr>
          <a:xfrm>
            <a:off x="9108821" y="2839954"/>
            <a:ext cx="3083179" cy="3140242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Imagen 1" descr="Imagen que contiene Forma&#10;&#10;Descripción generada automáticamente">
            <a:extLst>
              <a:ext uri="{FF2B5EF4-FFF2-40B4-BE49-F238E27FC236}">
                <a16:creationId xmlns:a16="http://schemas.microsoft.com/office/drawing/2014/main" id="{ABC31B7D-FFB7-192C-B23E-6B56CD7CD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4"/>
          <a:stretch/>
        </p:blipFill>
        <p:spPr>
          <a:xfrm>
            <a:off x="9108822" y="2525207"/>
            <a:ext cx="3407027" cy="36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92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Google Shape;612;g63d7852f90_0_244"/>
          <p:cNvSpPr>
            <a:spLocks noGrp="1"/>
          </p:cNvSpPr>
          <p:nvPr>
            <p:ph type="title"/>
          </p:nvPr>
        </p:nvSpPr>
        <p:spPr>
          <a:xfrm>
            <a:off x="-494507" y="612506"/>
            <a:ext cx="7058025" cy="610430"/>
          </a:xfrm>
        </p:spPr>
        <p:txBody>
          <a:bodyPr spcFirstLastPara="1" lIns="35711" tIns="35711" rIns="35711" bIns="35711" anchor="b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SzPts val="5400"/>
            </a:pPr>
            <a:r>
              <a:rPr lang="en-US" altLang="x-none" sz="3500" b="1" dirty="0" err="1">
                <a:solidFill>
                  <a:srgbClr val="70A0CC"/>
                </a:solidFill>
                <a:latin typeface="Helvetica"/>
                <a:sym typeface="Helvetica"/>
              </a:rPr>
              <a:t>Carbono</a:t>
            </a:r>
            <a:r>
              <a:rPr lang="en-US" altLang="x-none" sz="3500" b="1" dirty="0">
                <a:solidFill>
                  <a:srgbClr val="70A0CC"/>
                </a:solidFill>
                <a:latin typeface="Helvetica"/>
                <a:sym typeface="Helvetica"/>
              </a:rPr>
              <a:t> </a:t>
            </a:r>
            <a:r>
              <a:rPr lang="en-US" altLang="x-none" sz="3500" b="1" dirty="0" err="1">
                <a:solidFill>
                  <a:srgbClr val="70A0CC"/>
                </a:solidFill>
                <a:latin typeface="Helvetica"/>
                <a:sym typeface="Helvetica"/>
              </a:rPr>
              <a:t>Neutralidad</a:t>
            </a:r>
            <a:endParaRPr lang="x-none" altLang="x-none" sz="3500" b="1" dirty="0">
              <a:solidFill>
                <a:srgbClr val="70A0CC"/>
              </a:solidFill>
              <a:latin typeface="Helvetica"/>
              <a:sym typeface="Helvetica"/>
            </a:endParaRPr>
          </a:p>
        </p:txBody>
      </p:sp>
      <p:sp>
        <p:nvSpPr>
          <p:cNvPr id="18434" name="Google Shape;613;g63d7852f90_0_244"/>
          <p:cNvSpPr>
            <a:spLocks noGrp="1"/>
          </p:cNvSpPr>
          <p:nvPr>
            <p:ph type="sldNum" sz="quarter" idx="10"/>
          </p:nvPr>
        </p:nvSpPr>
        <p:spPr>
          <a:xfrm>
            <a:off x="11007725" y="5640173"/>
            <a:ext cx="809625" cy="338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5711" tIns="35711" rIns="35711" bIns="35711">
            <a:noAutofit/>
          </a:bodyPr>
          <a:lstStyle/>
          <a:p>
            <a:pPr defTabSz="412750" hangingPunct="0"/>
            <a:fld id="{79763CE1-A395-F74A-9C86-BFEC88E42CB2}" type="slidenum">
              <a:rPr lang="en-US" altLang="x-none" kern="0"/>
              <a:pPr defTabSz="412750" hangingPunct="0"/>
              <a:t>6</a:t>
            </a:fld>
            <a:endParaRPr lang="x-none" altLang="x-none" kern="0"/>
          </a:p>
        </p:txBody>
      </p:sp>
      <p:sp>
        <p:nvSpPr>
          <p:cNvPr id="614" name="Google Shape;614;g63d7852f90_0_244"/>
          <p:cNvSpPr/>
          <p:nvPr/>
        </p:nvSpPr>
        <p:spPr>
          <a:xfrm>
            <a:off x="503237" y="1696823"/>
            <a:ext cx="2824957" cy="1391444"/>
          </a:xfrm>
          <a:custGeom>
            <a:avLst/>
            <a:gdLst/>
            <a:ahLst/>
            <a:cxnLst/>
            <a:rect l="l" t="t" r="r" b="b"/>
            <a:pathLst>
              <a:path w="21554" h="19730" extrusionOk="0">
                <a:moveTo>
                  <a:pt x="1987" y="19711"/>
                </a:moveTo>
                <a:lnTo>
                  <a:pt x="0" y="19711"/>
                </a:lnTo>
                <a:cubicBezTo>
                  <a:pt x="0" y="13852"/>
                  <a:pt x="1419" y="8304"/>
                  <a:pt x="3864" y="4606"/>
                </a:cubicBezTo>
                <a:cubicBezTo>
                  <a:pt x="8144" y="-1870"/>
                  <a:pt x="14342" y="-1484"/>
                  <a:pt x="18346" y="5561"/>
                </a:cubicBezTo>
                <a:cubicBezTo>
                  <a:pt x="20436" y="9239"/>
                  <a:pt x="21600" y="14380"/>
                  <a:pt x="21553" y="19730"/>
                </a:cubicBezTo>
                <a:lnTo>
                  <a:pt x="19590" y="19730"/>
                </a:lnTo>
                <a:cubicBezTo>
                  <a:pt x="19603" y="15718"/>
                  <a:pt x="18783" y="11850"/>
                  <a:pt x="17301" y="8934"/>
                </a:cubicBezTo>
                <a:cubicBezTo>
                  <a:pt x="14048" y="2534"/>
                  <a:pt x="8682" y="1915"/>
                  <a:pt x="5035" y="7529"/>
                </a:cubicBezTo>
                <a:cubicBezTo>
                  <a:pt x="3085" y="10531"/>
                  <a:pt x="1966" y="15005"/>
                  <a:pt x="1987" y="19711"/>
                </a:cubicBezTo>
                <a:close/>
              </a:path>
            </a:pathLst>
          </a:custGeom>
          <a:solidFill>
            <a:srgbClr val="52C3CB"/>
          </a:solidFill>
          <a:ln>
            <a:noFill/>
          </a:ln>
        </p:spPr>
        <p:txBody>
          <a:bodyPr spcFirstLastPara="1" lIns="25396" tIns="25396" rIns="25396" bIns="25396" anchor="ctr"/>
          <a:lstStyle/>
          <a:p>
            <a:pPr algn="ctr" defTabSz="412750" hangingPunct="0">
              <a:buClr>
                <a:srgbClr val="FFFFFF"/>
              </a:buClr>
              <a:buSzPts val="3800"/>
              <a:defRPr/>
            </a:pPr>
            <a:endParaRPr sz="2533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5" name="Google Shape;615;g63d7852f90_0_244"/>
          <p:cNvSpPr/>
          <p:nvPr/>
        </p:nvSpPr>
        <p:spPr>
          <a:xfrm rot="10800000">
            <a:off x="3071812" y="3087473"/>
            <a:ext cx="2824957" cy="1391444"/>
          </a:xfrm>
          <a:custGeom>
            <a:avLst/>
            <a:gdLst/>
            <a:ahLst/>
            <a:cxnLst/>
            <a:rect l="l" t="t" r="r" b="b"/>
            <a:pathLst>
              <a:path w="21554" h="19730" extrusionOk="0">
                <a:moveTo>
                  <a:pt x="1987" y="19711"/>
                </a:moveTo>
                <a:lnTo>
                  <a:pt x="0" y="19711"/>
                </a:lnTo>
                <a:cubicBezTo>
                  <a:pt x="0" y="13852"/>
                  <a:pt x="1419" y="8304"/>
                  <a:pt x="3864" y="4606"/>
                </a:cubicBezTo>
                <a:cubicBezTo>
                  <a:pt x="8144" y="-1870"/>
                  <a:pt x="14342" y="-1484"/>
                  <a:pt x="18346" y="5561"/>
                </a:cubicBezTo>
                <a:cubicBezTo>
                  <a:pt x="20436" y="9239"/>
                  <a:pt x="21600" y="14380"/>
                  <a:pt x="21553" y="19730"/>
                </a:cubicBezTo>
                <a:lnTo>
                  <a:pt x="19590" y="19730"/>
                </a:lnTo>
                <a:cubicBezTo>
                  <a:pt x="19603" y="15718"/>
                  <a:pt x="18783" y="11850"/>
                  <a:pt x="17301" y="8934"/>
                </a:cubicBezTo>
                <a:cubicBezTo>
                  <a:pt x="14048" y="2534"/>
                  <a:pt x="8682" y="1915"/>
                  <a:pt x="5035" y="7529"/>
                </a:cubicBezTo>
                <a:cubicBezTo>
                  <a:pt x="3085" y="10531"/>
                  <a:pt x="1966" y="15005"/>
                  <a:pt x="1987" y="19711"/>
                </a:cubicBezTo>
                <a:close/>
              </a:path>
            </a:pathLst>
          </a:custGeom>
          <a:solidFill>
            <a:srgbClr val="1AA4BE"/>
          </a:solidFill>
          <a:ln>
            <a:noFill/>
          </a:ln>
        </p:spPr>
        <p:txBody>
          <a:bodyPr spcFirstLastPara="1" lIns="25396" tIns="25396" rIns="25396" bIns="25396" anchor="ctr"/>
          <a:lstStyle/>
          <a:p>
            <a:pPr algn="ctr" defTabSz="412750" hangingPunct="0">
              <a:buClr>
                <a:srgbClr val="FFFFFF"/>
              </a:buClr>
              <a:buSzPts val="3800"/>
              <a:defRPr/>
            </a:pPr>
            <a:endParaRPr sz="2533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6" name="Google Shape;616;g63d7852f90_0_244"/>
          <p:cNvSpPr/>
          <p:nvPr/>
        </p:nvSpPr>
        <p:spPr>
          <a:xfrm>
            <a:off x="5619750" y="1734923"/>
            <a:ext cx="2824957" cy="1390650"/>
          </a:xfrm>
          <a:custGeom>
            <a:avLst/>
            <a:gdLst/>
            <a:ahLst/>
            <a:cxnLst/>
            <a:rect l="l" t="t" r="r" b="b"/>
            <a:pathLst>
              <a:path w="21554" h="19730" extrusionOk="0">
                <a:moveTo>
                  <a:pt x="1987" y="19711"/>
                </a:moveTo>
                <a:lnTo>
                  <a:pt x="0" y="19711"/>
                </a:lnTo>
                <a:cubicBezTo>
                  <a:pt x="0" y="13852"/>
                  <a:pt x="1419" y="8304"/>
                  <a:pt x="3864" y="4606"/>
                </a:cubicBezTo>
                <a:cubicBezTo>
                  <a:pt x="8144" y="-1870"/>
                  <a:pt x="14342" y="-1484"/>
                  <a:pt x="18346" y="5561"/>
                </a:cubicBezTo>
                <a:cubicBezTo>
                  <a:pt x="20436" y="9239"/>
                  <a:pt x="21600" y="14380"/>
                  <a:pt x="21553" y="19730"/>
                </a:cubicBezTo>
                <a:lnTo>
                  <a:pt x="19590" y="19730"/>
                </a:lnTo>
                <a:cubicBezTo>
                  <a:pt x="19603" y="15718"/>
                  <a:pt x="18783" y="11850"/>
                  <a:pt x="17301" y="8934"/>
                </a:cubicBezTo>
                <a:cubicBezTo>
                  <a:pt x="14048" y="2534"/>
                  <a:pt x="8682" y="1915"/>
                  <a:pt x="5035" y="7529"/>
                </a:cubicBezTo>
                <a:cubicBezTo>
                  <a:pt x="3085" y="10531"/>
                  <a:pt x="1966" y="15005"/>
                  <a:pt x="1987" y="19711"/>
                </a:cubicBezTo>
                <a:close/>
              </a:path>
            </a:pathLst>
          </a:custGeom>
          <a:solidFill>
            <a:srgbClr val="0086AF"/>
          </a:solidFill>
          <a:ln>
            <a:noFill/>
          </a:ln>
        </p:spPr>
        <p:txBody>
          <a:bodyPr spcFirstLastPara="1" lIns="25396" tIns="25396" rIns="25396" bIns="25396" anchor="ctr"/>
          <a:lstStyle/>
          <a:p>
            <a:pPr algn="ctr" defTabSz="412750" hangingPunct="0">
              <a:buClr>
                <a:srgbClr val="FFFFFF"/>
              </a:buClr>
              <a:buSzPts val="3800"/>
              <a:defRPr/>
            </a:pPr>
            <a:endParaRPr sz="2533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7" name="Google Shape;617;g63d7852f90_0_244"/>
          <p:cNvSpPr/>
          <p:nvPr/>
        </p:nvSpPr>
        <p:spPr>
          <a:xfrm rot="10800000">
            <a:off x="8204200" y="3092235"/>
            <a:ext cx="2824957" cy="1391444"/>
          </a:xfrm>
          <a:custGeom>
            <a:avLst/>
            <a:gdLst/>
            <a:ahLst/>
            <a:cxnLst/>
            <a:rect l="l" t="t" r="r" b="b"/>
            <a:pathLst>
              <a:path w="21554" h="19730" extrusionOk="0">
                <a:moveTo>
                  <a:pt x="1987" y="19711"/>
                </a:moveTo>
                <a:lnTo>
                  <a:pt x="0" y="19711"/>
                </a:lnTo>
                <a:cubicBezTo>
                  <a:pt x="0" y="13852"/>
                  <a:pt x="1419" y="8304"/>
                  <a:pt x="3864" y="4606"/>
                </a:cubicBezTo>
                <a:cubicBezTo>
                  <a:pt x="8144" y="-1870"/>
                  <a:pt x="14342" y="-1484"/>
                  <a:pt x="18346" y="5561"/>
                </a:cubicBezTo>
                <a:cubicBezTo>
                  <a:pt x="20436" y="9239"/>
                  <a:pt x="21600" y="14380"/>
                  <a:pt x="21553" y="19730"/>
                </a:cubicBezTo>
                <a:lnTo>
                  <a:pt x="19590" y="19730"/>
                </a:lnTo>
                <a:cubicBezTo>
                  <a:pt x="19603" y="15718"/>
                  <a:pt x="18783" y="11850"/>
                  <a:pt x="17301" y="8934"/>
                </a:cubicBezTo>
                <a:cubicBezTo>
                  <a:pt x="14048" y="2534"/>
                  <a:pt x="8682" y="1915"/>
                  <a:pt x="5035" y="7529"/>
                </a:cubicBezTo>
                <a:cubicBezTo>
                  <a:pt x="3085" y="10531"/>
                  <a:pt x="1966" y="15005"/>
                  <a:pt x="1987" y="19711"/>
                </a:cubicBezTo>
                <a:close/>
              </a:path>
            </a:pathLst>
          </a:custGeom>
          <a:solidFill>
            <a:srgbClr val="176490"/>
          </a:solidFill>
          <a:ln>
            <a:noFill/>
          </a:ln>
        </p:spPr>
        <p:txBody>
          <a:bodyPr spcFirstLastPara="1" lIns="25396" tIns="25396" rIns="25396" bIns="25396" anchor="ctr"/>
          <a:lstStyle/>
          <a:p>
            <a:pPr algn="ctr" defTabSz="412750" hangingPunct="0">
              <a:buClr>
                <a:srgbClr val="FFFFFF"/>
              </a:buClr>
              <a:buSzPts val="3800"/>
              <a:defRPr/>
            </a:pPr>
            <a:endParaRPr sz="2533" kern="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8" name="Google Shape;618;g63d7852f90_0_244"/>
          <p:cNvSpPr>
            <a:spLocks noChangeArrowheads="1"/>
          </p:cNvSpPr>
          <p:nvPr/>
        </p:nvSpPr>
        <p:spPr bwMode="auto">
          <a:xfrm>
            <a:off x="280194" y="2733460"/>
            <a:ext cx="727869" cy="727869"/>
          </a:xfrm>
          <a:prstGeom prst="ellipse">
            <a:avLst/>
          </a:prstGeom>
          <a:solidFill>
            <a:srgbClr val="52C3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FFFFFF"/>
              </a:buClr>
              <a:buSzPts val="3800"/>
            </a:pPr>
            <a:endParaRPr lang="x-none" altLang="x-none" sz="2500" kern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619" name="Google Shape;619;g63d7852f90_0_244"/>
          <p:cNvSpPr>
            <a:spLocks noChangeArrowheads="1"/>
          </p:cNvSpPr>
          <p:nvPr/>
        </p:nvSpPr>
        <p:spPr bwMode="auto">
          <a:xfrm>
            <a:off x="2821781" y="2733460"/>
            <a:ext cx="727869" cy="727869"/>
          </a:xfrm>
          <a:prstGeom prst="ellipse">
            <a:avLst/>
          </a:prstGeom>
          <a:solidFill>
            <a:srgbClr val="52C3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FFFFFF"/>
              </a:buClr>
              <a:buSzPts val="3800"/>
            </a:pPr>
            <a:endParaRPr lang="x-none" altLang="x-none" sz="2500" kern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620" name="Google Shape;620;g63d7852f90_0_244"/>
          <p:cNvSpPr>
            <a:spLocks noChangeArrowheads="1"/>
          </p:cNvSpPr>
          <p:nvPr/>
        </p:nvSpPr>
        <p:spPr bwMode="auto">
          <a:xfrm>
            <a:off x="5385594" y="2766004"/>
            <a:ext cx="727869" cy="727869"/>
          </a:xfrm>
          <a:prstGeom prst="ellipse">
            <a:avLst/>
          </a:prstGeom>
          <a:solidFill>
            <a:srgbClr val="1AA4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FFFFFF"/>
              </a:buClr>
              <a:buSzPts val="3800"/>
            </a:pPr>
            <a:endParaRPr lang="x-none" altLang="x-none" sz="2500" kern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621" name="Google Shape;621;g63d7852f90_0_244"/>
          <p:cNvSpPr>
            <a:spLocks noChangeArrowheads="1"/>
          </p:cNvSpPr>
          <p:nvPr/>
        </p:nvSpPr>
        <p:spPr bwMode="auto">
          <a:xfrm>
            <a:off x="7958931" y="2733460"/>
            <a:ext cx="728663" cy="727869"/>
          </a:xfrm>
          <a:prstGeom prst="ellipse">
            <a:avLst/>
          </a:prstGeom>
          <a:solidFill>
            <a:srgbClr val="0086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FFFFFF"/>
              </a:buClr>
              <a:buSzPts val="3800"/>
            </a:pPr>
            <a:endParaRPr lang="x-none" altLang="x-none" sz="2500" kern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622" name="Google Shape;622;g63d7852f90_0_244"/>
          <p:cNvSpPr>
            <a:spLocks noChangeArrowheads="1"/>
          </p:cNvSpPr>
          <p:nvPr/>
        </p:nvSpPr>
        <p:spPr bwMode="auto">
          <a:xfrm>
            <a:off x="10517187" y="2733460"/>
            <a:ext cx="727869" cy="727869"/>
          </a:xfrm>
          <a:prstGeom prst="ellipse">
            <a:avLst/>
          </a:prstGeom>
          <a:solidFill>
            <a:srgbClr val="1764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FFFFFF"/>
              </a:buClr>
              <a:buSzPts val="3800"/>
            </a:pPr>
            <a:endParaRPr lang="x-none" altLang="x-none" sz="2500" kern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623" name="Google Shape;623;g63d7852f90_0_244"/>
          <p:cNvSpPr txBox="1">
            <a:spLocks noChangeArrowheads="1"/>
          </p:cNvSpPr>
          <p:nvPr/>
        </p:nvSpPr>
        <p:spPr bwMode="auto">
          <a:xfrm>
            <a:off x="1012825" y="3007129"/>
            <a:ext cx="1625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555555"/>
              </a:buClr>
              <a:buSzPts val="2600"/>
            </a:pPr>
            <a:r>
              <a:rPr lang="en-US" altLang="x-none" sz="1700" b="1" kern="0" dirty="0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MEDICIÓN</a:t>
            </a:r>
            <a:endParaRPr lang="x-none" altLang="x-none" sz="700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24" name="Google Shape;624;g63d7852f90_0_244"/>
          <p:cNvSpPr txBox="1">
            <a:spLocks noChangeArrowheads="1"/>
          </p:cNvSpPr>
          <p:nvPr/>
        </p:nvSpPr>
        <p:spPr bwMode="auto">
          <a:xfrm>
            <a:off x="8838609" y="3612538"/>
            <a:ext cx="1626394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555555"/>
              </a:buClr>
              <a:buSzPts val="2600"/>
            </a:pPr>
            <a:r>
              <a:rPr lang="en-US" altLang="x-none" sz="1700" b="1" kern="0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VERIFICACIÓN</a:t>
            </a:r>
            <a:endParaRPr lang="x-none" altLang="x-none" sz="700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25" name="Google Shape;625;g63d7852f90_0_244"/>
          <p:cNvSpPr txBox="1">
            <a:spLocks noChangeArrowheads="1"/>
          </p:cNvSpPr>
          <p:nvPr/>
        </p:nvSpPr>
        <p:spPr bwMode="auto">
          <a:xfrm>
            <a:off x="3510003" y="2504597"/>
            <a:ext cx="197585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defTabSz="412750" hangingPunct="0">
              <a:buClr>
                <a:srgbClr val="555555"/>
              </a:buClr>
              <a:buSzPts val="2600"/>
            </a:pPr>
            <a:r>
              <a:rPr lang="en-US" altLang="x-none" sz="1700" b="1" kern="0" dirty="0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REDUCCIÓN y </a:t>
            </a:r>
            <a:r>
              <a:rPr lang="en-US" altLang="x-none" sz="1400" b="1" kern="0" dirty="0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Plan al </a:t>
            </a:r>
            <a:r>
              <a:rPr lang="en-US" altLang="x-none" sz="1400" b="1" kern="0" dirty="0" err="1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corto</a:t>
            </a:r>
            <a:r>
              <a:rPr lang="en-US" altLang="x-none" sz="1400" b="1" kern="0" dirty="0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, </a:t>
            </a:r>
            <a:r>
              <a:rPr lang="en-US" altLang="x-none" sz="1400" b="1" kern="0" dirty="0" err="1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mediano</a:t>
            </a:r>
            <a:r>
              <a:rPr lang="en-US" altLang="x-none" sz="1400" b="1" kern="0" dirty="0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y largo </a:t>
            </a:r>
            <a:r>
              <a:rPr lang="en-US" altLang="x-none" sz="1400" b="1" kern="0" dirty="0" err="1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plazo</a:t>
            </a:r>
            <a:endParaRPr lang="x-none" altLang="x-none" sz="1400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26" name="Google Shape;626;g63d7852f90_0_244"/>
          <p:cNvSpPr txBox="1">
            <a:spLocks noChangeArrowheads="1"/>
          </p:cNvSpPr>
          <p:nvPr/>
        </p:nvSpPr>
        <p:spPr bwMode="auto">
          <a:xfrm>
            <a:off x="6106716" y="3122709"/>
            <a:ext cx="1934369" cy="34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555555"/>
              </a:buClr>
              <a:buSzPts val="2600"/>
            </a:pPr>
            <a:r>
              <a:rPr lang="en-US" altLang="x-none" sz="1700" b="1" kern="0" dirty="0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COMPENSACIÓN</a:t>
            </a:r>
            <a:endParaRPr lang="x-none" altLang="x-none" sz="1700" b="1" kern="0" dirty="0">
              <a:solidFill>
                <a:srgbClr val="555555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627" name="Google Shape;627;g63d7852f90_0_244"/>
          <p:cNvSpPr txBox="1">
            <a:spLocks noChangeArrowheads="1"/>
          </p:cNvSpPr>
          <p:nvPr/>
        </p:nvSpPr>
        <p:spPr bwMode="auto">
          <a:xfrm>
            <a:off x="1106487" y="2409610"/>
            <a:ext cx="918369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52C3CB"/>
              </a:buClr>
              <a:buSzPts val="6800"/>
            </a:pPr>
            <a:r>
              <a:rPr lang="en-US" altLang="x-none" sz="4500" b="1" kern="0" dirty="0">
                <a:solidFill>
                  <a:srgbClr val="52C3CB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01</a:t>
            </a:r>
            <a:endParaRPr lang="x-none" altLang="x-none" sz="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28" name="Google Shape;628;g63d7852f90_0_244"/>
          <p:cNvSpPr txBox="1">
            <a:spLocks noChangeArrowheads="1"/>
          </p:cNvSpPr>
          <p:nvPr/>
        </p:nvSpPr>
        <p:spPr bwMode="auto">
          <a:xfrm>
            <a:off x="6230144" y="2442948"/>
            <a:ext cx="918369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0086AF"/>
              </a:buClr>
              <a:buSzPts val="6800"/>
            </a:pPr>
            <a:r>
              <a:rPr lang="en-US" altLang="x-none" sz="4500" b="1" kern="0">
                <a:solidFill>
                  <a:srgbClr val="0086A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03</a:t>
            </a:r>
            <a:endParaRPr lang="x-none" altLang="x-none" sz="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29" name="Google Shape;629;g63d7852f90_0_244"/>
          <p:cNvSpPr txBox="1">
            <a:spLocks noChangeArrowheads="1"/>
          </p:cNvSpPr>
          <p:nvPr/>
        </p:nvSpPr>
        <p:spPr bwMode="auto">
          <a:xfrm>
            <a:off x="3630612" y="2991429"/>
            <a:ext cx="9175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1AA4BE"/>
              </a:buClr>
              <a:buSzPts val="6800"/>
            </a:pPr>
            <a:r>
              <a:rPr lang="en-US" altLang="x-none" sz="4500" b="1" kern="0" dirty="0">
                <a:solidFill>
                  <a:srgbClr val="1AA4B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02</a:t>
            </a:r>
            <a:endParaRPr lang="x-none" altLang="x-none" sz="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30" name="Google Shape;630;g63d7852f90_0_244"/>
          <p:cNvSpPr txBox="1">
            <a:spLocks noChangeArrowheads="1"/>
          </p:cNvSpPr>
          <p:nvPr/>
        </p:nvSpPr>
        <p:spPr bwMode="auto">
          <a:xfrm>
            <a:off x="8770937" y="2991429"/>
            <a:ext cx="9175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176490"/>
              </a:buClr>
              <a:buSzPts val="6800"/>
            </a:pPr>
            <a:r>
              <a:rPr lang="en-US" altLang="x-none" sz="4500" b="1" kern="0">
                <a:solidFill>
                  <a:srgbClr val="17649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04</a:t>
            </a:r>
            <a:endParaRPr lang="x-none" altLang="x-none" sz="700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31" name="Google Shape;631;g63d7852f90_0_244"/>
          <p:cNvSpPr txBox="1">
            <a:spLocks noChangeArrowheads="1"/>
          </p:cNvSpPr>
          <p:nvPr/>
        </p:nvSpPr>
        <p:spPr bwMode="auto">
          <a:xfrm>
            <a:off x="8910241" y="1482908"/>
            <a:ext cx="3256756" cy="6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555555"/>
              </a:buClr>
              <a:buSzPts val="2600"/>
            </a:pPr>
            <a:r>
              <a:rPr lang="en-US" altLang="x-none" sz="1700" b="1" kern="0" dirty="0">
                <a:solidFill>
                  <a:srgbClr val="555555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DECLARACIÓN DE CARBONO NEUTRALIDAD</a:t>
            </a:r>
            <a:endParaRPr lang="x-none" altLang="x-none" sz="700" kern="0" dirty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632" name="Google Shape;632;g63d7852f90_0_244"/>
          <p:cNvSpPr txBox="1">
            <a:spLocks noChangeArrowheads="1"/>
          </p:cNvSpPr>
          <p:nvPr/>
        </p:nvSpPr>
        <p:spPr bwMode="auto">
          <a:xfrm>
            <a:off x="10111581" y="1964313"/>
            <a:ext cx="91757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buClr>
                <a:srgbClr val="176490"/>
              </a:buClr>
              <a:buSzPts val="6800"/>
            </a:pPr>
            <a:r>
              <a:rPr lang="en-US" altLang="x-none" sz="4500" b="1" kern="0" dirty="0">
                <a:solidFill>
                  <a:srgbClr val="17649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05</a:t>
            </a:r>
            <a:endParaRPr lang="x-none" altLang="x-none" sz="4500" b="1" kern="0">
              <a:solidFill>
                <a:srgbClr val="17649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8454" name="Google Shape;633;g63d7852f90_0_24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" y="2860460"/>
            <a:ext cx="435769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Google Shape;634;g63d7852f90_0_24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506" y="2950948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Google Shape;635;g63d7852f90_0_24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985873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Google Shape;636;g63d7852f90_0_244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69" y="2879510"/>
            <a:ext cx="4365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Google Shape;637;g63d7852f90_0_24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206" y="2860460"/>
            <a:ext cx="454819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9" name="Google Shape;639;g63d7852f90_0_244"/>
          <p:cNvSpPr txBox="1">
            <a:spLocks noChangeArrowheads="1"/>
          </p:cNvSpPr>
          <p:nvPr/>
        </p:nvSpPr>
        <p:spPr bwMode="auto">
          <a:xfrm>
            <a:off x="6376591" y="3296229"/>
            <a:ext cx="1772444" cy="130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defTabSz="412750" hangingPunct="0">
              <a:buClr>
                <a:srgbClr val="555555"/>
              </a:buClr>
              <a:buSzPts val="1500"/>
              <a:defRPr/>
            </a:pPr>
            <a:r>
              <a:rPr lang="en-US" altLang="x-none" sz="15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UCC  (FONAFIFO)</a:t>
            </a:r>
            <a:endParaRPr lang="en-US" altLang="x-none" sz="1500" b="1" i="1" kern="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Light"/>
            </a:endParaRPr>
          </a:p>
          <a:p>
            <a:pPr defTabSz="412750" hangingPunct="0">
              <a:buClr>
                <a:srgbClr val="555555"/>
              </a:buClr>
              <a:buSzPts val="1500"/>
              <a:defRPr/>
            </a:pPr>
            <a:r>
              <a:rPr lang="en-US" altLang="x-none" sz="15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CER </a:t>
            </a:r>
            <a:endParaRPr lang="en-US" altLang="x-none" sz="1500" b="1" i="1" kern="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Light"/>
            </a:endParaRPr>
          </a:p>
          <a:p>
            <a:pPr defTabSz="412750" hangingPunct="0">
              <a:buClr>
                <a:srgbClr val="555555"/>
              </a:buClr>
              <a:buSzPts val="1500"/>
              <a:defRPr/>
            </a:pPr>
            <a:r>
              <a:rPr lang="en-US" altLang="x-none" sz="15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VER</a:t>
            </a:r>
            <a:endParaRPr lang="x-none" altLang="x-none" sz="1500" b="1" i="1" kern="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640" name="Google Shape;640;g63d7852f90_0_244"/>
          <p:cNvSpPr txBox="1">
            <a:spLocks noChangeArrowheads="1"/>
          </p:cNvSpPr>
          <p:nvPr/>
        </p:nvSpPr>
        <p:spPr bwMode="auto">
          <a:xfrm>
            <a:off x="8687594" y="4258820"/>
            <a:ext cx="2774494" cy="14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algn="ctr" defTabSz="412750" hangingPunct="0">
              <a:lnSpc>
                <a:spcPct val="150000"/>
              </a:lnSpc>
              <a:buClr>
                <a:srgbClr val="555555"/>
              </a:buClr>
              <a:buSzPts val="1500"/>
            </a:pPr>
            <a:r>
              <a:rPr lang="en-US" altLang="x-none" sz="12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ORGANISMOS DE VERIFICACIÓN</a:t>
            </a:r>
          </a:p>
          <a:p>
            <a:pPr algn="ctr" defTabSz="412750" hangingPunct="0">
              <a:lnSpc>
                <a:spcPct val="150000"/>
              </a:lnSpc>
              <a:buClr>
                <a:srgbClr val="555555"/>
              </a:buClr>
              <a:buSzPts val="1500"/>
            </a:pPr>
            <a:r>
              <a:rPr lang="en-US" altLang="x-none" sz="12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ISO 14064-3</a:t>
            </a:r>
          </a:p>
          <a:p>
            <a:pPr algn="ctr" defTabSz="412750" hangingPunct="0">
              <a:lnSpc>
                <a:spcPct val="150000"/>
              </a:lnSpc>
              <a:buClr>
                <a:srgbClr val="555555"/>
              </a:buClr>
              <a:buSzPts val="1500"/>
            </a:pPr>
            <a:r>
              <a:rPr lang="en-US" altLang="x-none" sz="12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ISO 17029/ ISO 14065 / ISO 14066</a:t>
            </a:r>
            <a:endParaRPr lang="x-none" altLang="x-none" sz="1200" b="1" i="1" kern="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1" name="Google Shape;640;g63d7852f90_0_244"/>
          <p:cNvSpPr txBox="1">
            <a:spLocks noChangeArrowheads="1"/>
          </p:cNvSpPr>
          <p:nvPr/>
        </p:nvSpPr>
        <p:spPr bwMode="auto">
          <a:xfrm>
            <a:off x="781052" y="3831568"/>
            <a:ext cx="4021138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defTabSz="412750" hangingPunct="0">
              <a:buClr>
                <a:srgbClr val="555555"/>
              </a:buClr>
              <a:buSzPts val="1500"/>
            </a:pPr>
            <a:r>
              <a:rPr lang="en-US" altLang="x-none" sz="15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INTE B5</a:t>
            </a:r>
          </a:p>
          <a:p>
            <a:pPr defTabSz="412750" hangingPunct="0">
              <a:buClr>
                <a:srgbClr val="555555"/>
              </a:buClr>
              <a:buSzPts val="1500"/>
            </a:pPr>
            <a:r>
              <a:rPr lang="en-US" altLang="x-none" sz="15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ISO 14064-1:2019</a:t>
            </a:r>
          </a:p>
          <a:p>
            <a:pPr defTabSz="412750" hangingPunct="0">
              <a:buClr>
                <a:srgbClr val="555555"/>
              </a:buClr>
              <a:buSzPts val="1500"/>
            </a:pPr>
            <a:r>
              <a:rPr lang="en-US" altLang="x-none" sz="15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ISO 14067:2019</a:t>
            </a:r>
          </a:p>
          <a:p>
            <a:pPr defTabSz="412750" hangingPunct="0">
              <a:buClr>
                <a:srgbClr val="555555"/>
              </a:buClr>
              <a:buSzPts val="1500"/>
            </a:pPr>
            <a:r>
              <a:rPr lang="en-US" altLang="x-none" sz="15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GPC WRI</a:t>
            </a:r>
          </a:p>
        </p:txBody>
      </p:sp>
      <p:sp>
        <p:nvSpPr>
          <p:cNvPr id="32" name="Google Shape;640;g63d7852f90_0_244"/>
          <p:cNvSpPr txBox="1">
            <a:spLocks noChangeArrowheads="1"/>
          </p:cNvSpPr>
          <p:nvPr/>
        </p:nvSpPr>
        <p:spPr bwMode="auto">
          <a:xfrm>
            <a:off x="3735566" y="1928016"/>
            <a:ext cx="1780381" cy="27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1" tIns="35711" rIns="35711" bIns="35711" anchor="ctr"/>
          <a:lstStyle/>
          <a:p>
            <a:pPr defTabSz="412750" hangingPunct="0">
              <a:buClr>
                <a:srgbClr val="555555"/>
              </a:buClr>
              <a:buSzPts val="1500"/>
            </a:pPr>
            <a:r>
              <a:rPr lang="es-ES_tradnl" altLang="x-none" sz="1500" b="1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Light"/>
              </a:rPr>
              <a:t>Requisito obligatorio</a:t>
            </a:r>
            <a:endParaRPr lang="x-none" altLang="x-none" sz="1500" b="1" i="1" kern="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7" name="pasted-image.pdf">
            <a:extLst>
              <a:ext uri="{FF2B5EF4-FFF2-40B4-BE49-F238E27FC236}">
                <a16:creationId xmlns:a16="http://schemas.microsoft.com/office/drawing/2014/main" id="{272695D8-C5E8-F740-A563-B6D683B71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6202" y="1414036"/>
            <a:ext cx="8196581" cy="19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asted-image.pdf">
            <a:extLst>
              <a:ext uri="{FF2B5EF4-FFF2-40B4-BE49-F238E27FC236}">
                <a16:creationId xmlns:a16="http://schemas.microsoft.com/office/drawing/2014/main" id="{90B34F1A-4CC5-0E4D-9F07-9FE4C0EE1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1691" y="3670818"/>
            <a:ext cx="95552" cy="95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asted-image.pdf">
            <a:extLst>
              <a:ext uri="{FF2B5EF4-FFF2-40B4-BE49-F238E27FC236}">
                <a16:creationId xmlns:a16="http://schemas.microsoft.com/office/drawing/2014/main" id="{7173F763-4915-C643-AD32-459EF720B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1691" y="3918247"/>
            <a:ext cx="95552" cy="95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asted-image.pdf">
            <a:extLst>
              <a:ext uri="{FF2B5EF4-FFF2-40B4-BE49-F238E27FC236}">
                <a16:creationId xmlns:a16="http://schemas.microsoft.com/office/drawing/2014/main" id="{25CB1760-3365-D446-9110-38FCA5D81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1691" y="4150926"/>
            <a:ext cx="95552" cy="955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Google Shape;530;p2">
            <a:extLst>
              <a:ext uri="{FF2B5EF4-FFF2-40B4-BE49-F238E27FC236}">
                <a16:creationId xmlns:a16="http://schemas.microsoft.com/office/drawing/2014/main" id="{42E8A556-048F-5088-630D-F5829C144D8E}"/>
              </a:ext>
            </a:extLst>
          </p:cNvPr>
          <p:cNvSpPr/>
          <p:nvPr/>
        </p:nvSpPr>
        <p:spPr>
          <a:xfrm>
            <a:off x="0" y="7994"/>
            <a:ext cx="12192000" cy="344785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34288" tIns="17138" rIns="34288" bIns="17138" anchor="ctr" anchorCtr="0">
            <a:noAutofit/>
          </a:bodyPr>
          <a:lstStyle/>
          <a:p>
            <a:pPr algn="ctr" defTabSz="412750" hangingPunct="0"/>
            <a:endParaRPr sz="7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460;gf4e21dd51c_7_17">
            <a:extLst>
              <a:ext uri="{FF2B5EF4-FFF2-40B4-BE49-F238E27FC236}">
                <a16:creationId xmlns:a16="http://schemas.microsoft.com/office/drawing/2014/main" id="{CE633FFD-664F-7D53-54FE-B14D3AE5ED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29409" y="-148521"/>
            <a:ext cx="1017225" cy="901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4B46BEE0-9CA7-2EC2-34AC-539A369812E3}"/>
              </a:ext>
            </a:extLst>
          </p:cNvPr>
          <p:cNvGrpSpPr/>
          <p:nvPr/>
        </p:nvGrpSpPr>
        <p:grpSpPr>
          <a:xfrm>
            <a:off x="490086" y="4477154"/>
            <a:ext cx="3302218" cy="2146122"/>
            <a:chOff x="0" y="1"/>
            <a:chExt cx="9125285" cy="642982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813D6F2-1B84-2746-2A9A-B138E90D4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542" y="1712687"/>
              <a:ext cx="9081743" cy="219908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6A4672E-38AF-EF75-CFB2-A55DE32AA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27447"/>
            <a:stretch/>
          </p:blipFill>
          <p:spPr>
            <a:xfrm>
              <a:off x="58059" y="3439887"/>
              <a:ext cx="8955312" cy="2925475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A058B2D-89CC-80FA-D6AF-8E370F697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34072"/>
            <a:stretch/>
          </p:blipFill>
          <p:spPr>
            <a:xfrm>
              <a:off x="0" y="1"/>
              <a:ext cx="9125285" cy="17272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9D7CD8A-C178-FDDE-CA36-73FE7928B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46975"/>
            <a:stretch/>
          </p:blipFill>
          <p:spPr>
            <a:xfrm>
              <a:off x="7044818" y="3802743"/>
              <a:ext cx="1983070" cy="2627086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0FEA58C-8BB7-FF51-B4BD-976958131A5F}"/>
              </a:ext>
            </a:extLst>
          </p:cNvPr>
          <p:cNvGrpSpPr/>
          <p:nvPr/>
        </p:nvGrpSpPr>
        <p:grpSpPr>
          <a:xfrm>
            <a:off x="4237654" y="4616717"/>
            <a:ext cx="4277873" cy="2119170"/>
            <a:chOff x="4237654" y="4616717"/>
            <a:chExt cx="4277873" cy="2119170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049D80A3-F6E5-D60C-035A-489B0DA0F284}"/>
                </a:ext>
              </a:extLst>
            </p:cNvPr>
            <p:cNvGrpSpPr/>
            <p:nvPr/>
          </p:nvGrpSpPr>
          <p:grpSpPr>
            <a:xfrm>
              <a:off x="4237654" y="4616717"/>
              <a:ext cx="4277873" cy="2119170"/>
              <a:chOff x="457418" y="1291631"/>
              <a:chExt cx="11277164" cy="3294453"/>
            </a:xfrm>
          </p:grpSpPr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BF60E02D-F980-B912-EAA3-9A4DB82D3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418" y="1291631"/>
                <a:ext cx="11277164" cy="3294453"/>
              </a:xfrm>
              <a:prstGeom prst="rect">
                <a:avLst/>
              </a:prstGeom>
            </p:spPr>
          </p:pic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F8E0749B-6CF4-5346-A59C-0352061CFAF9}"/>
                  </a:ext>
                </a:extLst>
              </p:cNvPr>
              <p:cNvSpPr/>
              <p:nvPr/>
            </p:nvSpPr>
            <p:spPr>
              <a:xfrm>
                <a:off x="5746167" y="2842140"/>
                <a:ext cx="1999344" cy="271132"/>
              </a:xfrm>
              <a:prstGeom prst="rect">
                <a:avLst/>
              </a:prstGeom>
              <a:solidFill>
                <a:srgbClr val="B3D04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5400" tIns="25400" rIns="25400" bIns="25400" numCol="1" spcCol="38100" rtlCol="0" anchor="ctr">
                <a:spAutoFit/>
              </a:bodyPr>
              <a:lstStyle/>
              <a:p>
                <a:pPr algn="ctr" defTabSz="412750" hangingPunct="0"/>
                <a:endParaRPr lang="es-US" sz="800" b="1" kern="0" dirty="0">
                  <a:ln>
                    <a:solidFill>
                      <a:srgbClr val="B1DA3E"/>
                    </a:solidFill>
                  </a:ln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D8D7F6E6-72F3-F18C-23EC-4AE849720E8E}"/>
                </a:ext>
              </a:extLst>
            </p:cNvPr>
            <p:cNvSpPr txBox="1"/>
            <p:nvPr/>
          </p:nvSpPr>
          <p:spPr>
            <a:xfrm>
              <a:off x="5806331" y="5563450"/>
              <a:ext cx="1633538" cy="225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CR" sz="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Comunidades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7613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0" animBg="1"/>
      <p:bldP spid="619" grpId="0" animBg="1"/>
      <p:bldP spid="621" grpId="0" animBg="1"/>
      <p:bldP spid="622" grpId="0" animBg="1"/>
      <p:bldP spid="623" grpId="0"/>
      <p:bldP spid="624" grpId="0"/>
      <p:bldP spid="627" grpId="0"/>
      <p:bldP spid="630" grpId="0"/>
      <p:bldP spid="631" grpId="0"/>
      <p:bldP spid="632" grpId="0"/>
      <p:bldP spid="639" grpId="0"/>
      <p:bldP spid="64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BB04832-F09D-2BC5-80B2-AC59D29F7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0"/>
          <a:stretch/>
        </p:blipFill>
        <p:spPr>
          <a:xfrm>
            <a:off x="1143939" y="1103085"/>
            <a:ext cx="9904122" cy="5111447"/>
          </a:xfrm>
          <a:prstGeom prst="rect">
            <a:avLst/>
          </a:prstGeom>
        </p:spPr>
      </p:pic>
      <p:sp>
        <p:nvSpPr>
          <p:cNvPr id="2" name="Google Shape;2766;p226">
            <a:extLst>
              <a:ext uri="{FF2B5EF4-FFF2-40B4-BE49-F238E27FC236}">
                <a16:creationId xmlns:a16="http://schemas.microsoft.com/office/drawing/2014/main" id="{33A60954-C1D4-3F38-1BB5-0A0E6AF163DA}"/>
              </a:ext>
            </a:extLst>
          </p:cNvPr>
          <p:cNvSpPr txBox="1"/>
          <p:nvPr/>
        </p:nvSpPr>
        <p:spPr>
          <a:xfrm>
            <a:off x="2677198" y="643468"/>
            <a:ext cx="11237976" cy="478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3657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b="1" dirty="0">
                <a:solidFill>
                  <a:schemeClr val="accent4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reto de la inclusión de la cadena de valor</a:t>
            </a:r>
            <a:endParaRPr sz="2400" b="1" dirty="0">
              <a:solidFill>
                <a:schemeClr val="accent4">
                  <a:lumMod val="7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530;p2">
            <a:extLst>
              <a:ext uri="{FF2B5EF4-FFF2-40B4-BE49-F238E27FC236}">
                <a16:creationId xmlns:a16="http://schemas.microsoft.com/office/drawing/2014/main" id="{579E81F2-5451-B67D-540A-4608AFD73BFC}"/>
              </a:ext>
            </a:extLst>
          </p:cNvPr>
          <p:cNvSpPr/>
          <p:nvPr/>
        </p:nvSpPr>
        <p:spPr>
          <a:xfrm>
            <a:off x="0" y="7994"/>
            <a:ext cx="12192000" cy="472066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34288" tIns="17138" rIns="34288" bIns="17138" anchor="ctr" anchorCtr="0">
            <a:noAutofit/>
          </a:bodyPr>
          <a:lstStyle/>
          <a:p>
            <a:pPr algn="ctr" defTabSz="412750" hangingPunct="0"/>
            <a:endParaRPr sz="7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460;gf4e21dd51c_7_17">
            <a:extLst>
              <a:ext uri="{FF2B5EF4-FFF2-40B4-BE49-F238E27FC236}">
                <a16:creationId xmlns:a16="http://schemas.microsoft.com/office/drawing/2014/main" id="{49B8663F-204A-CC50-838E-68FA647D3E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06375" y="-19117"/>
            <a:ext cx="1017225" cy="901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7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C002DB8-E91C-724B-BFB5-8F5E4A9B0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494" y="0"/>
            <a:ext cx="13044705" cy="6913694"/>
          </a:xfrm>
          <a:prstGeom prst="rect">
            <a:avLst/>
          </a:prstGeom>
        </p:spPr>
      </p:pic>
      <p:sp>
        <p:nvSpPr>
          <p:cNvPr id="12" name="Google Shape;604;g63d7852f90_0_174">
            <a:extLst>
              <a:ext uri="{FF2B5EF4-FFF2-40B4-BE49-F238E27FC236}">
                <a16:creationId xmlns:a16="http://schemas.microsoft.com/office/drawing/2014/main" id="{E83E4801-AFF4-3548-93C7-3A1336EDCCD9}"/>
              </a:ext>
            </a:extLst>
          </p:cNvPr>
          <p:cNvSpPr/>
          <p:nvPr/>
        </p:nvSpPr>
        <p:spPr>
          <a:xfrm>
            <a:off x="-412494" y="0"/>
            <a:ext cx="13263789" cy="6913694"/>
          </a:xfrm>
          <a:prstGeom prst="rect">
            <a:avLst/>
          </a:prstGeom>
          <a:solidFill>
            <a:srgbClr val="259E22">
              <a:alpha val="45098"/>
            </a:srgbClr>
          </a:solidFill>
          <a:ln>
            <a:noFill/>
          </a:ln>
        </p:spPr>
        <p:txBody>
          <a:bodyPr spcFirstLastPara="1" lIns="35711" tIns="35711" rIns="35711" bIns="35711" anchor="ctr"/>
          <a:lstStyle/>
          <a:p>
            <a:pPr algn="ctr" defTabSz="412750" hangingPunct="0">
              <a:defRPr/>
            </a:pPr>
            <a:endParaRPr sz="16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Helvetica Neue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E9AACA-3639-964A-977D-A9755F586813}"/>
              </a:ext>
            </a:extLst>
          </p:cNvPr>
          <p:cNvGrpSpPr>
            <a:grpSpLocks/>
          </p:cNvGrpSpPr>
          <p:nvPr/>
        </p:nvGrpSpPr>
        <p:grpSpPr bwMode="auto">
          <a:xfrm>
            <a:off x="113730" y="1790769"/>
            <a:ext cx="7032929" cy="4810509"/>
            <a:chOff x="-656040" y="2754091"/>
            <a:chExt cx="14065931" cy="9620505"/>
          </a:xfrm>
        </p:grpSpPr>
        <p:sp>
          <p:nvSpPr>
            <p:cNvPr id="3" name="Green…">
              <a:extLst>
                <a:ext uri="{FF2B5EF4-FFF2-40B4-BE49-F238E27FC236}">
                  <a16:creationId xmlns:a16="http://schemas.microsoft.com/office/drawing/2014/main" id="{6E428D47-9743-F542-91CF-EEB444A129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56040" y="8184129"/>
              <a:ext cx="14065931" cy="367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defTabSz="412750" hangingPunct="0"/>
              <a:r>
                <a:rPr lang="en-US" altLang="es-CR" sz="5800" b="1" kern="0" baseline="80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Helvetica Light"/>
                </a:rPr>
                <a:t>LOGROS ALCANZADOS POR LAS ORGANIZACIONES DEL PPCN</a:t>
              </a:r>
              <a:endParaRPr lang="en-US" altLang="es-CR" sz="2000" b="1" kern="0" baseline="80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endParaRPr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A140A3BA-4155-CE4C-8BE7-A1C80CFDD06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16702" y="2754091"/>
              <a:ext cx="5592791" cy="35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>
              <a:spAutoFit/>
            </a:bodyPr>
            <a:lstStyle/>
            <a:p>
              <a:pPr algn="r" defTabSz="412750" hangingPunct="0">
                <a:defRPr/>
              </a:pPr>
              <a:endParaRPr lang="x-none" altLang="x-none" sz="900" b="1" kern="0">
                <a:solidFill>
                  <a:srgbClr val="53585F"/>
                </a:solidFill>
                <a:latin typeface="Open Sans" charset="0"/>
                <a:ea typeface="Open Sans" charset="0"/>
                <a:cs typeface="Open Sans" charset="0"/>
                <a:sym typeface="Poppins SemiBold" charset="0"/>
              </a:endParaRPr>
            </a:p>
          </p:txBody>
        </p:sp>
        <p:grpSp>
          <p:nvGrpSpPr>
            <p:cNvPr id="19" name="Group 117">
              <a:extLst>
                <a:ext uri="{FF2B5EF4-FFF2-40B4-BE49-F238E27FC236}">
                  <a16:creationId xmlns:a16="http://schemas.microsoft.com/office/drawing/2014/main" id="{B181BA83-612B-C142-BB2D-778AF30F46C6}"/>
                </a:ext>
              </a:extLst>
            </p:cNvPr>
            <p:cNvGrpSpPr/>
            <p:nvPr/>
          </p:nvGrpSpPr>
          <p:grpSpPr>
            <a:xfrm>
              <a:off x="1937580" y="11697905"/>
              <a:ext cx="2116409" cy="676691"/>
              <a:chOff x="-6814219" y="3960895"/>
              <a:chExt cx="2116408" cy="676690"/>
            </a:xfrm>
            <a:solidFill>
              <a:schemeClr val="accent1"/>
            </a:solidFill>
          </p:grpSpPr>
          <p:sp>
            <p:nvSpPr>
              <p:cNvPr id="20" name="Shape 115">
                <a:extLst>
                  <a:ext uri="{FF2B5EF4-FFF2-40B4-BE49-F238E27FC236}">
                    <a16:creationId xmlns:a16="http://schemas.microsoft.com/office/drawing/2014/main" id="{4417CED0-576C-B245-B96B-0E2B3D7FBB39}"/>
                  </a:ext>
                </a:extLst>
              </p:cNvPr>
              <p:cNvSpPr/>
              <p:nvPr/>
            </p:nvSpPr>
            <p:spPr>
              <a:xfrm>
                <a:off x="-6814219" y="3960895"/>
                <a:ext cx="1328512" cy="676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9" h="19925" extrusionOk="0">
                    <a:moveTo>
                      <a:pt x="3319" y="3995"/>
                    </a:moveTo>
                    <a:cubicBezTo>
                      <a:pt x="1512" y="4055"/>
                      <a:pt x="40" y="6659"/>
                      <a:pt x="1" y="9925"/>
                    </a:cubicBezTo>
                    <a:cubicBezTo>
                      <a:pt x="-33" y="12749"/>
                      <a:pt x="1046" y="15212"/>
                      <a:pt x="2568" y="15829"/>
                    </a:cubicBezTo>
                    <a:cubicBezTo>
                      <a:pt x="3254" y="16107"/>
                      <a:pt x="3967" y="15957"/>
                      <a:pt x="4611" y="15464"/>
                    </a:cubicBezTo>
                    <a:cubicBezTo>
                      <a:pt x="4837" y="15291"/>
                      <a:pt x="5054" y="15076"/>
                      <a:pt x="5253" y="14815"/>
                    </a:cubicBezTo>
                    <a:cubicBezTo>
                      <a:pt x="5426" y="14589"/>
                      <a:pt x="5584" y="14328"/>
                      <a:pt x="5750" y="14085"/>
                    </a:cubicBezTo>
                    <a:cubicBezTo>
                      <a:pt x="6449" y="13063"/>
                      <a:pt x="7297" y="12321"/>
                      <a:pt x="8221" y="12384"/>
                    </a:cubicBezTo>
                    <a:cubicBezTo>
                      <a:pt x="9802" y="12493"/>
                      <a:pt x="10930" y="14811"/>
                      <a:pt x="12055" y="16793"/>
                    </a:cubicBezTo>
                    <a:cubicBezTo>
                      <a:pt x="12255" y="17146"/>
                      <a:pt x="12459" y="17491"/>
                      <a:pt x="12667" y="17828"/>
                    </a:cubicBezTo>
                    <a:cubicBezTo>
                      <a:pt x="14327" y="20160"/>
                      <a:pt x="16573" y="20582"/>
                      <a:pt x="18461" y="18916"/>
                    </a:cubicBezTo>
                    <a:cubicBezTo>
                      <a:pt x="20360" y="17240"/>
                      <a:pt x="21567" y="13743"/>
                      <a:pt x="21560" y="9912"/>
                    </a:cubicBezTo>
                    <a:cubicBezTo>
                      <a:pt x="21552" y="6115"/>
                      <a:pt x="20352" y="2659"/>
                      <a:pt x="18468" y="1007"/>
                    </a:cubicBezTo>
                    <a:cubicBezTo>
                      <a:pt x="16158" y="-1018"/>
                      <a:pt x="13380" y="75"/>
                      <a:pt x="11787" y="3711"/>
                    </a:cubicBezTo>
                    <a:cubicBezTo>
                      <a:pt x="11560" y="4228"/>
                      <a:pt x="11367" y="4787"/>
                      <a:pt x="11135" y="5288"/>
                    </a:cubicBezTo>
                    <a:cubicBezTo>
                      <a:pt x="10428" y="6820"/>
                      <a:pt x="9394" y="7807"/>
                      <a:pt x="8265" y="7766"/>
                    </a:cubicBezTo>
                    <a:cubicBezTo>
                      <a:pt x="7375" y="7735"/>
                      <a:pt x="6541" y="7033"/>
                      <a:pt x="5830" y="6035"/>
                    </a:cubicBezTo>
                    <a:cubicBezTo>
                      <a:pt x="5522" y="5603"/>
                      <a:pt x="5237" y="5116"/>
                      <a:pt x="4904" y="4750"/>
                    </a:cubicBezTo>
                    <a:cubicBezTo>
                      <a:pt x="4427" y="4227"/>
                      <a:pt x="3876" y="3976"/>
                      <a:pt x="3319" y="3995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412750" hangingPunct="0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 kern="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1" name="Shape 116">
                <a:extLst>
                  <a:ext uri="{FF2B5EF4-FFF2-40B4-BE49-F238E27FC236}">
                    <a16:creationId xmlns:a16="http://schemas.microsoft.com/office/drawing/2014/main" id="{D056E1A8-669F-7A4A-B509-D3F221B88D1F}"/>
                  </a:ext>
                </a:extLst>
              </p:cNvPr>
              <p:cNvSpPr/>
              <p:nvPr/>
            </p:nvSpPr>
            <p:spPr>
              <a:xfrm>
                <a:off x="-5104192" y="4067609"/>
                <a:ext cx="406381" cy="406381"/>
              </a:xfrm>
              <a:prstGeom prst="ellipse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 ker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</p:grp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98CD0C1-2086-4F76-B8C8-B845026F5FB7}"/>
              </a:ext>
            </a:extLst>
          </p:cNvPr>
          <p:cNvSpPr/>
          <p:nvPr/>
        </p:nvSpPr>
        <p:spPr>
          <a:xfrm>
            <a:off x="4310186" y="2408567"/>
            <a:ext cx="4882456" cy="1485285"/>
          </a:xfrm>
          <a:prstGeom prst="homePlate">
            <a:avLst/>
          </a:prstGeom>
          <a:solidFill>
            <a:srgbClr val="F2F2F2">
              <a:alpha val="87059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algn="ctr" defTabSz="412750" hangingPunct="0"/>
            <a:r>
              <a:rPr lang="es-419" sz="36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+  34,171,691 $</a:t>
            </a:r>
            <a:endParaRPr lang="es-ES_tradnl" altLang="x-none" sz="2400" b="1" kern="0" dirty="0">
              <a:solidFill>
                <a:srgbClr val="002060"/>
              </a:solidFill>
              <a:latin typeface="Open Sans Semibold" charset="0"/>
              <a:ea typeface="Open Sans Semibold" charset="0"/>
              <a:cs typeface="Open Sans Semibold" charset="0"/>
              <a:sym typeface="Poppins Medium" charset="0"/>
            </a:endParaRPr>
          </a:p>
          <a:p>
            <a:pPr algn="ctr" defTabSz="412750" hangingPunct="0"/>
            <a:r>
              <a:rPr lang="es-ES_tradnl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rPr>
              <a:t>Invertidos en proyectos de reducción y compensación</a:t>
            </a:r>
            <a:endParaRPr lang="es-419" sz="1600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E035A923-D641-45C4-99B3-1966D2075D62}"/>
              </a:ext>
            </a:extLst>
          </p:cNvPr>
          <p:cNvSpPr/>
          <p:nvPr/>
        </p:nvSpPr>
        <p:spPr>
          <a:xfrm>
            <a:off x="113730" y="469374"/>
            <a:ext cx="4882456" cy="1553517"/>
          </a:xfrm>
          <a:prstGeom prst="homePlate">
            <a:avLst/>
          </a:prstGeom>
          <a:solidFill>
            <a:srgbClr val="F2F2F2">
              <a:alpha val="87059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algn="ctr" defTabSz="412750" hangingPunct="0"/>
            <a:r>
              <a:rPr lang="es-419" sz="36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+ 1,428,827 </a:t>
            </a:r>
            <a:r>
              <a:rPr lang="es-ES_tradnl" altLang="x-none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rPr>
              <a:t>tCO</a:t>
            </a:r>
            <a:r>
              <a:rPr lang="es-ES_tradnl" altLang="x-none" sz="2400" b="1" kern="0" baseline="-2500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rPr>
              <a:t>2</a:t>
            </a:r>
            <a:r>
              <a:rPr lang="es-ES_tradnl" altLang="x-none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rPr>
              <a:t>e</a:t>
            </a:r>
          </a:p>
          <a:p>
            <a:pPr algn="ctr" defTabSz="412750" hangingPunct="0"/>
            <a:r>
              <a:rPr lang="es-ES_tradnl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rPr>
              <a:t>Reducidas, Compensadas y </a:t>
            </a:r>
            <a:r>
              <a:rPr lang="es-ES_tradnl" sz="2400" b="1" kern="0" dirty="0" err="1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rPr>
              <a:t>Romovidas</a:t>
            </a:r>
            <a:r>
              <a:rPr lang="es-ES_tradnl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Poppins Medium" charset="0"/>
              </a:rPr>
              <a:t> </a:t>
            </a:r>
            <a:endParaRPr lang="es-419" sz="1600" kern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2" name="Arrow: Pentagon 17">
            <a:extLst>
              <a:ext uri="{FF2B5EF4-FFF2-40B4-BE49-F238E27FC236}">
                <a16:creationId xmlns:a16="http://schemas.microsoft.com/office/drawing/2014/main" id="{BD802E6A-EC45-6FDE-C668-715EA172A9C4}"/>
              </a:ext>
            </a:extLst>
          </p:cNvPr>
          <p:cNvSpPr/>
          <p:nvPr/>
        </p:nvSpPr>
        <p:spPr>
          <a:xfrm>
            <a:off x="7496473" y="4777629"/>
            <a:ext cx="4581797" cy="1485285"/>
          </a:xfrm>
          <a:prstGeom prst="homePlate">
            <a:avLst/>
          </a:prstGeom>
          <a:gradFill flip="none" rotWithShape="1">
            <a:gsLst>
              <a:gs pos="0">
                <a:srgbClr val="F2F2F2">
                  <a:shade val="30000"/>
                  <a:satMod val="115000"/>
                </a:srgbClr>
              </a:gs>
              <a:gs pos="50000">
                <a:srgbClr val="F2F2F2">
                  <a:shade val="67500"/>
                  <a:satMod val="115000"/>
                </a:srgbClr>
              </a:gs>
              <a:gs pos="100000">
                <a:srgbClr val="F2F2F2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 anchorCtr="0">
            <a:noAutofit/>
          </a:bodyPr>
          <a:lstStyle/>
          <a:p>
            <a:pPr algn="ctr" defTabSz="412750" hangingPunct="0"/>
            <a:r>
              <a:rPr lang="en-US" altLang="es-CR" sz="36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+15 000 </a:t>
            </a:r>
            <a:r>
              <a:rPr lang="en-US" altLang="es-CR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personas</a:t>
            </a:r>
            <a:r>
              <a:rPr lang="en-US" altLang="es-CR" sz="36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 </a:t>
            </a:r>
            <a:r>
              <a:rPr lang="en-US" altLang="es-CR" sz="2400" b="1" kern="0" dirty="0" err="1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impactadas</a:t>
            </a:r>
            <a:r>
              <a:rPr lang="en-US" altLang="es-CR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 </a:t>
            </a:r>
            <a:r>
              <a:rPr lang="en-US" altLang="es-CR" sz="2400" b="1" kern="0" dirty="0" err="1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en</a:t>
            </a:r>
            <a:r>
              <a:rPr lang="en-US" altLang="es-CR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 </a:t>
            </a:r>
            <a:r>
              <a:rPr lang="en-US" altLang="es-CR" sz="2400" b="1" kern="0" dirty="0" err="1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procesos</a:t>
            </a:r>
            <a:r>
              <a:rPr lang="en-US" altLang="es-CR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 de </a:t>
            </a:r>
            <a:r>
              <a:rPr lang="en-US" altLang="es-CR" sz="2400" b="1" kern="0" dirty="0" err="1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formación</a:t>
            </a:r>
            <a:r>
              <a:rPr lang="en-US" altLang="es-CR" sz="2400" b="1" kern="0" dirty="0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 de </a:t>
            </a:r>
            <a:r>
              <a:rPr lang="en-US" altLang="es-CR" sz="2400" b="1" kern="0" dirty="0" err="1">
                <a:solidFill>
                  <a:srgbClr val="002060"/>
                </a:solidFill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capacidades</a:t>
            </a:r>
            <a:endParaRPr lang="en-US" altLang="es-CR" sz="2400" b="1" kern="0" dirty="0">
              <a:solidFill>
                <a:srgbClr val="002060"/>
              </a:solidFill>
              <a:latin typeface="Open Sans Semibold" charset="0"/>
              <a:ea typeface="Open Sans Semibold" charset="0"/>
              <a:cs typeface="Open Sans Semibold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45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7672548-3FA1-486F-B792-E4EC621241F5}"/>
              </a:ext>
            </a:extLst>
          </p:cNvPr>
          <p:cNvSpPr txBox="1"/>
          <p:nvPr/>
        </p:nvSpPr>
        <p:spPr>
          <a:xfrm>
            <a:off x="491472" y="448397"/>
            <a:ext cx="11322325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buClr>
                <a:srgbClr val="000000"/>
              </a:buClr>
              <a:defRPr/>
            </a:pPr>
            <a:r>
              <a:rPr lang="es-419" sz="3600" b="1" kern="0">
                <a:solidFill>
                  <a:srgbClr val="00A2FF">
                    <a:lumMod val="75000"/>
                  </a:srgbClr>
                </a:solidFill>
                <a:latin typeface="Arial"/>
                <a:cs typeface="Arial"/>
                <a:sym typeface="Arial"/>
              </a:rPr>
              <a:t>Más de 30 herramientas y documentos elaborados</a:t>
            </a:r>
          </a:p>
        </p:txBody>
      </p:sp>
      <p:pic>
        <p:nvPicPr>
          <p:cNvPr id="40" name="pasted-image.pdf">
            <a:extLst>
              <a:ext uri="{FF2B5EF4-FFF2-40B4-BE49-F238E27FC236}">
                <a16:creationId xmlns:a16="http://schemas.microsoft.com/office/drawing/2014/main" id="{F9CC1A5B-2027-4FF4-A85B-79057108A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202" y="1172782"/>
            <a:ext cx="8196581" cy="1905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26C2814-8FAC-4123-954C-D07063E2C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71" y="1279666"/>
            <a:ext cx="2053522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4CC11B0-564A-4980-87B2-7D4A5B46D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814" y="1313951"/>
            <a:ext cx="2060279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077772A-7E30-432F-AB47-CBA85C41D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8" y="3673535"/>
            <a:ext cx="3342723" cy="158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AC2C255-134C-45F1-9DC2-C2863931A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9485" y="1335104"/>
            <a:ext cx="2105245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F00682A-B614-45CD-8E43-CBDA0AA21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5165" y="1286313"/>
            <a:ext cx="1921708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E6FD461E-D9C1-416C-A59E-41048CDCF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4315" y="3146155"/>
            <a:ext cx="2074737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277A374-7C6A-FF00-AD04-6E68F1C82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3651" y="4397359"/>
            <a:ext cx="4059552" cy="1887708"/>
          </a:xfrm>
          <a:prstGeom prst="rect">
            <a:avLst/>
          </a:prstGeom>
        </p:spPr>
      </p:pic>
      <p:sp>
        <p:nvSpPr>
          <p:cNvPr id="2" name="Google Shape;530;p2">
            <a:extLst>
              <a:ext uri="{FF2B5EF4-FFF2-40B4-BE49-F238E27FC236}">
                <a16:creationId xmlns:a16="http://schemas.microsoft.com/office/drawing/2014/main" id="{0174E2C8-188E-961B-FB60-027F3B251565}"/>
              </a:ext>
            </a:extLst>
          </p:cNvPr>
          <p:cNvSpPr/>
          <p:nvPr/>
        </p:nvSpPr>
        <p:spPr>
          <a:xfrm>
            <a:off x="0" y="7994"/>
            <a:ext cx="12192000" cy="344785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txBody>
          <a:bodyPr spcFirstLastPara="1" wrap="square" lIns="34288" tIns="17138" rIns="34288" bIns="17138" anchor="ctr" anchorCtr="0">
            <a:noAutofit/>
          </a:bodyPr>
          <a:lstStyle/>
          <a:p>
            <a:pPr algn="ctr" defTabSz="412750" hangingPunct="0"/>
            <a:endParaRPr sz="7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460;gf4e21dd51c_7_17">
            <a:extLst>
              <a:ext uri="{FF2B5EF4-FFF2-40B4-BE49-F238E27FC236}">
                <a16:creationId xmlns:a16="http://schemas.microsoft.com/office/drawing/2014/main" id="{FF1557B7-51C2-EABA-A798-0DB53CEF611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29409" y="-148521"/>
            <a:ext cx="1017225" cy="90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CF3A85-CB27-D708-A3FD-6AE9524D1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52" y="1339301"/>
            <a:ext cx="2082042" cy="269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5214658-7F85-4BB2-AE58-F494DDC33B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3876" y="3199762"/>
            <a:ext cx="2082042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5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Office Theme">
  <a:themeElements>
    <a:clrScheme name="Business Plan 03">
      <a:dk1>
        <a:sysClr val="windowText" lastClr="000000"/>
      </a:dk1>
      <a:lt1>
        <a:srgbClr val="3F3F3F"/>
      </a:lt1>
      <a:dk2>
        <a:srgbClr val="08090A"/>
      </a:dk2>
      <a:lt2>
        <a:srgbClr val="FFFFFF"/>
      </a:lt2>
      <a:accent1>
        <a:srgbClr val="1C2024"/>
      </a:accent1>
      <a:accent2>
        <a:srgbClr val="E8E8E8"/>
      </a:accent2>
      <a:accent3>
        <a:srgbClr val="BBC0C3"/>
      </a:accent3>
      <a:accent4>
        <a:srgbClr val="0073E5"/>
      </a:accent4>
      <a:accent5>
        <a:srgbClr val="6B7278"/>
      </a:accent5>
      <a:accent6>
        <a:srgbClr val="333A42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Custom 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00A4DE"/>
      </a:accent2>
      <a:accent3>
        <a:srgbClr val="009AD0"/>
      </a:accent3>
      <a:accent4>
        <a:srgbClr val="008BB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914</Words>
  <Application>Microsoft Office PowerPoint</Application>
  <PresentationFormat>Widescreen</PresentationFormat>
  <Paragraphs>213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42" baseType="lpstr">
      <vt:lpstr>Arial</vt:lpstr>
      <vt:lpstr>Bahnschrift SemiBold</vt:lpstr>
      <vt:lpstr>Calibri</vt:lpstr>
      <vt:lpstr>Calibri Light</vt:lpstr>
      <vt:lpstr>Century Gothic</vt:lpstr>
      <vt:lpstr>Helvetica</vt:lpstr>
      <vt:lpstr>Helvetica Light</vt:lpstr>
      <vt:lpstr>Helvetica Neue</vt:lpstr>
      <vt:lpstr>Helvetica Neue Light</vt:lpstr>
      <vt:lpstr>Montserrat Semi Bold</vt:lpstr>
      <vt:lpstr>Open Sans</vt:lpstr>
      <vt:lpstr>Open Sans Semibold</vt:lpstr>
      <vt:lpstr>Open Sans Semibold</vt:lpstr>
      <vt:lpstr>Poppins</vt:lpstr>
      <vt:lpstr>Raleway</vt:lpstr>
      <vt:lpstr>Roboto</vt:lpstr>
      <vt:lpstr>Segoe UI Light</vt:lpstr>
      <vt:lpstr>Tahoma</vt:lpstr>
      <vt:lpstr>Wingdings</vt:lpstr>
      <vt:lpstr>1_Office Theme</vt:lpstr>
      <vt:lpstr>Simple Light</vt:lpstr>
      <vt:lpstr>1_Tema de Office</vt:lpstr>
      <vt:lpstr>White</vt:lpstr>
      <vt:lpstr>2_Office Theme</vt:lpstr>
      <vt:lpstr>1_White</vt:lpstr>
      <vt:lpstr>21_BasicWhite</vt:lpstr>
      <vt:lpstr>2_Tema de Office</vt:lpstr>
      <vt:lpstr>2_White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Carbono Neutralidad</vt:lpstr>
      <vt:lpstr>PowerPoint Presentation</vt:lpstr>
      <vt:lpstr>PowerPoint Presentation</vt:lpstr>
      <vt:lpstr>PowerPoint Presentation</vt:lpstr>
      <vt:lpstr>PowerPoint Presentation</vt:lpstr>
      <vt:lpstr>Estudios de opciones de descarbonización</vt:lpstr>
      <vt:lpstr>Las hojas de ruta sectoriales son herramientas que muestran la transición más costo-efectiva para el sector o una organización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Mora(Affiliate)</dc:creator>
  <cp:lastModifiedBy>Daniella</cp:lastModifiedBy>
  <cp:revision>45</cp:revision>
  <dcterms:created xsi:type="dcterms:W3CDTF">2022-11-02T06:07:45Z</dcterms:created>
  <dcterms:modified xsi:type="dcterms:W3CDTF">2023-05-18T20:26:56Z</dcterms:modified>
</cp:coreProperties>
</file>